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9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D75832-5F64-4ECD-B577-E18413863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328A58C-8640-4C6B-BB89-E7046E4A5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A97B66-33B5-44FC-BE93-886785A8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EE4A39-1769-4C2F-9D8C-396660239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D56EAF4-8904-4734-BE3F-1AE0CEFB2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1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EE525-8806-4AF1-9233-47D6311A0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1ACAFA9-B7C4-4638-A2F5-35D1590C51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2E3FAA-5104-4946-97A6-42D9B604D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984462-2CDF-4007-9B10-C08426A86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02089F-8DDF-4BA6-870A-017F9BB4B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9809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793FE89-99F3-4F57-8C5B-D61254B345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1A62886-6EC5-4582-9085-4F6BB3440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E0B759-7705-4672-AC60-9F383710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84CEC8-C674-4898-B8D0-F863610D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1E385F-1F0E-49CA-8E65-CE2630ABB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382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8E91A0-DF4B-4E4D-BAA4-F534F24C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685B80-106E-4C65-A0F4-9E976CB5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677412-79BB-4924-BDA8-BD51F132A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4FE9C1-9ADB-4C0A-8F86-EDA72ADA8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0ACB52-0806-4996-BB68-C89A8EC4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02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4E2544-CD6E-46AE-B117-1EA14386E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C870FFD-E96B-4BC2-9F46-A5A37840F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F0B6B7-F1F0-4BEA-8621-8F4FB5A06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5CAED6-DD2B-430D-8E28-A1B5EB1B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BDC57C-2567-4965-90AE-FFDB9083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661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AB998E-32F5-4105-ADC3-6DC031EB5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B65CD3-2786-47E0-AD1E-AF9B6BDEC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AAFE4D-09B2-49B5-97B2-89B75E30C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E3FD5D-55C1-4813-950A-E4E952CA1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62067B4-7325-45C4-9715-1F76D761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36D0BA-D2A6-4F20-99F8-6F5672A7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060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1EBE3-FDB8-4EE8-9105-FC41A0DE6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4FCDEBF-4E89-495D-8F44-82C5084D3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6C61354-AF60-45C6-9FFF-2AEE72285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1717873-1C4A-4380-A105-CCA6A650D5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DFF63D4-CFC8-4E26-992B-17F6D28767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CA26F49-F848-4DB0-81DB-B3BF64E7B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3C2B66E-494B-43A7-89F2-66FB01980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7415FA-B567-477F-97F2-FC0309E3E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09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552F51-96C7-4100-AA12-389C0645D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3E72A59-976F-45A1-9BE4-F5566C07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7EDC514-E634-4465-B74E-0BBC0D298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1A74D1A-CB80-439F-977E-6EFF87AA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459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CCFD8A08-56DB-433A-81D5-583D47EFB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093ABF4-30D1-4E4A-AF3F-EE4EE3A3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B2FD33-C175-4FAF-AE4E-2E57B0E69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288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4C7B8E-30FA-4C2A-8922-70931521E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C14F713-E1F6-44FC-A034-CF2766630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CE8996-17C6-41E4-AB38-4F3C8542F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F25E6A-3779-43D4-927F-50F08B08D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7E14FB0-5161-413B-9441-EEF88AC5A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D2C924D-49BF-49E0-A233-3890BA96E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70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E99A55-B356-406D-8D67-1BF9A2640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6B11AB4-FDC7-4728-85FC-22F82D8E20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6F7C1B4-F611-4963-8D3D-F25D95EE9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062D5DC-713A-4B0F-8B44-0FCAD6C4D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341784F-4DD4-4C3D-8587-303F9301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D4EF0E-7B95-4C0B-BEC5-E55D2CBA1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135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BD11814-D8AD-46C5-87D1-2259CF6A9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C458F10-0D20-4DFE-93F0-ED0B821C0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88694-9714-431D-9E08-87A9607CD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40273-CE2E-451A-94BA-4BEBD342D96B}" type="datetimeFigureOut">
              <a:rPr lang="de-DE" smtClean="0"/>
              <a:t>20.11.2023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1909B3-AF68-4C7E-8606-8728EEE0A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DF1AE9-9656-4ED5-B3F6-A873386A7D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B53E-0263-4535-A30D-8287A7ABB8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11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eit.de/news/2023-11/15/aufarbeitung-von-missbrauch-in-kurheimen" TargetMode="External"/><Relationship Id="rId2" Type="http://schemas.openxmlformats.org/officeDocument/2006/relationships/hyperlink" Target="https://hildesheimer-presse.de/2023/11/16/verschickungskinder-kongress-16-bis-19-november-2023-in-bad-salzdetfurth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ildesheimer-allgemeine.de/meldung/verschickungskinder-bundesweites-treffen-und-live-hoerspiel-mit-bekannten-schauspielern-in-bad-salzdetfurth.html" TargetMode="External"/><Relationship Id="rId4" Type="http://schemas.openxmlformats.org/officeDocument/2006/relationships/hyperlink" Target="https://www.msn.com/de-de/nachrichten/panorama/kinderverschickung-ehemalige-kurkinder-fordern-aufarbeitung-von-schikanen/ar-AA1k2Ef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utschlandfunk.de/bundeskongress-zur-aufarbeitung-von-missbrauch-in-kinder-kurheimen-beginnt-104.html" TargetMode="External"/><Relationship Id="rId2" Type="http://schemas.openxmlformats.org/officeDocument/2006/relationships/hyperlink" Target="https://www.sueddeutsche.de/politik/geschichte-bad-salzdetfurth-ehemalige-kurkinder-fordern-aufarbeitung-von-schikanen-dpa.urn-newsml-dpa-com-20090101-231115-99-95939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nz.de/politik/panorama_artikel,-Kinderverschickung-Ehemalige-Kurkinder-fordern-Aufarbeitung-von-Schikanen-_arid,1228334.html" TargetMode="External"/><Relationship Id="rId4" Type="http://schemas.openxmlformats.org/officeDocument/2006/relationships/hyperlink" Target="https://www.cz.de/der-norden/kongress-ehemalige-kurkinder-fordern-aufarbeitung-von-schikan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vangelisch.de/inhalte/223435/19-11-2023/ehemalige-verschickungskinder-fordern-anlaufstelle-zur-beratung" TargetMode="External"/><Relationship Id="rId2" Type="http://schemas.openxmlformats.org/officeDocument/2006/relationships/hyperlink" Target="https://www.br.de/nachrichten/bayern/ehemalige-verschickungskinder-klagen-an-horror-in-kinderkurheim,TvWDep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r.de/mediathek/podcast/der-funkstreifzug/sexueller-missbrauch-in-der-asthma-kinderheilstaette-bad-reichenhall-ehemalige-verschickungskinder-kaempfen-um-entschaedigung/2077033" TargetMode="External"/><Relationship Id="rId5" Type="http://schemas.openxmlformats.org/officeDocument/2006/relationships/hyperlink" Target="https://www.presse-service.de/data.aspx/static/1142814.html" TargetMode="External"/><Relationship Id="rId4" Type="http://schemas.openxmlformats.org/officeDocument/2006/relationships/hyperlink" Target="https://www.merkur.de/welt/ehemalige-kurkinder-fordern-aufarbeitung-von-schikanen-zr-9267867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657CB-F306-47F8-9622-C76416F55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510"/>
            <a:ext cx="9144000" cy="277608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de-DE" dirty="0"/>
              <a:t>KONGRESS </a:t>
            </a:r>
            <a:br>
              <a:rPr lang="de-DE" dirty="0"/>
            </a:br>
            <a:r>
              <a:rPr lang="de-DE" dirty="0"/>
              <a:t>Bad Salzdetfurth November 2023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8BA23DE-D2E9-4F86-8511-75446CE12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6260"/>
            <a:ext cx="9144000" cy="160556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de-DE" sz="5400" dirty="0"/>
          </a:p>
          <a:p>
            <a:r>
              <a:rPr lang="de-DE" sz="5400" dirty="0"/>
              <a:t>Presseschau</a:t>
            </a:r>
          </a:p>
        </p:txBody>
      </p:sp>
    </p:spTree>
    <p:extLst>
      <p:ext uri="{BB962C8B-B14F-4D97-AF65-F5344CB8AC3E}">
        <p14:creationId xmlns:p14="http://schemas.microsoft.com/office/powerpoint/2010/main" val="3650253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49E20-4D4A-45DE-95CE-D67F135FB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733" y="500061"/>
            <a:ext cx="10515600" cy="1125539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/>
              <a:t>Presseschau 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E817FA4-28F6-49E2-A769-7EFD07AA22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4267"/>
            <a:ext cx="10515600" cy="4797776"/>
          </a:xfrm>
        </p:spPr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https://hildesheimer-presse.de/2023/11/16/verschickungskinder-kongress-16-bis-19-november-2023-in-bad-salzdetfurth/</a:t>
            </a:r>
            <a:endParaRPr lang="de-DE" dirty="0"/>
          </a:p>
          <a:p>
            <a:r>
              <a:rPr lang="de-DE" dirty="0">
                <a:hlinkClick r:id="rId3"/>
              </a:rPr>
              <a:t>https://www.zeit.de/news/2023-11/15/aufarbeitung-von-missbrauch-in-kurheimen</a:t>
            </a:r>
            <a:endParaRPr lang="de-DE" dirty="0"/>
          </a:p>
          <a:p>
            <a:r>
              <a:rPr lang="de-DE" dirty="0">
                <a:hlinkClick r:id="rId4"/>
              </a:rPr>
              <a:t>https://www.msn.com/de-de/nachrichten/panorama/kinderverschickung-ehemalige-kurkinder-fordern-aufarbeitung-von-schikanen/ar-AA1k2Ef5</a:t>
            </a:r>
            <a:endParaRPr lang="de-DE" dirty="0"/>
          </a:p>
          <a:p>
            <a:r>
              <a:rPr lang="de-DE" dirty="0">
                <a:hlinkClick r:id="rId5"/>
              </a:rPr>
              <a:t>https://www.hildesheimer-allgemeine.de/meldung/verschickungskinder-bundesweites-treffen-und-live-hoerspiel-mit-bekannten-schauspielern-in-bad-salzdetfurth.html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617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79B107-75B9-4A08-A997-CA5BD2A4527B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/>
              <a:t>Presseschau 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FA25154-3E2E-4B27-B337-642FDF43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hlinkClick r:id="rId2"/>
              </a:rPr>
              <a:t>https://www.sueddeutsche.de/politik/geschichte-bad-salzdetfurth-ehemalige-kurkinder-fordern-aufarbeitung-von-schikanen-dpa.urn-newsml-dpa-com-20090101-231115-99-959393</a:t>
            </a:r>
            <a:endParaRPr lang="de-DE" dirty="0"/>
          </a:p>
          <a:p>
            <a:r>
              <a:rPr lang="de-DE" dirty="0">
                <a:hlinkClick r:id="rId3"/>
              </a:rPr>
              <a:t>https://www.deutschlandfunk.de/bundeskongress-zur-aufarbeitung-von-missbrauch-in-kinder-kurheimen-beginnt-104.html</a:t>
            </a:r>
            <a:endParaRPr lang="de-DE" dirty="0"/>
          </a:p>
          <a:p>
            <a:r>
              <a:rPr lang="de-DE" dirty="0">
                <a:hlinkClick r:id="rId4"/>
              </a:rPr>
              <a:t>https://www.cz.de/der-norden/kongress-ehemalige-kurkinder-fordern-aufarbeitung-von-schikanen</a:t>
            </a:r>
            <a:endParaRPr lang="de-DE" dirty="0"/>
          </a:p>
          <a:p>
            <a:r>
              <a:rPr lang="de-DE" dirty="0">
                <a:hlinkClick r:id="rId5"/>
              </a:rPr>
              <a:t>https://www.rnz.de/politik/panorama_artikel,-Kinderverschickung-Ehemalige-Kurkinder-fordern-Aufarbeitung-von-Schikanen-_arid,1228334.html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350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FA1E53-666E-447D-9384-995DAF578F0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de-DE" dirty="0"/>
              <a:t>Presseschau III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93BD71-1A0C-4D40-ABAA-32F336E6A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>
                <a:hlinkClick r:id="rId2"/>
              </a:rPr>
              <a:t>https://www.br.de/nachrichten/bayern/ehemalige-verschickungskinder-klagen-an-horror-in-kinderkurheim,TvWDepy</a:t>
            </a:r>
            <a:endParaRPr lang="de-DE" dirty="0"/>
          </a:p>
          <a:p>
            <a:r>
              <a:rPr lang="de-DE" dirty="0">
                <a:hlinkClick r:id="rId3"/>
              </a:rPr>
              <a:t>https://www.evangelisch.de/inhalte/223435/19-11-2023/ehemalige-verschickungskinder-fordern-anlaufstelle-zur-beratung</a:t>
            </a:r>
            <a:endParaRPr lang="de-DE" dirty="0"/>
          </a:p>
          <a:p>
            <a:r>
              <a:rPr lang="de-DE" dirty="0">
                <a:hlinkClick r:id="rId4"/>
              </a:rPr>
              <a:t>https://www.merkur.de/welt/ehemalige-kurkinder-fordern-aufarbeitung-von-schikanen-zr-92678679.html</a:t>
            </a:r>
            <a:endParaRPr lang="de-DE" dirty="0"/>
          </a:p>
          <a:p>
            <a:r>
              <a:rPr lang="de-DE" dirty="0">
                <a:hlinkClick r:id="rId5"/>
              </a:rPr>
              <a:t>https://www.presse-service.de/data.aspx/static/1142814.html</a:t>
            </a:r>
            <a:endParaRPr lang="de-DE" dirty="0"/>
          </a:p>
          <a:p>
            <a:r>
              <a:rPr lang="de-DE" dirty="0">
                <a:hlinkClick r:id="rId6"/>
              </a:rPr>
              <a:t>https://www.br.de/mediathek/podcast/der-funkstreifzug/sexueller-missbrauch-in-der-asthma-kinderheilstaette-bad-reichenhall-ehemalige-verschickungskinder-kaempfen-um-entschaedigung/2077033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7785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Breitbild</PresentationFormat>
  <Paragraphs>19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KONGRESS  Bad Salzdetfurth November 2023</vt:lpstr>
      <vt:lpstr>Presseschau I</vt:lpstr>
      <vt:lpstr>Presseschau II</vt:lpstr>
      <vt:lpstr>Presseschau III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KONGRESS  Bad Salzdetfurth</dc:title>
  <dc:creator>Anja</dc:creator>
  <cp:lastModifiedBy>Anja</cp:lastModifiedBy>
  <cp:revision>27</cp:revision>
  <dcterms:created xsi:type="dcterms:W3CDTF">2023-11-17T06:05:00Z</dcterms:created>
  <dcterms:modified xsi:type="dcterms:W3CDTF">2023-11-20T12:14:20Z</dcterms:modified>
</cp:coreProperties>
</file>