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11"/>
  </p:notesMasterIdLst>
  <p:handoutMasterIdLst>
    <p:handoutMasterId r:id="rId12"/>
  </p:handoutMasterIdLst>
  <p:sldIdLst>
    <p:sldId id="672" r:id="rId2"/>
    <p:sldId id="685" r:id="rId3"/>
    <p:sldId id="496" r:id="rId4"/>
    <p:sldId id="658" r:id="rId5"/>
    <p:sldId id="666" r:id="rId6"/>
    <p:sldId id="589" r:id="rId7"/>
    <p:sldId id="673" r:id="rId8"/>
    <p:sldId id="669" r:id="rId9"/>
    <p:sldId id="675" r:id="rId10"/>
  </p:sldIdLst>
  <p:sldSz cx="9144000" cy="6858000" type="screen4x3"/>
  <p:notesSz cx="9926638" cy="6797675"/>
  <p:defaultTextStyle>
    <a:defPPr>
      <a:defRPr lang="de-DE"/>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1">
          <p15:clr>
            <a:srgbClr val="A4A3A4"/>
          </p15:clr>
        </p15:guide>
        <p15:guide id="2" pos="312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9308" autoAdjust="0"/>
    <p:restoredTop sz="96525" autoAdjust="0"/>
  </p:normalViewPr>
  <p:slideViewPr>
    <p:cSldViewPr>
      <p:cViewPr varScale="1">
        <p:scale>
          <a:sx n="68" d="100"/>
          <a:sy n="68" d="100"/>
        </p:scale>
        <p:origin x="134"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1589" y="-72"/>
      </p:cViewPr>
      <p:guideLst>
        <p:guide orient="horz" pos="2141"/>
        <p:guide pos="312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7186" name="Rectangle 2">
            <a:extLst>
              <a:ext uri="{FF2B5EF4-FFF2-40B4-BE49-F238E27FC236}">
                <a16:creationId xmlns:a16="http://schemas.microsoft.com/office/drawing/2014/main" id="{C8A993E2-FECA-502D-6540-FF00AA431EF7}"/>
              </a:ext>
            </a:extLst>
          </p:cNvPr>
          <p:cNvSpPr>
            <a:spLocks noGrp="1" noChangeArrowheads="1"/>
          </p:cNvSpPr>
          <p:nvPr>
            <p:ph type="hdr" sz="quarter"/>
          </p:nvPr>
        </p:nvSpPr>
        <p:spPr bwMode="auto">
          <a:xfrm>
            <a:off x="0" y="0"/>
            <a:ext cx="4302125" cy="339725"/>
          </a:xfrm>
          <a:prstGeom prst="rect">
            <a:avLst/>
          </a:prstGeom>
          <a:noFill/>
          <a:ln>
            <a:noFill/>
          </a:ln>
          <a:effectLst/>
        </p:spPr>
        <p:txBody>
          <a:bodyPr vert="horz" wrap="square" lIns="91431" tIns="45715" rIns="91431" bIns="45715" numCol="1" anchor="t" anchorCtr="0" compatLnSpc="1">
            <a:prstTxWarp prst="textNoShape">
              <a:avLst/>
            </a:prstTxWarp>
          </a:bodyPr>
          <a:lstStyle>
            <a:lvl1pPr eaLnBrk="1" hangingPunct="1">
              <a:defRPr sz="1200">
                <a:latin typeface="Arial" charset="0"/>
              </a:defRPr>
            </a:lvl1pPr>
          </a:lstStyle>
          <a:p>
            <a:pPr>
              <a:defRPr/>
            </a:pPr>
            <a:endParaRPr lang="de-DE"/>
          </a:p>
        </p:txBody>
      </p:sp>
      <p:sp>
        <p:nvSpPr>
          <p:cNvPr id="477187" name="Rectangle 3">
            <a:extLst>
              <a:ext uri="{FF2B5EF4-FFF2-40B4-BE49-F238E27FC236}">
                <a16:creationId xmlns:a16="http://schemas.microsoft.com/office/drawing/2014/main" id="{4D0E8A3A-7E1D-0D5B-F4D7-FD01226B39B7}"/>
              </a:ext>
            </a:extLst>
          </p:cNvPr>
          <p:cNvSpPr>
            <a:spLocks noGrp="1" noChangeArrowheads="1"/>
          </p:cNvSpPr>
          <p:nvPr>
            <p:ph type="dt" sz="quarter" idx="1"/>
          </p:nvPr>
        </p:nvSpPr>
        <p:spPr bwMode="auto">
          <a:xfrm>
            <a:off x="5622925" y="0"/>
            <a:ext cx="4302125" cy="339725"/>
          </a:xfrm>
          <a:prstGeom prst="rect">
            <a:avLst/>
          </a:prstGeom>
          <a:noFill/>
          <a:ln>
            <a:noFill/>
          </a:ln>
          <a:effectLst/>
        </p:spPr>
        <p:txBody>
          <a:bodyPr vert="horz" wrap="square" lIns="91431" tIns="45715" rIns="91431" bIns="45715" numCol="1" anchor="t" anchorCtr="0" compatLnSpc="1">
            <a:prstTxWarp prst="textNoShape">
              <a:avLst/>
            </a:prstTxWarp>
          </a:bodyPr>
          <a:lstStyle>
            <a:lvl1pPr algn="r" eaLnBrk="1" hangingPunct="1">
              <a:defRPr sz="1200">
                <a:latin typeface="Arial" charset="0"/>
              </a:defRPr>
            </a:lvl1pPr>
          </a:lstStyle>
          <a:p>
            <a:pPr>
              <a:defRPr/>
            </a:pPr>
            <a:endParaRPr lang="de-DE"/>
          </a:p>
        </p:txBody>
      </p:sp>
      <p:sp>
        <p:nvSpPr>
          <p:cNvPr id="477188" name="Rectangle 4">
            <a:extLst>
              <a:ext uri="{FF2B5EF4-FFF2-40B4-BE49-F238E27FC236}">
                <a16:creationId xmlns:a16="http://schemas.microsoft.com/office/drawing/2014/main" id="{6CEE127C-8122-C3AC-FA65-29480AA9F12C}"/>
              </a:ext>
            </a:extLst>
          </p:cNvPr>
          <p:cNvSpPr>
            <a:spLocks noGrp="1" noChangeArrowheads="1"/>
          </p:cNvSpPr>
          <p:nvPr>
            <p:ph type="ftr" sz="quarter" idx="2"/>
          </p:nvPr>
        </p:nvSpPr>
        <p:spPr bwMode="auto">
          <a:xfrm>
            <a:off x="0" y="6456363"/>
            <a:ext cx="4302125" cy="339725"/>
          </a:xfrm>
          <a:prstGeom prst="rect">
            <a:avLst/>
          </a:prstGeom>
          <a:noFill/>
          <a:ln>
            <a:noFill/>
          </a:ln>
          <a:effectLst/>
        </p:spPr>
        <p:txBody>
          <a:bodyPr vert="horz" wrap="square" lIns="91431" tIns="45715" rIns="91431" bIns="45715" numCol="1" anchor="b" anchorCtr="0" compatLnSpc="1">
            <a:prstTxWarp prst="textNoShape">
              <a:avLst/>
            </a:prstTxWarp>
          </a:bodyPr>
          <a:lstStyle>
            <a:lvl1pPr eaLnBrk="1" hangingPunct="1">
              <a:defRPr sz="1200">
                <a:latin typeface="Arial" charset="0"/>
              </a:defRPr>
            </a:lvl1pPr>
          </a:lstStyle>
          <a:p>
            <a:pPr>
              <a:defRPr/>
            </a:pPr>
            <a:endParaRPr lang="de-DE"/>
          </a:p>
        </p:txBody>
      </p:sp>
      <p:sp>
        <p:nvSpPr>
          <p:cNvPr id="477189" name="Rectangle 5">
            <a:extLst>
              <a:ext uri="{FF2B5EF4-FFF2-40B4-BE49-F238E27FC236}">
                <a16:creationId xmlns:a16="http://schemas.microsoft.com/office/drawing/2014/main" id="{4D48F135-FA09-4245-1E63-188CE07DA8C8}"/>
              </a:ext>
            </a:extLst>
          </p:cNvPr>
          <p:cNvSpPr>
            <a:spLocks noGrp="1" noChangeArrowheads="1"/>
          </p:cNvSpPr>
          <p:nvPr>
            <p:ph type="sldNum" sz="quarter" idx="3"/>
          </p:nvPr>
        </p:nvSpPr>
        <p:spPr bwMode="auto">
          <a:xfrm>
            <a:off x="5622925" y="6456363"/>
            <a:ext cx="4302125" cy="339725"/>
          </a:xfrm>
          <a:prstGeom prst="rect">
            <a:avLst/>
          </a:prstGeom>
          <a:noFill/>
          <a:ln>
            <a:noFill/>
          </a:ln>
          <a:effectLst/>
        </p:spPr>
        <p:txBody>
          <a:bodyPr vert="horz" wrap="square" lIns="91431" tIns="45715" rIns="91431" bIns="45715" numCol="1" anchor="b" anchorCtr="0" compatLnSpc="1">
            <a:prstTxWarp prst="textNoShape">
              <a:avLst/>
            </a:prstTxWarp>
          </a:bodyPr>
          <a:lstStyle>
            <a:lvl1pPr algn="r" eaLnBrk="1" hangingPunct="1">
              <a:defRPr sz="1200"/>
            </a:lvl1pPr>
          </a:lstStyle>
          <a:p>
            <a:pPr>
              <a:defRPr/>
            </a:pPr>
            <a:fld id="{5A1479E3-855F-AF46-A67C-D8AF11C8C3FF}" type="slidenum">
              <a:rPr lang="de-DE" altLang="de-DE"/>
              <a:pPr>
                <a:defRPr/>
              </a:pPr>
              <a:t>‹Nr.›</a:t>
            </a:fld>
            <a:endParaRPr lang="de-DE"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8482" name="Rectangle 2">
            <a:extLst>
              <a:ext uri="{FF2B5EF4-FFF2-40B4-BE49-F238E27FC236}">
                <a16:creationId xmlns:a16="http://schemas.microsoft.com/office/drawing/2014/main" id="{445AAC3F-D6B4-E9DB-39F8-A370A3F294C6}"/>
              </a:ext>
            </a:extLst>
          </p:cNvPr>
          <p:cNvSpPr>
            <a:spLocks noGrp="1" noChangeArrowheads="1"/>
          </p:cNvSpPr>
          <p:nvPr>
            <p:ph type="hdr" sz="quarter"/>
          </p:nvPr>
        </p:nvSpPr>
        <p:spPr bwMode="auto">
          <a:xfrm>
            <a:off x="0" y="0"/>
            <a:ext cx="4302125" cy="339725"/>
          </a:xfrm>
          <a:prstGeom prst="rect">
            <a:avLst/>
          </a:prstGeom>
          <a:noFill/>
          <a:ln>
            <a:noFill/>
          </a:ln>
          <a:effectLst/>
        </p:spPr>
        <p:txBody>
          <a:bodyPr vert="horz" wrap="square" lIns="91431" tIns="45715" rIns="91431" bIns="45715" numCol="1" anchor="t" anchorCtr="0" compatLnSpc="1">
            <a:prstTxWarp prst="textNoShape">
              <a:avLst/>
            </a:prstTxWarp>
          </a:bodyPr>
          <a:lstStyle>
            <a:lvl1pPr eaLnBrk="1" hangingPunct="1">
              <a:defRPr sz="1200">
                <a:latin typeface="Garamond" pitchFamily="18" charset="0"/>
              </a:defRPr>
            </a:lvl1pPr>
          </a:lstStyle>
          <a:p>
            <a:pPr>
              <a:defRPr/>
            </a:pPr>
            <a:endParaRPr lang="de-DE"/>
          </a:p>
        </p:txBody>
      </p:sp>
      <p:sp>
        <p:nvSpPr>
          <p:cNvPr id="148483" name="Rectangle 3">
            <a:extLst>
              <a:ext uri="{FF2B5EF4-FFF2-40B4-BE49-F238E27FC236}">
                <a16:creationId xmlns:a16="http://schemas.microsoft.com/office/drawing/2014/main" id="{B50C4ED0-3992-C0F8-3485-9D0A13051076}"/>
              </a:ext>
            </a:extLst>
          </p:cNvPr>
          <p:cNvSpPr>
            <a:spLocks noGrp="1" noChangeArrowheads="1"/>
          </p:cNvSpPr>
          <p:nvPr>
            <p:ph type="dt" idx="1"/>
          </p:nvPr>
        </p:nvSpPr>
        <p:spPr bwMode="auto">
          <a:xfrm>
            <a:off x="5624513" y="0"/>
            <a:ext cx="4302125" cy="339725"/>
          </a:xfrm>
          <a:prstGeom prst="rect">
            <a:avLst/>
          </a:prstGeom>
          <a:noFill/>
          <a:ln>
            <a:noFill/>
          </a:ln>
          <a:effectLst/>
        </p:spPr>
        <p:txBody>
          <a:bodyPr vert="horz" wrap="square" lIns="91431" tIns="45715" rIns="91431" bIns="45715" numCol="1" anchor="t" anchorCtr="0" compatLnSpc="1">
            <a:prstTxWarp prst="textNoShape">
              <a:avLst/>
            </a:prstTxWarp>
          </a:bodyPr>
          <a:lstStyle>
            <a:lvl1pPr algn="r" eaLnBrk="1" hangingPunct="1">
              <a:defRPr sz="1200">
                <a:latin typeface="Garamond" pitchFamily="18" charset="0"/>
              </a:defRPr>
            </a:lvl1pPr>
          </a:lstStyle>
          <a:p>
            <a:pPr>
              <a:defRPr/>
            </a:pPr>
            <a:endParaRPr lang="de-DE"/>
          </a:p>
        </p:txBody>
      </p:sp>
      <p:sp>
        <p:nvSpPr>
          <p:cNvPr id="3076" name="Rectangle 4">
            <a:extLst>
              <a:ext uri="{FF2B5EF4-FFF2-40B4-BE49-F238E27FC236}">
                <a16:creationId xmlns:a16="http://schemas.microsoft.com/office/drawing/2014/main" id="{8E07C035-6E1B-73B4-7DDA-49B08FF60501}"/>
              </a:ext>
            </a:extLst>
          </p:cNvPr>
          <p:cNvSpPr>
            <a:spLocks noGrp="1" noRot="1" noChangeAspect="1" noChangeArrowheads="1" noTextEdit="1"/>
          </p:cNvSpPr>
          <p:nvPr>
            <p:ph type="sldImg" idx="2"/>
          </p:nvPr>
        </p:nvSpPr>
        <p:spPr bwMode="auto">
          <a:xfrm>
            <a:off x="3263900" y="509588"/>
            <a:ext cx="3398838" cy="25495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8485" name="Rectangle 5">
            <a:extLst>
              <a:ext uri="{FF2B5EF4-FFF2-40B4-BE49-F238E27FC236}">
                <a16:creationId xmlns:a16="http://schemas.microsoft.com/office/drawing/2014/main" id="{E0B41402-B017-A6CD-4640-A1F28ECA775D}"/>
              </a:ext>
            </a:extLst>
          </p:cNvPr>
          <p:cNvSpPr>
            <a:spLocks noGrp="1" noChangeArrowheads="1"/>
          </p:cNvSpPr>
          <p:nvPr>
            <p:ph type="body" sz="quarter" idx="3"/>
          </p:nvPr>
        </p:nvSpPr>
        <p:spPr bwMode="auto">
          <a:xfrm>
            <a:off x="1323975" y="3228975"/>
            <a:ext cx="7278688" cy="3059113"/>
          </a:xfrm>
          <a:prstGeom prst="rect">
            <a:avLst/>
          </a:prstGeom>
          <a:noFill/>
          <a:ln>
            <a:noFill/>
          </a:ln>
          <a:effectLst/>
        </p:spPr>
        <p:txBody>
          <a:bodyPr vert="horz" wrap="square" lIns="91431" tIns="45715" rIns="91431" bIns="45715" numCol="1" anchor="t" anchorCtr="0" compatLnSpc="1">
            <a:prstTxWarp prst="textNoShape">
              <a:avLst/>
            </a:prstTxWarp>
          </a:bodyPr>
          <a:lstStyle/>
          <a:p>
            <a:pPr lvl="0"/>
            <a:r>
              <a:rPr lang="de-DE" noProof="0"/>
              <a:t>Klicken Sie, um die Formate des Vorlagentextes zu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148486" name="Rectangle 6">
            <a:extLst>
              <a:ext uri="{FF2B5EF4-FFF2-40B4-BE49-F238E27FC236}">
                <a16:creationId xmlns:a16="http://schemas.microsoft.com/office/drawing/2014/main" id="{C33EE5B2-EE8B-A5BF-1752-F9571ADDA9CE}"/>
              </a:ext>
            </a:extLst>
          </p:cNvPr>
          <p:cNvSpPr>
            <a:spLocks noGrp="1" noChangeArrowheads="1"/>
          </p:cNvSpPr>
          <p:nvPr>
            <p:ph type="ftr" sz="quarter" idx="4"/>
          </p:nvPr>
        </p:nvSpPr>
        <p:spPr bwMode="auto">
          <a:xfrm>
            <a:off x="0" y="6457950"/>
            <a:ext cx="4302125" cy="339725"/>
          </a:xfrm>
          <a:prstGeom prst="rect">
            <a:avLst/>
          </a:prstGeom>
          <a:noFill/>
          <a:ln>
            <a:noFill/>
          </a:ln>
          <a:effectLst/>
        </p:spPr>
        <p:txBody>
          <a:bodyPr vert="horz" wrap="square" lIns="91431" tIns="45715" rIns="91431" bIns="45715" numCol="1" anchor="b" anchorCtr="0" compatLnSpc="1">
            <a:prstTxWarp prst="textNoShape">
              <a:avLst/>
            </a:prstTxWarp>
          </a:bodyPr>
          <a:lstStyle>
            <a:lvl1pPr eaLnBrk="1" hangingPunct="1">
              <a:defRPr sz="1200">
                <a:latin typeface="Garamond" pitchFamily="18" charset="0"/>
              </a:defRPr>
            </a:lvl1pPr>
          </a:lstStyle>
          <a:p>
            <a:pPr>
              <a:defRPr/>
            </a:pPr>
            <a:endParaRPr lang="de-DE"/>
          </a:p>
        </p:txBody>
      </p:sp>
      <p:sp>
        <p:nvSpPr>
          <p:cNvPr id="148487" name="Rectangle 7">
            <a:extLst>
              <a:ext uri="{FF2B5EF4-FFF2-40B4-BE49-F238E27FC236}">
                <a16:creationId xmlns:a16="http://schemas.microsoft.com/office/drawing/2014/main" id="{9EC58F81-5AC6-5EA5-6E43-C474CCDD8369}"/>
              </a:ext>
            </a:extLst>
          </p:cNvPr>
          <p:cNvSpPr>
            <a:spLocks noGrp="1" noChangeArrowheads="1"/>
          </p:cNvSpPr>
          <p:nvPr>
            <p:ph type="sldNum" sz="quarter" idx="5"/>
          </p:nvPr>
        </p:nvSpPr>
        <p:spPr bwMode="auto">
          <a:xfrm>
            <a:off x="5624513" y="6457950"/>
            <a:ext cx="4302125" cy="339725"/>
          </a:xfrm>
          <a:prstGeom prst="rect">
            <a:avLst/>
          </a:prstGeom>
          <a:noFill/>
          <a:ln>
            <a:noFill/>
          </a:ln>
          <a:effectLst/>
        </p:spPr>
        <p:txBody>
          <a:bodyPr vert="horz" wrap="square" lIns="91431" tIns="45715" rIns="91431" bIns="45715"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D9C45C9B-2C89-1542-B69E-28B7FC05942E}"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lienbildplatzhalter 1">
            <a:extLst>
              <a:ext uri="{FF2B5EF4-FFF2-40B4-BE49-F238E27FC236}">
                <a16:creationId xmlns:a16="http://schemas.microsoft.com/office/drawing/2014/main" id="{76255E14-DE5E-6BF5-FF9C-5EE3C1C4F07B}"/>
              </a:ext>
            </a:extLst>
          </p:cNvPr>
          <p:cNvSpPr>
            <a:spLocks noGrp="1" noRot="1" noChangeAspect="1" noChangeArrowheads="1" noTextEdit="1"/>
          </p:cNvSpPr>
          <p:nvPr>
            <p:ph type="sldImg"/>
          </p:nvPr>
        </p:nvSpPr>
        <p:spPr>
          <a:ln/>
        </p:spPr>
      </p:sp>
      <p:sp>
        <p:nvSpPr>
          <p:cNvPr id="8195" name="Notizenplatzhalter 2">
            <a:extLst>
              <a:ext uri="{FF2B5EF4-FFF2-40B4-BE49-F238E27FC236}">
                <a16:creationId xmlns:a16="http://schemas.microsoft.com/office/drawing/2014/main" id="{0361DD83-75AC-B1D6-CAB9-94B0B5CA8D0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a:latin typeface="Arial" panose="020B0604020202020204" pitchFamily="34" charset="0"/>
            </a:endParaRPr>
          </a:p>
        </p:txBody>
      </p:sp>
      <p:sp>
        <p:nvSpPr>
          <p:cNvPr id="8196" name="Foliennummernplatzhalter 3">
            <a:extLst>
              <a:ext uri="{FF2B5EF4-FFF2-40B4-BE49-F238E27FC236}">
                <a16:creationId xmlns:a16="http://schemas.microsoft.com/office/drawing/2014/main" id="{E028F5B9-3F32-2A79-E074-4128432B73A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8451BE2-22C5-FB46-909D-301674546C20}" type="slidenum">
              <a:rPr lang="de-DE" altLang="de-DE" smtClean="0">
                <a:latin typeface="Garamond" panose="02020404030301010803" pitchFamily="18" charset="0"/>
              </a:rPr>
              <a:pPr/>
              <a:t>4</a:t>
            </a:fld>
            <a:endParaRPr lang="de-DE" altLang="de-DE">
              <a:latin typeface="Garamond" panose="02020404030301010803"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elfoli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6057D7A3-85FE-D6B9-EFE0-0BA8387465C8}"/>
              </a:ext>
            </a:extLst>
          </p:cNvPr>
          <p:cNvGrpSpPr>
            <a:grpSpLocks/>
          </p:cNvGrpSpPr>
          <p:nvPr/>
        </p:nvGrpSpPr>
        <p:grpSpPr bwMode="auto">
          <a:xfrm>
            <a:off x="0" y="0"/>
            <a:ext cx="9140825" cy="6850063"/>
            <a:chOff x="0" y="0"/>
            <a:chExt cx="5758" cy="4315"/>
          </a:xfrm>
        </p:grpSpPr>
        <p:grpSp>
          <p:nvGrpSpPr>
            <p:cNvPr id="3" name="Group 3">
              <a:extLst>
                <a:ext uri="{FF2B5EF4-FFF2-40B4-BE49-F238E27FC236}">
                  <a16:creationId xmlns:a16="http://schemas.microsoft.com/office/drawing/2014/main" id="{EB7EC1C7-DAB7-8D8E-A252-370A98002905}"/>
                </a:ext>
              </a:extLst>
            </p:cNvPr>
            <p:cNvGrpSpPr>
              <a:grpSpLocks/>
            </p:cNvGrpSpPr>
            <p:nvPr userDrawn="1"/>
          </p:nvGrpSpPr>
          <p:grpSpPr bwMode="auto">
            <a:xfrm>
              <a:off x="1728" y="2230"/>
              <a:ext cx="4027" cy="2085"/>
              <a:chOff x="1728" y="2230"/>
              <a:chExt cx="4027" cy="2085"/>
            </a:xfrm>
          </p:grpSpPr>
          <p:sp>
            <p:nvSpPr>
              <p:cNvPr id="6" name="Freeform 4">
                <a:extLst>
                  <a:ext uri="{FF2B5EF4-FFF2-40B4-BE49-F238E27FC236}">
                    <a16:creationId xmlns:a16="http://schemas.microsoft.com/office/drawing/2014/main" id="{2ADF06C6-9ED1-6A07-D669-C7AD05240005}"/>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p:spPr>
            <p:txBody>
              <a:bodyPr/>
              <a:lstStyle/>
              <a:p>
                <a:pPr eaLnBrk="1" hangingPunct="1">
                  <a:defRPr/>
                </a:pPr>
                <a:endParaRPr lang="de-DE">
                  <a:latin typeface="Arial" charset="0"/>
                </a:endParaRPr>
              </a:p>
            </p:txBody>
          </p:sp>
          <p:sp>
            <p:nvSpPr>
              <p:cNvPr id="7" name="Freeform 5">
                <a:extLst>
                  <a:ext uri="{FF2B5EF4-FFF2-40B4-BE49-F238E27FC236}">
                    <a16:creationId xmlns:a16="http://schemas.microsoft.com/office/drawing/2014/main" id="{0FD4E63C-A5C9-C8E4-D842-AC09E69B693A}"/>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p:spPr>
            <p:txBody>
              <a:bodyPr/>
              <a:lstStyle/>
              <a:p>
                <a:pPr eaLnBrk="1" hangingPunct="1">
                  <a:defRPr/>
                </a:pPr>
                <a:endParaRPr lang="de-DE">
                  <a:latin typeface="Arial" charset="0"/>
                </a:endParaRPr>
              </a:p>
            </p:txBody>
          </p:sp>
          <p:sp>
            <p:nvSpPr>
              <p:cNvPr id="8" name="Freeform 6">
                <a:extLst>
                  <a:ext uri="{FF2B5EF4-FFF2-40B4-BE49-F238E27FC236}">
                    <a16:creationId xmlns:a16="http://schemas.microsoft.com/office/drawing/2014/main" id="{BF5E2D66-EFF5-A481-8984-62B4EF6C3707}"/>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p:spPr>
            <p:txBody>
              <a:bodyPr/>
              <a:lstStyle/>
              <a:p>
                <a:pPr eaLnBrk="1" hangingPunct="1">
                  <a:defRPr/>
                </a:pPr>
                <a:endParaRPr lang="de-DE">
                  <a:latin typeface="Arial" charset="0"/>
                </a:endParaRPr>
              </a:p>
            </p:txBody>
          </p:sp>
          <p:sp>
            <p:nvSpPr>
              <p:cNvPr id="9" name="Freeform 7">
                <a:extLst>
                  <a:ext uri="{FF2B5EF4-FFF2-40B4-BE49-F238E27FC236}">
                    <a16:creationId xmlns:a16="http://schemas.microsoft.com/office/drawing/2014/main" id="{B153A620-C1CF-3F4E-F62B-C2F1447008C9}"/>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a:p>
            </p:txBody>
          </p:sp>
          <p:sp>
            <p:nvSpPr>
              <p:cNvPr id="10" name="Freeform 8">
                <a:extLst>
                  <a:ext uri="{FF2B5EF4-FFF2-40B4-BE49-F238E27FC236}">
                    <a16:creationId xmlns:a16="http://schemas.microsoft.com/office/drawing/2014/main" id="{D88098EC-D109-BB28-094A-E93025B95D1D}"/>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p:spPr>
            <p:txBody>
              <a:bodyPr/>
              <a:lstStyle/>
              <a:p>
                <a:pPr eaLnBrk="1" hangingPunct="1">
                  <a:defRPr/>
                </a:pPr>
                <a:endParaRPr lang="de-DE">
                  <a:latin typeface="Arial" charset="0"/>
                </a:endParaRPr>
              </a:p>
            </p:txBody>
          </p:sp>
        </p:grpSp>
        <p:sp>
          <p:nvSpPr>
            <p:cNvPr id="4" name="Freeform 9">
              <a:extLst>
                <a:ext uri="{FF2B5EF4-FFF2-40B4-BE49-F238E27FC236}">
                  <a16:creationId xmlns:a16="http://schemas.microsoft.com/office/drawing/2014/main" id="{870ED356-9187-904F-3A64-CC33AC61B4BC}"/>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p:spPr>
          <p:txBody>
            <a:bodyPr/>
            <a:lstStyle/>
            <a:p>
              <a:pPr eaLnBrk="1" hangingPunct="1">
                <a:defRPr/>
              </a:pPr>
              <a:endParaRPr lang="de-DE">
                <a:latin typeface="Arial" charset="0"/>
              </a:endParaRPr>
            </a:p>
          </p:txBody>
        </p:sp>
        <p:sp>
          <p:nvSpPr>
            <p:cNvPr id="5" name="Freeform 10">
              <a:extLst>
                <a:ext uri="{FF2B5EF4-FFF2-40B4-BE49-F238E27FC236}">
                  <a16:creationId xmlns:a16="http://schemas.microsoft.com/office/drawing/2014/main" id="{BEE7B6EB-F840-0C6B-1AA8-4E50E22E9657}"/>
                </a:ext>
              </a:extLst>
            </p:cNvPr>
            <p:cNvSpPr>
              <a:spLocks/>
            </p:cNvSpPr>
            <p:nvPr/>
          </p:nvSpPr>
          <p:spPr bwMode="hidden">
            <a:xfrm>
              <a:off x="0" y="0"/>
              <a:ext cx="5758" cy="1776"/>
            </a:xfrm>
            <a:custGeom>
              <a:avLst/>
              <a:gdLst>
                <a:gd name="T0" fmla="*/ 0 w 5740"/>
                <a:gd name="T1" fmla="*/ 0 h 1906"/>
                <a:gd name="T2" fmla="*/ 0 w 5740"/>
                <a:gd name="T3" fmla="*/ 7 h 1906"/>
                <a:gd name="T4" fmla="*/ 8461 w 5740"/>
                <a:gd name="T5" fmla="*/ 7 h 1906"/>
                <a:gd name="T6" fmla="*/ 8461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a:p>
          </p:txBody>
        </p:sp>
      </p:grpSp>
      <p:sp>
        <p:nvSpPr>
          <p:cNvPr id="77835" name="Rectangle 11"/>
          <p:cNvSpPr>
            <a:spLocks noGrp="1" noChangeArrowheads="1"/>
          </p:cNvSpPr>
          <p:nvPr>
            <p:ph type="ctrTitle" sz="quarter"/>
          </p:nvPr>
        </p:nvSpPr>
        <p:spPr>
          <a:xfrm>
            <a:off x="685800" y="1736725"/>
            <a:ext cx="7772400" cy="1920875"/>
          </a:xfrm>
        </p:spPr>
        <p:txBody>
          <a:bodyPr/>
          <a:lstStyle>
            <a:lvl1pPr>
              <a:defRPr sz="6000"/>
            </a:lvl1pPr>
          </a:lstStyle>
          <a:p>
            <a:pPr lvl="0"/>
            <a:r>
              <a:rPr lang="de-DE" noProof="0"/>
              <a:t>Titelmasterformat durch Klicken bearbeiten</a:t>
            </a:r>
          </a:p>
        </p:txBody>
      </p:sp>
      <p:sp>
        <p:nvSpPr>
          <p:cNvPr id="77836"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de-DE" noProof="0"/>
              <a:t>Formatvorlage des Untertitelmasters durch Klicken bearbeiten</a:t>
            </a:r>
          </a:p>
        </p:txBody>
      </p:sp>
      <p:sp>
        <p:nvSpPr>
          <p:cNvPr id="11" name="Rectangle 13">
            <a:extLst>
              <a:ext uri="{FF2B5EF4-FFF2-40B4-BE49-F238E27FC236}">
                <a16:creationId xmlns:a16="http://schemas.microsoft.com/office/drawing/2014/main" id="{4DF16C64-07DB-A766-E13A-938CB86B2D04}"/>
              </a:ext>
            </a:extLst>
          </p:cNvPr>
          <p:cNvSpPr>
            <a:spLocks noGrp="1" noChangeArrowheads="1"/>
          </p:cNvSpPr>
          <p:nvPr>
            <p:ph type="dt" sz="quarter" idx="10"/>
          </p:nvPr>
        </p:nvSpPr>
        <p:spPr>
          <a:xfrm>
            <a:off x="457200" y="6248400"/>
            <a:ext cx="2133600" cy="476250"/>
          </a:xfrm>
        </p:spPr>
        <p:txBody>
          <a:bodyPr/>
          <a:lstStyle>
            <a:lvl1pPr>
              <a:defRPr/>
            </a:lvl1pPr>
          </a:lstStyle>
          <a:p>
            <a:pPr>
              <a:defRPr/>
            </a:pPr>
            <a:endParaRPr lang="de-DE"/>
          </a:p>
        </p:txBody>
      </p:sp>
      <p:sp>
        <p:nvSpPr>
          <p:cNvPr id="12" name="Rectangle 14">
            <a:extLst>
              <a:ext uri="{FF2B5EF4-FFF2-40B4-BE49-F238E27FC236}">
                <a16:creationId xmlns:a16="http://schemas.microsoft.com/office/drawing/2014/main" id="{34D8DA25-B8A0-24E6-F9BE-560D8EC80B82}"/>
              </a:ext>
            </a:extLst>
          </p:cNvPr>
          <p:cNvSpPr>
            <a:spLocks noGrp="1" noChangeArrowheads="1"/>
          </p:cNvSpPr>
          <p:nvPr>
            <p:ph type="ftr" sz="quarter" idx="11"/>
          </p:nvPr>
        </p:nvSpPr>
        <p:spPr>
          <a:xfrm>
            <a:off x="3124200" y="6251575"/>
            <a:ext cx="2895600" cy="476250"/>
          </a:xfrm>
        </p:spPr>
        <p:txBody>
          <a:bodyPr/>
          <a:lstStyle>
            <a:lvl1pPr>
              <a:defRPr/>
            </a:lvl1pPr>
          </a:lstStyle>
          <a:p>
            <a:pPr>
              <a:defRPr/>
            </a:pPr>
            <a:endParaRPr lang="de-DE"/>
          </a:p>
        </p:txBody>
      </p:sp>
      <p:sp>
        <p:nvSpPr>
          <p:cNvPr id="13" name="Rectangle 15">
            <a:extLst>
              <a:ext uri="{FF2B5EF4-FFF2-40B4-BE49-F238E27FC236}">
                <a16:creationId xmlns:a16="http://schemas.microsoft.com/office/drawing/2014/main" id="{41934FB3-0727-D0D9-62D8-CAC4DA1D8F55}"/>
              </a:ext>
            </a:extLst>
          </p:cNvPr>
          <p:cNvSpPr>
            <a:spLocks noGrp="1" noChangeArrowheads="1"/>
          </p:cNvSpPr>
          <p:nvPr>
            <p:ph type="sldNum" sz="quarter" idx="12"/>
          </p:nvPr>
        </p:nvSpPr>
        <p:spPr>
          <a:xfrm>
            <a:off x="6553200" y="6254750"/>
            <a:ext cx="2133600" cy="476250"/>
          </a:xfrm>
        </p:spPr>
        <p:txBody>
          <a:bodyPr/>
          <a:lstStyle>
            <a:lvl1pPr>
              <a:defRPr/>
            </a:lvl1pPr>
          </a:lstStyle>
          <a:p>
            <a:pPr>
              <a:defRPr/>
            </a:pPr>
            <a:fld id="{2AAF6D91-E79D-E843-9C4B-8E63004A21E1}" type="slidenum">
              <a:rPr lang="de-DE" altLang="de-DE"/>
              <a:pPr>
                <a:defRPr/>
              </a:pPr>
              <a:t>‹Nr.›</a:t>
            </a:fld>
            <a:endParaRPr lang="de-DE" altLang="de-DE"/>
          </a:p>
        </p:txBody>
      </p:sp>
    </p:spTree>
    <p:extLst>
      <p:ext uri="{BB962C8B-B14F-4D97-AF65-F5344CB8AC3E}">
        <p14:creationId xmlns:p14="http://schemas.microsoft.com/office/powerpoint/2010/main" val="1101829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2">
            <a:extLst>
              <a:ext uri="{FF2B5EF4-FFF2-40B4-BE49-F238E27FC236}">
                <a16:creationId xmlns:a16="http://schemas.microsoft.com/office/drawing/2014/main" id="{4369BA63-165F-3CF8-F197-E50FA9DBE4E8}"/>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3">
            <a:extLst>
              <a:ext uri="{FF2B5EF4-FFF2-40B4-BE49-F238E27FC236}">
                <a16:creationId xmlns:a16="http://schemas.microsoft.com/office/drawing/2014/main" id="{961E4548-DBED-23A8-6EB8-7B4B61046637}"/>
              </a:ext>
            </a:extLst>
          </p:cNvPr>
          <p:cNvSpPr>
            <a:spLocks noGrp="1" noChangeArrowheads="1"/>
          </p:cNvSpPr>
          <p:nvPr>
            <p:ph type="sldNum" sz="quarter" idx="11"/>
          </p:nvPr>
        </p:nvSpPr>
        <p:spPr>
          <a:ln/>
        </p:spPr>
        <p:txBody>
          <a:bodyPr/>
          <a:lstStyle>
            <a:lvl1pPr>
              <a:defRPr/>
            </a:lvl1pPr>
          </a:lstStyle>
          <a:p>
            <a:pPr>
              <a:defRPr/>
            </a:pPr>
            <a:fld id="{96B79956-1613-EE44-9693-EBF5EE087280}" type="slidenum">
              <a:rPr lang="de-DE" altLang="de-DE"/>
              <a:pPr>
                <a:defRPr/>
              </a:pPr>
              <a:t>‹Nr.›</a:t>
            </a:fld>
            <a:endParaRPr lang="de-DE" altLang="de-DE"/>
          </a:p>
        </p:txBody>
      </p:sp>
      <p:sp>
        <p:nvSpPr>
          <p:cNvPr id="6" name="Rectangle 14">
            <a:extLst>
              <a:ext uri="{FF2B5EF4-FFF2-40B4-BE49-F238E27FC236}">
                <a16:creationId xmlns:a16="http://schemas.microsoft.com/office/drawing/2014/main" id="{4C0815E5-0395-2EF9-1756-94E52BA2BF69}"/>
              </a:ext>
            </a:extLst>
          </p:cNvPr>
          <p:cNvSpPr>
            <a:spLocks noGrp="1" noChangeArrowheads="1"/>
          </p:cNvSpPr>
          <p:nvPr>
            <p:ph type="ftr" sz="quarter" idx="12"/>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827080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2">
            <a:extLst>
              <a:ext uri="{FF2B5EF4-FFF2-40B4-BE49-F238E27FC236}">
                <a16:creationId xmlns:a16="http://schemas.microsoft.com/office/drawing/2014/main" id="{0A2CA77D-7745-D2C0-887A-6D989241B5F3}"/>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3">
            <a:extLst>
              <a:ext uri="{FF2B5EF4-FFF2-40B4-BE49-F238E27FC236}">
                <a16:creationId xmlns:a16="http://schemas.microsoft.com/office/drawing/2014/main" id="{9D886970-9609-979B-6A55-64F814B65962}"/>
              </a:ext>
            </a:extLst>
          </p:cNvPr>
          <p:cNvSpPr>
            <a:spLocks noGrp="1" noChangeArrowheads="1"/>
          </p:cNvSpPr>
          <p:nvPr>
            <p:ph type="sldNum" sz="quarter" idx="11"/>
          </p:nvPr>
        </p:nvSpPr>
        <p:spPr>
          <a:ln/>
        </p:spPr>
        <p:txBody>
          <a:bodyPr/>
          <a:lstStyle>
            <a:lvl1pPr>
              <a:defRPr/>
            </a:lvl1pPr>
          </a:lstStyle>
          <a:p>
            <a:pPr>
              <a:defRPr/>
            </a:pPr>
            <a:fld id="{38CE8ED0-CCDC-E34B-942F-0D016ABA412F}" type="slidenum">
              <a:rPr lang="de-DE" altLang="de-DE"/>
              <a:pPr>
                <a:defRPr/>
              </a:pPr>
              <a:t>‹Nr.›</a:t>
            </a:fld>
            <a:endParaRPr lang="de-DE" altLang="de-DE"/>
          </a:p>
        </p:txBody>
      </p:sp>
      <p:sp>
        <p:nvSpPr>
          <p:cNvPr id="6" name="Rectangle 14">
            <a:extLst>
              <a:ext uri="{FF2B5EF4-FFF2-40B4-BE49-F238E27FC236}">
                <a16:creationId xmlns:a16="http://schemas.microsoft.com/office/drawing/2014/main" id="{FD5D8FD4-91C8-9787-16B9-921A25EC1B66}"/>
              </a:ext>
            </a:extLst>
          </p:cNvPr>
          <p:cNvSpPr>
            <a:spLocks noGrp="1" noChangeArrowheads="1"/>
          </p:cNvSpPr>
          <p:nvPr>
            <p:ph type="ftr" sz="quarter" idx="12"/>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7172963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de-DE"/>
              <a:t>Titelmasterformat durch Klicken bearbeiten</a:t>
            </a:r>
          </a:p>
        </p:txBody>
      </p:sp>
      <p:sp>
        <p:nvSpPr>
          <p:cNvPr id="3" name="Textplatzhalter 2"/>
          <p:cNvSpPr>
            <a:spLocks noGrp="1"/>
          </p:cNvSpPr>
          <p:nvPr>
            <p:ph type="body" sz="half" idx="1"/>
          </p:nvPr>
        </p:nvSpPr>
        <p:spPr>
          <a:xfrm>
            <a:off x="457200" y="1600200"/>
            <a:ext cx="4038600" cy="4525963"/>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2">
            <a:extLst>
              <a:ext uri="{FF2B5EF4-FFF2-40B4-BE49-F238E27FC236}">
                <a16:creationId xmlns:a16="http://schemas.microsoft.com/office/drawing/2014/main" id="{06945433-51D7-F134-AEC4-E3392E6FFA78}"/>
              </a:ext>
            </a:extLst>
          </p:cNvPr>
          <p:cNvSpPr>
            <a:spLocks noGrp="1" noChangeArrowheads="1"/>
          </p:cNvSpPr>
          <p:nvPr>
            <p:ph type="dt" sz="half" idx="10"/>
          </p:nvPr>
        </p:nvSpPr>
        <p:spPr>
          <a:ln/>
        </p:spPr>
        <p:txBody>
          <a:bodyPr/>
          <a:lstStyle>
            <a:lvl1pPr>
              <a:defRPr/>
            </a:lvl1pPr>
          </a:lstStyle>
          <a:p>
            <a:pPr>
              <a:defRPr/>
            </a:pPr>
            <a:endParaRPr lang="de-DE"/>
          </a:p>
        </p:txBody>
      </p:sp>
      <p:sp>
        <p:nvSpPr>
          <p:cNvPr id="6" name="Rectangle 3">
            <a:extLst>
              <a:ext uri="{FF2B5EF4-FFF2-40B4-BE49-F238E27FC236}">
                <a16:creationId xmlns:a16="http://schemas.microsoft.com/office/drawing/2014/main" id="{39B4AD41-00BF-CF29-93E9-00D023576C3B}"/>
              </a:ext>
            </a:extLst>
          </p:cNvPr>
          <p:cNvSpPr>
            <a:spLocks noGrp="1" noChangeArrowheads="1"/>
          </p:cNvSpPr>
          <p:nvPr>
            <p:ph type="sldNum" sz="quarter" idx="11"/>
          </p:nvPr>
        </p:nvSpPr>
        <p:spPr>
          <a:ln/>
        </p:spPr>
        <p:txBody>
          <a:bodyPr/>
          <a:lstStyle>
            <a:lvl1pPr>
              <a:defRPr/>
            </a:lvl1pPr>
          </a:lstStyle>
          <a:p>
            <a:pPr>
              <a:defRPr/>
            </a:pPr>
            <a:fld id="{5B55750B-4CB4-3447-8875-F81315FECDC7}" type="slidenum">
              <a:rPr lang="de-DE" altLang="de-DE"/>
              <a:pPr>
                <a:defRPr/>
              </a:pPr>
              <a:t>‹Nr.›</a:t>
            </a:fld>
            <a:endParaRPr lang="de-DE" altLang="de-DE"/>
          </a:p>
        </p:txBody>
      </p:sp>
      <p:sp>
        <p:nvSpPr>
          <p:cNvPr id="7" name="Rectangle 14">
            <a:extLst>
              <a:ext uri="{FF2B5EF4-FFF2-40B4-BE49-F238E27FC236}">
                <a16:creationId xmlns:a16="http://schemas.microsoft.com/office/drawing/2014/main" id="{08F2492C-F9AF-FA4E-1C85-0E852F69C0B5}"/>
              </a:ext>
            </a:extLst>
          </p:cNvPr>
          <p:cNvSpPr>
            <a:spLocks noGrp="1" noChangeArrowheads="1"/>
          </p:cNvSpPr>
          <p:nvPr>
            <p:ph type="ftr" sz="quarter" idx="12"/>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815512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2">
            <a:extLst>
              <a:ext uri="{FF2B5EF4-FFF2-40B4-BE49-F238E27FC236}">
                <a16:creationId xmlns:a16="http://schemas.microsoft.com/office/drawing/2014/main" id="{BAABB50D-0CB7-A668-11F9-A1D22C4D7CDE}"/>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3">
            <a:extLst>
              <a:ext uri="{FF2B5EF4-FFF2-40B4-BE49-F238E27FC236}">
                <a16:creationId xmlns:a16="http://schemas.microsoft.com/office/drawing/2014/main" id="{4403F8B8-331C-974E-86BB-126861BE282F}"/>
              </a:ext>
            </a:extLst>
          </p:cNvPr>
          <p:cNvSpPr>
            <a:spLocks noGrp="1" noChangeArrowheads="1"/>
          </p:cNvSpPr>
          <p:nvPr>
            <p:ph type="sldNum" sz="quarter" idx="11"/>
          </p:nvPr>
        </p:nvSpPr>
        <p:spPr>
          <a:ln/>
        </p:spPr>
        <p:txBody>
          <a:bodyPr/>
          <a:lstStyle>
            <a:lvl1pPr>
              <a:defRPr/>
            </a:lvl1pPr>
          </a:lstStyle>
          <a:p>
            <a:pPr>
              <a:defRPr/>
            </a:pPr>
            <a:fld id="{E5C6CBA8-A300-EC45-ACB8-B032B1BD8E03}" type="slidenum">
              <a:rPr lang="de-DE" altLang="de-DE"/>
              <a:pPr>
                <a:defRPr/>
              </a:pPr>
              <a:t>‹Nr.›</a:t>
            </a:fld>
            <a:endParaRPr lang="de-DE" altLang="de-DE"/>
          </a:p>
        </p:txBody>
      </p:sp>
      <p:sp>
        <p:nvSpPr>
          <p:cNvPr id="6" name="Rectangle 14">
            <a:extLst>
              <a:ext uri="{FF2B5EF4-FFF2-40B4-BE49-F238E27FC236}">
                <a16:creationId xmlns:a16="http://schemas.microsoft.com/office/drawing/2014/main" id="{803B1C51-F2B3-FC4A-9749-A9B1CB5D0B00}"/>
              </a:ext>
            </a:extLst>
          </p:cNvPr>
          <p:cNvSpPr>
            <a:spLocks noGrp="1" noChangeArrowheads="1"/>
          </p:cNvSpPr>
          <p:nvPr>
            <p:ph type="ftr" sz="quarter" idx="12"/>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2173044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
        <p:nvSpPr>
          <p:cNvPr id="4" name="Rectangle 2">
            <a:extLst>
              <a:ext uri="{FF2B5EF4-FFF2-40B4-BE49-F238E27FC236}">
                <a16:creationId xmlns:a16="http://schemas.microsoft.com/office/drawing/2014/main" id="{CA387007-5A4B-369A-14FB-03E145DC573F}"/>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3">
            <a:extLst>
              <a:ext uri="{FF2B5EF4-FFF2-40B4-BE49-F238E27FC236}">
                <a16:creationId xmlns:a16="http://schemas.microsoft.com/office/drawing/2014/main" id="{5672AF3D-A5E7-196F-BAEB-C35BFA9145DA}"/>
              </a:ext>
            </a:extLst>
          </p:cNvPr>
          <p:cNvSpPr>
            <a:spLocks noGrp="1" noChangeArrowheads="1"/>
          </p:cNvSpPr>
          <p:nvPr>
            <p:ph type="sldNum" sz="quarter" idx="11"/>
          </p:nvPr>
        </p:nvSpPr>
        <p:spPr>
          <a:ln/>
        </p:spPr>
        <p:txBody>
          <a:bodyPr/>
          <a:lstStyle>
            <a:lvl1pPr>
              <a:defRPr/>
            </a:lvl1pPr>
          </a:lstStyle>
          <a:p>
            <a:pPr>
              <a:defRPr/>
            </a:pPr>
            <a:fld id="{51D3F5F2-7200-DF44-B75A-B351DFE4E16D}" type="slidenum">
              <a:rPr lang="de-DE" altLang="de-DE"/>
              <a:pPr>
                <a:defRPr/>
              </a:pPr>
              <a:t>‹Nr.›</a:t>
            </a:fld>
            <a:endParaRPr lang="de-DE" altLang="de-DE"/>
          </a:p>
        </p:txBody>
      </p:sp>
      <p:sp>
        <p:nvSpPr>
          <p:cNvPr id="6" name="Rectangle 14">
            <a:extLst>
              <a:ext uri="{FF2B5EF4-FFF2-40B4-BE49-F238E27FC236}">
                <a16:creationId xmlns:a16="http://schemas.microsoft.com/office/drawing/2014/main" id="{9232CAFF-9200-98E2-EA29-777FB6FB5E7B}"/>
              </a:ext>
            </a:extLst>
          </p:cNvPr>
          <p:cNvSpPr>
            <a:spLocks noGrp="1" noChangeArrowheads="1"/>
          </p:cNvSpPr>
          <p:nvPr>
            <p:ph type="ftr" sz="quarter" idx="12"/>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2792140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2">
            <a:extLst>
              <a:ext uri="{FF2B5EF4-FFF2-40B4-BE49-F238E27FC236}">
                <a16:creationId xmlns:a16="http://schemas.microsoft.com/office/drawing/2014/main" id="{2751086A-2E2A-77D6-4AC3-81CE6D70D7CA}"/>
              </a:ext>
            </a:extLst>
          </p:cNvPr>
          <p:cNvSpPr>
            <a:spLocks noGrp="1" noChangeArrowheads="1"/>
          </p:cNvSpPr>
          <p:nvPr>
            <p:ph type="dt" sz="half" idx="10"/>
          </p:nvPr>
        </p:nvSpPr>
        <p:spPr>
          <a:ln/>
        </p:spPr>
        <p:txBody>
          <a:bodyPr/>
          <a:lstStyle>
            <a:lvl1pPr>
              <a:defRPr/>
            </a:lvl1pPr>
          </a:lstStyle>
          <a:p>
            <a:pPr>
              <a:defRPr/>
            </a:pPr>
            <a:endParaRPr lang="de-DE"/>
          </a:p>
        </p:txBody>
      </p:sp>
      <p:sp>
        <p:nvSpPr>
          <p:cNvPr id="6" name="Rectangle 3">
            <a:extLst>
              <a:ext uri="{FF2B5EF4-FFF2-40B4-BE49-F238E27FC236}">
                <a16:creationId xmlns:a16="http://schemas.microsoft.com/office/drawing/2014/main" id="{4E8CEB77-1675-F552-8C4B-6EFDD85DACBA}"/>
              </a:ext>
            </a:extLst>
          </p:cNvPr>
          <p:cNvSpPr>
            <a:spLocks noGrp="1" noChangeArrowheads="1"/>
          </p:cNvSpPr>
          <p:nvPr>
            <p:ph type="sldNum" sz="quarter" idx="11"/>
          </p:nvPr>
        </p:nvSpPr>
        <p:spPr>
          <a:ln/>
        </p:spPr>
        <p:txBody>
          <a:bodyPr/>
          <a:lstStyle>
            <a:lvl1pPr>
              <a:defRPr/>
            </a:lvl1pPr>
          </a:lstStyle>
          <a:p>
            <a:pPr>
              <a:defRPr/>
            </a:pPr>
            <a:fld id="{63163DA6-E292-DC4C-ADFC-64B64EE88162}" type="slidenum">
              <a:rPr lang="de-DE" altLang="de-DE"/>
              <a:pPr>
                <a:defRPr/>
              </a:pPr>
              <a:t>‹Nr.›</a:t>
            </a:fld>
            <a:endParaRPr lang="de-DE" altLang="de-DE"/>
          </a:p>
        </p:txBody>
      </p:sp>
      <p:sp>
        <p:nvSpPr>
          <p:cNvPr id="7" name="Rectangle 14">
            <a:extLst>
              <a:ext uri="{FF2B5EF4-FFF2-40B4-BE49-F238E27FC236}">
                <a16:creationId xmlns:a16="http://schemas.microsoft.com/office/drawing/2014/main" id="{BB435C62-C9E7-17D2-BB4F-EF6393935829}"/>
              </a:ext>
            </a:extLst>
          </p:cNvPr>
          <p:cNvSpPr>
            <a:spLocks noGrp="1" noChangeArrowheads="1"/>
          </p:cNvSpPr>
          <p:nvPr>
            <p:ph type="ftr" sz="quarter" idx="12"/>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2673252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2">
            <a:extLst>
              <a:ext uri="{FF2B5EF4-FFF2-40B4-BE49-F238E27FC236}">
                <a16:creationId xmlns:a16="http://schemas.microsoft.com/office/drawing/2014/main" id="{6079F0A2-83BA-2426-4873-0EF5A0211717}"/>
              </a:ext>
            </a:extLst>
          </p:cNvPr>
          <p:cNvSpPr>
            <a:spLocks noGrp="1" noChangeArrowheads="1"/>
          </p:cNvSpPr>
          <p:nvPr>
            <p:ph type="dt" sz="half" idx="10"/>
          </p:nvPr>
        </p:nvSpPr>
        <p:spPr>
          <a:ln/>
        </p:spPr>
        <p:txBody>
          <a:bodyPr/>
          <a:lstStyle>
            <a:lvl1pPr>
              <a:defRPr/>
            </a:lvl1pPr>
          </a:lstStyle>
          <a:p>
            <a:pPr>
              <a:defRPr/>
            </a:pPr>
            <a:endParaRPr lang="de-DE"/>
          </a:p>
        </p:txBody>
      </p:sp>
      <p:sp>
        <p:nvSpPr>
          <p:cNvPr id="8" name="Rectangle 3">
            <a:extLst>
              <a:ext uri="{FF2B5EF4-FFF2-40B4-BE49-F238E27FC236}">
                <a16:creationId xmlns:a16="http://schemas.microsoft.com/office/drawing/2014/main" id="{CEE2122D-3ABB-9C0C-874A-849EDEEAED8E}"/>
              </a:ext>
            </a:extLst>
          </p:cNvPr>
          <p:cNvSpPr>
            <a:spLocks noGrp="1" noChangeArrowheads="1"/>
          </p:cNvSpPr>
          <p:nvPr>
            <p:ph type="sldNum" sz="quarter" idx="11"/>
          </p:nvPr>
        </p:nvSpPr>
        <p:spPr>
          <a:ln/>
        </p:spPr>
        <p:txBody>
          <a:bodyPr/>
          <a:lstStyle>
            <a:lvl1pPr>
              <a:defRPr/>
            </a:lvl1pPr>
          </a:lstStyle>
          <a:p>
            <a:pPr>
              <a:defRPr/>
            </a:pPr>
            <a:fld id="{9B6279C4-77AF-4647-86B7-2B7364CF886B}" type="slidenum">
              <a:rPr lang="de-DE" altLang="de-DE"/>
              <a:pPr>
                <a:defRPr/>
              </a:pPr>
              <a:t>‹Nr.›</a:t>
            </a:fld>
            <a:endParaRPr lang="de-DE" altLang="de-DE"/>
          </a:p>
        </p:txBody>
      </p:sp>
      <p:sp>
        <p:nvSpPr>
          <p:cNvPr id="9" name="Rectangle 14">
            <a:extLst>
              <a:ext uri="{FF2B5EF4-FFF2-40B4-BE49-F238E27FC236}">
                <a16:creationId xmlns:a16="http://schemas.microsoft.com/office/drawing/2014/main" id="{5FC33AC8-C193-9092-18A4-DB8C7503DB99}"/>
              </a:ext>
            </a:extLst>
          </p:cNvPr>
          <p:cNvSpPr>
            <a:spLocks noGrp="1" noChangeArrowheads="1"/>
          </p:cNvSpPr>
          <p:nvPr>
            <p:ph type="ftr" sz="quarter" idx="12"/>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2000483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2">
            <a:extLst>
              <a:ext uri="{FF2B5EF4-FFF2-40B4-BE49-F238E27FC236}">
                <a16:creationId xmlns:a16="http://schemas.microsoft.com/office/drawing/2014/main" id="{EE9A059B-8722-9610-767E-A5728B9BEBC3}"/>
              </a:ext>
            </a:extLst>
          </p:cNvPr>
          <p:cNvSpPr>
            <a:spLocks noGrp="1" noChangeArrowheads="1"/>
          </p:cNvSpPr>
          <p:nvPr>
            <p:ph type="dt" sz="half" idx="10"/>
          </p:nvPr>
        </p:nvSpPr>
        <p:spPr>
          <a:ln/>
        </p:spPr>
        <p:txBody>
          <a:bodyPr/>
          <a:lstStyle>
            <a:lvl1pPr>
              <a:defRPr/>
            </a:lvl1pPr>
          </a:lstStyle>
          <a:p>
            <a:pPr>
              <a:defRPr/>
            </a:pPr>
            <a:endParaRPr lang="de-DE"/>
          </a:p>
        </p:txBody>
      </p:sp>
      <p:sp>
        <p:nvSpPr>
          <p:cNvPr id="4" name="Rectangle 3">
            <a:extLst>
              <a:ext uri="{FF2B5EF4-FFF2-40B4-BE49-F238E27FC236}">
                <a16:creationId xmlns:a16="http://schemas.microsoft.com/office/drawing/2014/main" id="{7913FFDA-51E1-5412-A72A-A58AB62E541E}"/>
              </a:ext>
            </a:extLst>
          </p:cNvPr>
          <p:cNvSpPr>
            <a:spLocks noGrp="1" noChangeArrowheads="1"/>
          </p:cNvSpPr>
          <p:nvPr>
            <p:ph type="sldNum" sz="quarter" idx="11"/>
          </p:nvPr>
        </p:nvSpPr>
        <p:spPr>
          <a:ln/>
        </p:spPr>
        <p:txBody>
          <a:bodyPr/>
          <a:lstStyle>
            <a:lvl1pPr>
              <a:defRPr/>
            </a:lvl1pPr>
          </a:lstStyle>
          <a:p>
            <a:pPr>
              <a:defRPr/>
            </a:pPr>
            <a:fld id="{501F780D-58E6-7741-8B3E-C8C7047D8147}" type="slidenum">
              <a:rPr lang="de-DE" altLang="de-DE"/>
              <a:pPr>
                <a:defRPr/>
              </a:pPr>
              <a:t>‹Nr.›</a:t>
            </a:fld>
            <a:endParaRPr lang="de-DE" altLang="de-DE"/>
          </a:p>
        </p:txBody>
      </p:sp>
      <p:sp>
        <p:nvSpPr>
          <p:cNvPr id="5" name="Rectangle 14">
            <a:extLst>
              <a:ext uri="{FF2B5EF4-FFF2-40B4-BE49-F238E27FC236}">
                <a16:creationId xmlns:a16="http://schemas.microsoft.com/office/drawing/2014/main" id="{3DE52A23-328A-335D-74E4-6EE188906761}"/>
              </a:ext>
            </a:extLst>
          </p:cNvPr>
          <p:cNvSpPr>
            <a:spLocks noGrp="1" noChangeArrowheads="1"/>
          </p:cNvSpPr>
          <p:nvPr>
            <p:ph type="ftr" sz="quarter" idx="12"/>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4180908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69F0BA42-C436-FC01-96D2-95AFE10F9880}"/>
              </a:ext>
            </a:extLst>
          </p:cNvPr>
          <p:cNvSpPr>
            <a:spLocks noGrp="1" noChangeArrowheads="1"/>
          </p:cNvSpPr>
          <p:nvPr>
            <p:ph type="dt" sz="half" idx="10"/>
          </p:nvPr>
        </p:nvSpPr>
        <p:spPr>
          <a:ln/>
        </p:spPr>
        <p:txBody>
          <a:bodyPr/>
          <a:lstStyle>
            <a:lvl1pPr>
              <a:defRPr/>
            </a:lvl1pPr>
          </a:lstStyle>
          <a:p>
            <a:pPr>
              <a:defRPr/>
            </a:pPr>
            <a:endParaRPr lang="de-DE"/>
          </a:p>
        </p:txBody>
      </p:sp>
      <p:sp>
        <p:nvSpPr>
          <p:cNvPr id="3" name="Rectangle 3">
            <a:extLst>
              <a:ext uri="{FF2B5EF4-FFF2-40B4-BE49-F238E27FC236}">
                <a16:creationId xmlns:a16="http://schemas.microsoft.com/office/drawing/2014/main" id="{5FB04B80-16D6-9EB8-2929-9076D6B2344A}"/>
              </a:ext>
            </a:extLst>
          </p:cNvPr>
          <p:cNvSpPr>
            <a:spLocks noGrp="1" noChangeArrowheads="1"/>
          </p:cNvSpPr>
          <p:nvPr>
            <p:ph type="sldNum" sz="quarter" idx="11"/>
          </p:nvPr>
        </p:nvSpPr>
        <p:spPr>
          <a:ln/>
        </p:spPr>
        <p:txBody>
          <a:bodyPr/>
          <a:lstStyle>
            <a:lvl1pPr>
              <a:defRPr/>
            </a:lvl1pPr>
          </a:lstStyle>
          <a:p>
            <a:pPr>
              <a:defRPr/>
            </a:pPr>
            <a:fld id="{26B9CD5F-B0B0-9E41-83CB-CB0C9ECAD77D}" type="slidenum">
              <a:rPr lang="de-DE" altLang="de-DE"/>
              <a:pPr>
                <a:defRPr/>
              </a:pPr>
              <a:t>‹Nr.›</a:t>
            </a:fld>
            <a:endParaRPr lang="de-DE" altLang="de-DE"/>
          </a:p>
        </p:txBody>
      </p:sp>
      <p:sp>
        <p:nvSpPr>
          <p:cNvPr id="4" name="Rectangle 14">
            <a:extLst>
              <a:ext uri="{FF2B5EF4-FFF2-40B4-BE49-F238E27FC236}">
                <a16:creationId xmlns:a16="http://schemas.microsoft.com/office/drawing/2014/main" id="{5C199E63-6262-2852-311D-0EE7573AEF6A}"/>
              </a:ext>
            </a:extLst>
          </p:cNvPr>
          <p:cNvSpPr>
            <a:spLocks noGrp="1" noChangeArrowheads="1"/>
          </p:cNvSpPr>
          <p:nvPr>
            <p:ph type="ftr" sz="quarter" idx="12"/>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633836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Rectangle 2">
            <a:extLst>
              <a:ext uri="{FF2B5EF4-FFF2-40B4-BE49-F238E27FC236}">
                <a16:creationId xmlns:a16="http://schemas.microsoft.com/office/drawing/2014/main" id="{32C7BAC4-41D8-4A27-6FA2-5A6472B636F0}"/>
              </a:ext>
            </a:extLst>
          </p:cNvPr>
          <p:cNvSpPr>
            <a:spLocks noGrp="1" noChangeArrowheads="1"/>
          </p:cNvSpPr>
          <p:nvPr>
            <p:ph type="dt" sz="half" idx="10"/>
          </p:nvPr>
        </p:nvSpPr>
        <p:spPr>
          <a:ln/>
        </p:spPr>
        <p:txBody>
          <a:bodyPr/>
          <a:lstStyle>
            <a:lvl1pPr>
              <a:defRPr/>
            </a:lvl1pPr>
          </a:lstStyle>
          <a:p>
            <a:pPr>
              <a:defRPr/>
            </a:pPr>
            <a:endParaRPr lang="de-DE"/>
          </a:p>
        </p:txBody>
      </p:sp>
      <p:sp>
        <p:nvSpPr>
          <p:cNvPr id="6" name="Rectangle 3">
            <a:extLst>
              <a:ext uri="{FF2B5EF4-FFF2-40B4-BE49-F238E27FC236}">
                <a16:creationId xmlns:a16="http://schemas.microsoft.com/office/drawing/2014/main" id="{372CEF57-14D3-136C-42B7-544FCFD0B29E}"/>
              </a:ext>
            </a:extLst>
          </p:cNvPr>
          <p:cNvSpPr>
            <a:spLocks noGrp="1" noChangeArrowheads="1"/>
          </p:cNvSpPr>
          <p:nvPr>
            <p:ph type="sldNum" sz="quarter" idx="11"/>
          </p:nvPr>
        </p:nvSpPr>
        <p:spPr>
          <a:ln/>
        </p:spPr>
        <p:txBody>
          <a:bodyPr/>
          <a:lstStyle>
            <a:lvl1pPr>
              <a:defRPr/>
            </a:lvl1pPr>
          </a:lstStyle>
          <a:p>
            <a:pPr>
              <a:defRPr/>
            </a:pPr>
            <a:fld id="{6407DE5B-0C2E-034B-9DBB-09D4CE979FB1}" type="slidenum">
              <a:rPr lang="de-DE" altLang="de-DE"/>
              <a:pPr>
                <a:defRPr/>
              </a:pPr>
              <a:t>‹Nr.›</a:t>
            </a:fld>
            <a:endParaRPr lang="de-DE" altLang="de-DE"/>
          </a:p>
        </p:txBody>
      </p:sp>
      <p:sp>
        <p:nvSpPr>
          <p:cNvPr id="7" name="Rectangle 14">
            <a:extLst>
              <a:ext uri="{FF2B5EF4-FFF2-40B4-BE49-F238E27FC236}">
                <a16:creationId xmlns:a16="http://schemas.microsoft.com/office/drawing/2014/main" id="{D051E7A6-7085-2C92-EFA3-37F531FB4ADD}"/>
              </a:ext>
            </a:extLst>
          </p:cNvPr>
          <p:cNvSpPr>
            <a:spLocks noGrp="1" noChangeArrowheads="1"/>
          </p:cNvSpPr>
          <p:nvPr>
            <p:ph type="ftr" sz="quarter" idx="12"/>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4055910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Rectangle 2">
            <a:extLst>
              <a:ext uri="{FF2B5EF4-FFF2-40B4-BE49-F238E27FC236}">
                <a16:creationId xmlns:a16="http://schemas.microsoft.com/office/drawing/2014/main" id="{B03C7A25-F771-132F-74CD-AAEBF7A1E1C4}"/>
              </a:ext>
            </a:extLst>
          </p:cNvPr>
          <p:cNvSpPr>
            <a:spLocks noGrp="1" noChangeArrowheads="1"/>
          </p:cNvSpPr>
          <p:nvPr>
            <p:ph type="dt" sz="half" idx="10"/>
          </p:nvPr>
        </p:nvSpPr>
        <p:spPr>
          <a:ln/>
        </p:spPr>
        <p:txBody>
          <a:bodyPr/>
          <a:lstStyle>
            <a:lvl1pPr>
              <a:defRPr/>
            </a:lvl1pPr>
          </a:lstStyle>
          <a:p>
            <a:pPr>
              <a:defRPr/>
            </a:pPr>
            <a:endParaRPr lang="de-DE"/>
          </a:p>
        </p:txBody>
      </p:sp>
      <p:sp>
        <p:nvSpPr>
          <p:cNvPr id="6" name="Rectangle 3">
            <a:extLst>
              <a:ext uri="{FF2B5EF4-FFF2-40B4-BE49-F238E27FC236}">
                <a16:creationId xmlns:a16="http://schemas.microsoft.com/office/drawing/2014/main" id="{9422F83D-0D13-632B-090B-DD613ADAFC8C}"/>
              </a:ext>
            </a:extLst>
          </p:cNvPr>
          <p:cNvSpPr>
            <a:spLocks noGrp="1" noChangeArrowheads="1"/>
          </p:cNvSpPr>
          <p:nvPr>
            <p:ph type="sldNum" sz="quarter" idx="11"/>
          </p:nvPr>
        </p:nvSpPr>
        <p:spPr>
          <a:ln/>
        </p:spPr>
        <p:txBody>
          <a:bodyPr/>
          <a:lstStyle>
            <a:lvl1pPr>
              <a:defRPr/>
            </a:lvl1pPr>
          </a:lstStyle>
          <a:p>
            <a:pPr>
              <a:defRPr/>
            </a:pPr>
            <a:fld id="{3B042E61-C3DA-654F-A996-471A45AF2FEC}" type="slidenum">
              <a:rPr lang="de-DE" altLang="de-DE"/>
              <a:pPr>
                <a:defRPr/>
              </a:pPr>
              <a:t>‹Nr.›</a:t>
            </a:fld>
            <a:endParaRPr lang="de-DE" altLang="de-DE"/>
          </a:p>
        </p:txBody>
      </p:sp>
      <p:sp>
        <p:nvSpPr>
          <p:cNvPr id="7" name="Rectangle 14">
            <a:extLst>
              <a:ext uri="{FF2B5EF4-FFF2-40B4-BE49-F238E27FC236}">
                <a16:creationId xmlns:a16="http://schemas.microsoft.com/office/drawing/2014/main" id="{E39C8419-BDA2-A5CA-A2B8-7DB96F16B1C0}"/>
              </a:ext>
            </a:extLst>
          </p:cNvPr>
          <p:cNvSpPr>
            <a:spLocks noGrp="1" noChangeArrowheads="1"/>
          </p:cNvSpPr>
          <p:nvPr>
            <p:ph type="ftr" sz="quarter" idx="12"/>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2494955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0E4D069E-CD1D-BAC0-C064-02FE2D01E221}"/>
              </a:ext>
            </a:extLst>
          </p:cNvPr>
          <p:cNvSpPr>
            <a:spLocks noGrp="1" noChangeArrowheads="1"/>
          </p:cNvSpPr>
          <p:nvPr>
            <p:ph type="dt" sz="half" idx="2"/>
          </p:nvPr>
        </p:nvSpPr>
        <p:spPr bwMode="auto">
          <a:xfrm>
            <a:off x="457200" y="6251575"/>
            <a:ext cx="21336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de-DE"/>
          </a:p>
        </p:txBody>
      </p:sp>
      <p:sp>
        <p:nvSpPr>
          <p:cNvPr id="76803" name="Rectangle 3">
            <a:extLst>
              <a:ext uri="{FF2B5EF4-FFF2-40B4-BE49-F238E27FC236}">
                <a16:creationId xmlns:a16="http://schemas.microsoft.com/office/drawing/2014/main" id="{C7FB89A6-96E7-3A30-EFD8-2E07EE3D7EC5}"/>
              </a:ext>
            </a:extLst>
          </p:cNvPr>
          <p:cNvSpPr>
            <a:spLocks noGrp="1" noChangeArrowheads="1"/>
          </p:cNvSpPr>
          <p:nvPr>
            <p:ph type="sldNum" sz="quarter" idx="4"/>
          </p:nvPr>
        </p:nvSpPr>
        <p:spPr bwMode="auto">
          <a:xfrm>
            <a:off x="6553200" y="6248400"/>
            <a:ext cx="21336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4C36C42-59A7-304E-8604-5AC041259070}" type="slidenum">
              <a:rPr lang="de-DE" altLang="de-DE"/>
              <a:pPr>
                <a:defRPr/>
              </a:pPr>
              <a:t>‹Nr.›</a:t>
            </a:fld>
            <a:endParaRPr lang="de-DE" altLang="de-DE"/>
          </a:p>
        </p:txBody>
      </p:sp>
      <p:grpSp>
        <p:nvGrpSpPr>
          <p:cNvPr id="1028" name="Group 4">
            <a:extLst>
              <a:ext uri="{FF2B5EF4-FFF2-40B4-BE49-F238E27FC236}">
                <a16:creationId xmlns:a16="http://schemas.microsoft.com/office/drawing/2014/main" id="{A6064AC3-2F14-7B31-1ADE-0A804E1763B8}"/>
              </a:ext>
            </a:extLst>
          </p:cNvPr>
          <p:cNvGrpSpPr>
            <a:grpSpLocks/>
          </p:cNvGrpSpPr>
          <p:nvPr/>
        </p:nvGrpSpPr>
        <p:grpSpPr bwMode="auto">
          <a:xfrm>
            <a:off x="0" y="0"/>
            <a:ext cx="9140825" cy="6850063"/>
            <a:chOff x="0" y="0"/>
            <a:chExt cx="5758" cy="4315"/>
          </a:xfrm>
        </p:grpSpPr>
        <p:grpSp>
          <p:nvGrpSpPr>
            <p:cNvPr id="1032" name="Group 5">
              <a:extLst>
                <a:ext uri="{FF2B5EF4-FFF2-40B4-BE49-F238E27FC236}">
                  <a16:creationId xmlns:a16="http://schemas.microsoft.com/office/drawing/2014/main" id="{E78C99AB-2D58-01DB-4825-4A1BA47CAED8}"/>
                </a:ext>
              </a:extLst>
            </p:cNvPr>
            <p:cNvGrpSpPr>
              <a:grpSpLocks/>
            </p:cNvGrpSpPr>
            <p:nvPr userDrawn="1"/>
          </p:nvGrpSpPr>
          <p:grpSpPr bwMode="auto">
            <a:xfrm>
              <a:off x="1728" y="2230"/>
              <a:ext cx="4027" cy="2085"/>
              <a:chOff x="1728" y="2230"/>
              <a:chExt cx="4027" cy="2085"/>
            </a:xfrm>
          </p:grpSpPr>
          <p:sp>
            <p:nvSpPr>
              <p:cNvPr id="76806" name="Freeform 6">
                <a:extLst>
                  <a:ext uri="{FF2B5EF4-FFF2-40B4-BE49-F238E27FC236}">
                    <a16:creationId xmlns:a16="http://schemas.microsoft.com/office/drawing/2014/main" id="{4F4B38A8-03CE-8578-4050-D468A4199DF2}"/>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p:spPr>
            <p:txBody>
              <a:bodyPr/>
              <a:lstStyle/>
              <a:p>
                <a:pPr eaLnBrk="1" hangingPunct="1">
                  <a:defRPr/>
                </a:pPr>
                <a:endParaRPr lang="de-DE">
                  <a:latin typeface="Arial" charset="0"/>
                </a:endParaRPr>
              </a:p>
            </p:txBody>
          </p:sp>
          <p:sp>
            <p:nvSpPr>
              <p:cNvPr id="76807" name="Freeform 7">
                <a:extLst>
                  <a:ext uri="{FF2B5EF4-FFF2-40B4-BE49-F238E27FC236}">
                    <a16:creationId xmlns:a16="http://schemas.microsoft.com/office/drawing/2014/main" id="{8D4BD20B-3A61-72F7-2444-19E1BD8CD383}"/>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p:spPr>
            <p:txBody>
              <a:bodyPr/>
              <a:lstStyle/>
              <a:p>
                <a:pPr eaLnBrk="1" hangingPunct="1">
                  <a:defRPr/>
                </a:pPr>
                <a:endParaRPr lang="de-DE">
                  <a:latin typeface="Arial" charset="0"/>
                </a:endParaRPr>
              </a:p>
            </p:txBody>
          </p:sp>
          <p:sp>
            <p:nvSpPr>
              <p:cNvPr id="76808" name="Freeform 8">
                <a:extLst>
                  <a:ext uri="{FF2B5EF4-FFF2-40B4-BE49-F238E27FC236}">
                    <a16:creationId xmlns:a16="http://schemas.microsoft.com/office/drawing/2014/main" id="{EFCC6703-FBAF-7CEC-073C-C96A9A43A090}"/>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p:spPr>
            <p:txBody>
              <a:bodyPr/>
              <a:lstStyle/>
              <a:p>
                <a:pPr eaLnBrk="1" hangingPunct="1">
                  <a:defRPr/>
                </a:pPr>
                <a:endParaRPr lang="de-DE">
                  <a:latin typeface="Arial" charset="0"/>
                </a:endParaRPr>
              </a:p>
            </p:txBody>
          </p:sp>
          <p:sp>
            <p:nvSpPr>
              <p:cNvPr id="1038" name="Freeform 9">
                <a:extLst>
                  <a:ext uri="{FF2B5EF4-FFF2-40B4-BE49-F238E27FC236}">
                    <a16:creationId xmlns:a16="http://schemas.microsoft.com/office/drawing/2014/main" id="{850BD859-8028-79A0-A22F-884E3BF517D2}"/>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a:p>
            </p:txBody>
          </p:sp>
          <p:sp>
            <p:nvSpPr>
              <p:cNvPr id="76810" name="Freeform 10">
                <a:extLst>
                  <a:ext uri="{FF2B5EF4-FFF2-40B4-BE49-F238E27FC236}">
                    <a16:creationId xmlns:a16="http://schemas.microsoft.com/office/drawing/2014/main" id="{4B13D0CB-1E22-F11E-D892-6316DF8DA8C3}"/>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p:spPr>
            <p:txBody>
              <a:bodyPr/>
              <a:lstStyle/>
              <a:p>
                <a:pPr eaLnBrk="1" hangingPunct="1">
                  <a:defRPr/>
                </a:pPr>
                <a:endParaRPr lang="de-DE">
                  <a:latin typeface="Arial" charset="0"/>
                </a:endParaRPr>
              </a:p>
            </p:txBody>
          </p:sp>
        </p:grpSp>
        <p:sp>
          <p:nvSpPr>
            <p:cNvPr id="76811" name="Freeform 11">
              <a:extLst>
                <a:ext uri="{FF2B5EF4-FFF2-40B4-BE49-F238E27FC236}">
                  <a16:creationId xmlns:a16="http://schemas.microsoft.com/office/drawing/2014/main" id="{3522DD60-7140-7FD9-8E9C-14BECF6DF3DF}"/>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p:spPr>
          <p:txBody>
            <a:bodyPr/>
            <a:lstStyle/>
            <a:p>
              <a:pPr eaLnBrk="1" hangingPunct="1">
                <a:defRPr/>
              </a:pPr>
              <a:endParaRPr lang="de-DE">
                <a:latin typeface="Arial" charset="0"/>
              </a:endParaRPr>
            </a:p>
          </p:txBody>
        </p:sp>
        <p:sp>
          <p:nvSpPr>
            <p:cNvPr id="1034" name="Freeform 12">
              <a:extLst>
                <a:ext uri="{FF2B5EF4-FFF2-40B4-BE49-F238E27FC236}">
                  <a16:creationId xmlns:a16="http://schemas.microsoft.com/office/drawing/2014/main" id="{F448A014-A7B6-AE04-AB7B-AFDF09157BB4}"/>
                </a:ext>
              </a:extLst>
            </p:cNvPr>
            <p:cNvSpPr>
              <a:spLocks/>
            </p:cNvSpPr>
            <p:nvPr/>
          </p:nvSpPr>
          <p:spPr bwMode="hidden">
            <a:xfrm>
              <a:off x="0" y="0"/>
              <a:ext cx="5758" cy="1776"/>
            </a:xfrm>
            <a:custGeom>
              <a:avLst/>
              <a:gdLst>
                <a:gd name="T0" fmla="*/ 0 w 5740"/>
                <a:gd name="T1" fmla="*/ 0 h 1906"/>
                <a:gd name="T2" fmla="*/ 0 w 5740"/>
                <a:gd name="T3" fmla="*/ 7 h 1906"/>
                <a:gd name="T4" fmla="*/ 8461 w 5740"/>
                <a:gd name="T5" fmla="*/ 7 h 1906"/>
                <a:gd name="T6" fmla="*/ 8461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a:p>
          </p:txBody>
        </p:sp>
      </p:grpSp>
      <p:sp>
        <p:nvSpPr>
          <p:cNvPr id="76813" name="Rectangle 13">
            <a:extLst>
              <a:ext uri="{FF2B5EF4-FFF2-40B4-BE49-F238E27FC236}">
                <a16:creationId xmlns:a16="http://schemas.microsoft.com/office/drawing/2014/main" id="{73BB2B9B-EDB5-617A-D987-1A5AAB5ED39F}"/>
              </a:ext>
            </a:extLst>
          </p:cNvPr>
          <p:cNvSpPr>
            <a:spLocks noGrp="1" noRot="1" noChangeArrowheads="1"/>
          </p:cNvSpPr>
          <p:nvPr>
            <p:ph type="title"/>
          </p:nvPr>
        </p:nvSpPr>
        <p:spPr bwMode="auto">
          <a:xfrm>
            <a:off x="457200" y="274638"/>
            <a:ext cx="8229600" cy="1143000"/>
          </a:xfrm>
          <a:prstGeom prst="rect">
            <a:avLst/>
          </a:prstGeom>
          <a:noFill/>
          <a:ln>
            <a:noFill/>
          </a:ln>
          <a:effectLst/>
        </p:spPr>
        <p:txBody>
          <a:bodyPr vert="horz" wrap="square" lIns="91440" tIns="45720" rIns="91440" bIns="45720" numCol="1" anchor="ctr" anchorCtr="0" compatLnSpc="1">
            <a:prstTxWarp prst="textNoShape">
              <a:avLst/>
            </a:prstTxWarp>
          </a:bodyPr>
          <a:lstStyle/>
          <a:p>
            <a:pPr lvl="0"/>
            <a:r>
              <a:rPr lang="de-DE"/>
              <a:t>Titelmasterformat durch Klicken bearbeiten</a:t>
            </a:r>
          </a:p>
        </p:txBody>
      </p:sp>
      <p:sp>
        <p:nvSpPr>
          <p:cNvPr id="76814" name="Rectangle 14">
            <a:extLst>
              <a:ext uri="{FF2B5EF4-FFF2-40B4-BE49-F238E27FC236}">
                <a16:creationId xmlns:a16="http://schemas.microsoft.com/office/drawing/2014/main" id="{514CE54A-523A-A52B-3553-7992A6F99090}"/>
              </a:ext>
            </a:extLst>
          </p:cNvPr>
          <p:cNvSpPr>
            <a:spLocks noGrp="1" noChangeArrowheads="1"/>
          </p:cNvSpPr>
          <p:nvPr>
            <p:ph type="ftr" sz="quarter" idx="3"/>
          </p:nvPr>
        </p:nvSpPr>
        <p:spPr bwMode="auto">
          <a:xfrm>
            <a:off x="3124200" y="6248400"/>
            <a:ext cx="28956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de-DE"/>
          </a:p>
        </p:txBody>
      </p:sp>
      <p:sp>
        <p:nvSpPr>
          <p:cNvPr id="76815" name="Rectangle 15">
            <a:extLst>
              <a:ext uri="{FF2B5EF4-FFF2-40B4-BE49-F238E27FC236}">
                <a16:creationId xmlns:a16="http://schemas.microsoft.com/office/drawing/2014/main" id="{1F3B05C0-C92E-1CEB-AD08-506460CD4EB8}"/>
              </a:ext>
            </a:extLst>
          </p:cNvPr>
          <p:cNvSpPr>
            <a:spLocks noGrp="1" noChangeArrowheads="1"/>
          </p:cNvSpPr>
          <p:nvPr>
            <p:ph type="body" idx="1"/>
          </p:nvPr>
        </p:nvSpPr>
        <p:spPr bwMode="auto">
          <a:xfrm>
            <a:off x="457200" y="1600200"/>
            <a:ext cx="8229600" cy="4525963"/>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Tree>
  </p:cSld>
  <p:clrMap bg1="lt1" tx1="dk1" bg2="lt2" tx2="dk2" accent1="accent1" accent2="accent2" accent3="accent3" accent4="accent4" accent5="accent5" accent6="accent6" hlink="hlink" folHlink="folHlink"/>
  <p:sldLayoutIdLst>
    <p:sldLayoutId id="2147485337" r:id="rId1"/>
    <p:sldLayoutId id="2147485326" r:id="rId2"/>
    <p:sldLayoutId id="2147485327" r:id="rId3"/>
    <p:sldLayoutId id="2147485328" r:id="rId4"/>
    <p:sldLayoutId id="2147485329" r:id="rId5"/>
    <p:sldLayoutId id="2147485330" r:id="rId6"/>
    <p:sldLayoutId id="2147485331" r:id="rId7"/>
    <p:sldLayoutId id="2147485332" r:id="rId8"/>
    <p:sldLayoutId id="2147485333" r:id="rId9"/>
    <p:sldLayoutId id="2147485334" r:id="rId10"/>
    <p:sldLayoutId id="2147485335" r:id="rId11"/>
    <p:sldLayoutId id="2147485336" r:id="rId12"/>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76813"/>
                                        </p:tgtEl>
                                        <p:attrNameLst>
                                          <p:attrName>style.visibility</p:attrName>
                                        </p:attrNameLst>
                                      </p:cBhvr>
                                      <p:to>
                                        <p:strVal val="visible"/>
                                      </p:to>
                                    </p:set>
                                    <p:animEffect transition="in" filter="fade">
                                      <p:cBhvr>
                                        <p:cTn id="7" dur="2000"/>
                                        <p:tgtEl>
                                          <p:spTgt spid="768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76815">
                                            <p:txEl>
                                              <p:pRg st="0" end="0"/>
                                            </p:txEl>
                                          </p:spTgt>
                                        </p:tgtEl>
                                        <p:attrNameLst>
                                          <p:attrName>style.visibility</p:attrName>
                                        </p:attrNameLst>
                                      </p:cBhvr>
                                      <p:to>
                                        <p:strVal val="visible"/>
                                      </p:to>
                                    </p:set>
                                    <p:animEffect transition="in" filter="wipe(left)">
                                      <p:cBhvr>
                                        <p:cTn id="12" dur="500"/>
                                        <p:tgtEl>
                                          <p:spTgt spid="76815">
                                            <p:txEl>
                                              <p:pRg st="0" end="0"/>
                                            </p:txEl>
                                          </p:spTgt>
                                        </p:tgtEl>
                                      </p:cBhvr>
                                    </p:animEffect>
                                  </p:childTnLst>
                                </p:cTn>
                              </p:par>
                              <p:par>
                                <p:cTn id="13" presetID="22" presetClass="entr" presetSubtype="8" fill="hold" nodeType="withEffect">
                                  <p:stCondLst>
                                    <p:cond delay="0"/>
                                  </p:stCondLst>
                                  <p:childTnLst>
                                    <p:set>
                                      <p:cBhvr>
                                        <p:cTn id="14" dur="1" fill="hold">
                                          <p:stCondLst>
                                            <p:cond delay="0"/>
                                          </p:stCondLst>
                                        </p:cTn>
                                        <p:tgtEl>
                                          <p:spTgt spid="76815">
                                            <p:txEl>
                                              <p:pRg st="1" end="1"/>
                                            </p:txEl>
                                          </p:spTgt>
                                        </p:tgtEl>
                                        <p:attrNameLst>
                                          <p:attrName>style.visibility</p:attrName>
                                        </p:attrNameLst>
                                      </p:cBhvr>
                                      <p:to>
                                        <p:strVal val="visible"/>
                                      </p:to>
                                    </p:set>
                                    <p:animEffect transition="in" filter="wipe(left)">
                                      <p:cBhvr>
                                        <p:cTn id="15" dur="500"/>
                                        <p:tgtEl>
                                          <p:spTgt spid="76815">
                                            <p:txEl>
                                              <p:pRg st="1" end="1"/>
                                            </p:txEl>
                                          </p:spTgt>
                                        </p:tgtEl>
                                      </p:cBhvr>
                                    </p:animEffect>
                                  </p:childTnLst>
                                </p:cTn>
                              </p:par>
                              <p:par>
                                <p:cTn id="16" presetID="22" presetClass="entr" presetSubtype="8" fill="hold" nodeType="withEffect">
                                  <p:stCondLst>
                                    <p:cond delay="0"/>
                                  </p:stCondLst>
                                  <p:childTnLst>
                                    <p:set>
                                      <p:cBhvr>
                                        <p:cTn id="17" dur="1" fill="hold">
                                          <p:stCondLst>
                                            <p:cond delay="0"/>
                                          </p:stCondLst>
                                        </p:cTn>
                                        <p:tgtEl>
                                          <p:spTgt spid="76815">
                                            <p:txEl>
                                              <p:pRg st="2" end="2"/>
                                            </p:txEl>
                                          </p:spTgt>
                                        </p:tgtEl>
                                        <p:attrNameLst>
                                          <p:attrName>style.visibility</p:attrName>
                                        </p:attrNameLst>
                                      </p:cBhvr>
                                      <p:to>
                                        <p:strVal val="visible"/>
                                      </p:to>
                                    </p:set>
                                    <p:animEffect transition="in" filter="wipe(left)">
                                      <p:cBhvr>
                                        <p:cTn id="18" dur="500"/>
                                        <p:tgtEl>
                                          <p:spTgt spid="76815">
                                            <p:txEl>
                                              <p:pRg st="2" end="2"/>
                                            </p:txEl>
                                          </p:spTgt>
                                        </p:tgtEl>
                                      </p:cBhvr>
                                    </p:animEffect>
                                  </p:childTnLst>
                                </p:cTn>
                              </p:par>
                              <p:par>
                                <p:cTn id="19" presetID="22" presetClass="entr" presetSubtype="8" fill="hold" nodeType="withEffect">
                                  <p:stCondLst>
                                    <p:cond delay="0"/>
                                  </p:stCondLst>
                                  <p:childTnLst>
                                    <p:set>
                                      <p:cBhvr>
                                        <p:cTn id="20" dur="1" fill="hold">
                                          <p:stCondLst>
                                            <p:cond delay="0"/>
                                          </p:stCondLst>
                                        </p:cTn>
                                        <p:tgtEl>
                                          <p:spTgt spid="76815">
                                            <p:txEl>
                                              <p:pRg st="3" end="3"/>
                                            </p:txEl>
                                          </p:spTgt>
                                        </p:tgtEl>
                                        <p:attrNameLst>
                                          <p:attrName>style.visibility</p:attrName>
                                        </p:attrNameLst>
                                      </p:cBhvr>
                                      <p:to>
                                        <p:strVal val="visible"/>
                                      </p:to>
                                    </p:set>
                                    <p:animEffect transition="in" filter="wipe(left)">
                                      <p:cBhvr>
                                        <p:cTn id="21" dur="500"/>
                                        <p:tgtEl>
                                          <p:spTgt spid="76815">
                                            <p:txEl>
                                              <p:pRg st="3" end="3"/>
                                            </p:txEl>
                                          </p:spTgt>
                                        </p:tgtEl>
                                      </p:cBhvr>
                                    </p:animEffect>
                                  </p:childTnLst>
                                </p:cTn>
                              </p:par>
                              <p:par>
                                <p:cTn id="22" presetID="22" presetClass="entr" presetSubtype="8" fill="hold" nodeType="withEffect">
                                  <p:stCondLst>
                                    <p:cond delay="0"/>
                                  </p:stCondLst>
                                  <p:childTnLst>
                                    <p:set>
                                      <p:cBhvr>
                                        <p:cTn id="23" dur="1" fill="hold">
                                          <p:stCondLst>
                                            <p:cond delay="0"/>
                                          </p:stCondLst>
                                        </p:cTn>
                                        <p:tgtEl>
                                          <p:spTgt spid="76815">
                                            <p:txEl>
                                              <p:pRg st="4" end="4"/>
                                            </p:txEl>
                                          </p:spTgt>
                                        </p:tgtEl>
                                        <p:attrNameLst>
                                          <p:attrName>style.visibility</p:attrName>
                                        </p:attrNameLst>
                                      </p:cBhvr>
                                      <p:to>
                                        <p:strVal val="visible"/>
                                      </p:to>
                                    </p:set>
                                    <p:animEffect transition="in" filter="wipe(left)">
                                      <p:cBhvr>
                                        <p:cTn id="24" dur="500"/>
                                        <p:tgtEl>
                                          <p:spTgt spid="768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13" grpId="0"/>
      <p:bldP spid="76815" grpId="0" build="p">
        <p:tmplLst>
          <p:tmpl lvl="1">
            <p:tnLst>
              <p:par>
                <p:cTn presetID="22" presetClass="entr" presetSubtype="8" fill="hold" nodeType="clickEffect">
                  <p:stCondLst>
                    <p:cond delay="0"/>
                  </p:stCondLst>
                  <p:childTnLst>
                    <p:set>
                      <p:cBhvr>
                        <p:cTn dur="1" fill="hold">
                          <p:stCondLst>
                            <p:cond delay="0"/>
                          </p:stCondLst>
                        </p:cTn>
                        <p:tgtEl>
                          <p:spTgt spid="76815"/>
                        </p:tgtEl>
                        <p:attrNameLst>
                          <p:attrName>style.visibility</p:attrName>
                        </p:attrNameLst>
                      </p:cBhvr>
                      <p:to>
                        <p:strVal val="visible"/>
                      </p:to>
                    </p:set>
                    <p:animEffect transition="in" filter="wipe(left)">
                      <p:cBhvr>
                        <p:cTn dur="500"/>
                        <p:tgtEl>
                          <p:spTgt spid="76815"/>
                        </p:tgtEl>
                      </p:cBhvr>
                    </p:animEffect>
                  </p:childTnLst>
                </p:cTn>
              </p:par>
            </p:tnLst>
          </p:tmpl>
          <p:tmpl lvl="2">
            <p:tnLst>
              <p:par>
                <p:cTn presetID="22" presetClass="entr" presetSubtype="8" fill="hold" nodeType="withEffect">
                  <p:stCondLst>
                    <p:cond delay="0"/>
                  </p:stCondLst>
                  <p:childTnLst>
                    <p:set>
                      <p:cBhvr>
                        <p:cTn dur="1" fill="hold">
                          <p:stCondLst>
                            <p:cond delay="0"/>
                          </p:stCondLst>
                        </p:cTn>
                        <p:tgtEl>
                          <p:spTgt spid="76815"/>
                        </p:tgtEl>
                        <p:attrNameLst>
                          <p:attrName>style.visibility</p:attrName>
                        </p:attrNameLst>
                      </p:cBhvr>
                      <p:to>
                        <p:strVal val="visible"/>
                      </p:to>
                    </p:set>
                    <p:animEffect transition="in" filter="wipe(left)">
                      <p:cBhvr>
                        <p:cTn dur="500"/>
                        <p:tgtEl>
                          <p:spTgt spid="76815"/>
                        </p:tgtEl>
                      </p:cBhvr>
                    </p:animEffect>
                  </p:childTnLst>
                </p:cTn>
              </p:par>
            </p:tnLst>
          </p:tmpl>
          <p:tmpl lvl="3">
            <p:tnLst>
              <p:par>
                <p:cTn presetID="22" presetClass="entr" presetSubtype="8" fill="hold" nodeType="withEffect">
                  <p:stCondLst>
                    <p:cond delay="0"/>
                  </p:stCondLst>
                  <p:childTnLst>
                    <p:set>
                      <p:cBhvr>
                        <p:cTn dur="1" fill="hold">
                          <p:stCondLst>
                            <p:cond delay="0"/>
                          </p:stCondLst>
                        </p:cTn>
                        <p:tgtEl>
                          <p:spTgt spid="76815"/>
                        </p:tgtEl>
                        <p:attrNameLst>
                          <p:attrName>style.visibility</p:attrName>
                        </p:attrNameLst>
                      </p:cBhvr>
                      <p:to>
                        <p:strVal val="visible"/>
                      </p:to>
                    </p:set>
                    <p:animEffect transition="in" filter="wipe(left)">
                      <p:cBhvr>
                        <p:cTn dur="500"/>
                        <p:tgtEl>
                          <p:spTgt spid="76815"/>
                        </p:tgtEl>
                      </p:cBhvr>
                    </p:animEffect>
                  </p:childTnLst>
                </p:cTn>
              </p:par>
            </p:tnLst>
          </p:tmpl>
          <p:tmpl lvl="4">
            <p:tnLst>
              <p:par>
                <p:cTn presetID="22" presetClass="entr" presetSubtype="8" fill="hold" nodeType="withEffect">
                  <p:stCondLst>
                    <p:cond delay="0"/>
                  </p:stCondLst>
                  <p:childTnLst>
                    <p:set>
                      <p:cBhvr>
                        <p:cTn dur="1" fill="hold">
                          <p:stCondLst>
                            <p:cond delay="0"/>
                          </p:stCondLst>
                        </p:cTn>
                        <p:tgtEl>
                          <p:spTgt spid="76815"/>
                        </p:tgtEl>
                        <p:attrNameLst>
                          <p:attrName>style.visibility</p:attrName>
                        </p:attrNameLst>
                      </p:cBhvr>
                      <p:to>
                        <p:strVal val="visible"/>
                      </p:to>
                    </p:set>
                    <p:animEffect transition="in" filter="wipe(left)">
                      <p:cBhvr>
                        <p:cTn dur="500"/>
                        <p:tgtEl>
                          <p:spTgt spid="76815"/>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76815"/>
                        </p:tgtEl>
                        <p:attrNameLst>
                          <p:attrName>style.visibility</p:attrName>
                        </p:attrNameLst>
                      </p:cBhvr>
                      <p:to>
                        <p:strVal val="visible"/>
                      </p:to>
                    </p:set>
                    <p:animEffect transition="in" filter="wipe(left)">
                      <p:cBhvr>
                        <p:cTn dur="500"/>
                        <p:tgtEl>
                          <p:spTgt spid="76815"/>
                        </p:tgtEl>
                      </p:cBhvr>
                    </p:animEffect>
                  </p:childTnLst>
                </p:cTn>
              </p:par>
            </p:tnLst>
          </p:tmpl>
        </p:tmplLst>
      </p:bldP>
    </p:bld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C0C0C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C0C0C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C0C0C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C0C0C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a:extLst>
              <a:ext uri="{FF2B5EF4-FFF2-40B4-BE49-F238E27FC236}">
                <a16:creationId xmlns:a16="http://schemas.microsoft.com/office/drawing/2014/main" id="{6D592AF1-41B3-A6AA-62DC-681BE303CD70}"/>
              </a:ext>
            </a:extLst>
          </p:cNvPr>
          <p:cNvSpPr>
            <a:spLocks noGrp="1" noChangeArrowheads="1"/>
          </p:cNvSpPr>
          <p:nvPr>
            <p:ph type="ctrTitle"/>
          </p:nvPr>
        </p:nvSpPr>
        <p:spPr>
          <a:xfrm>
            <a:off x="1763688" y="2205038"/>
            <a:ext cx="6542111" cy="3094037"/>
          </a:xfrm>
        </p:spPr>
        <p:txBody>
          <a:bodyPr/>
          <a:lstStyle/>
          <a:p>
            <a:pPr algn="l" eaLnBrk="1" hangingPunct="1">
              <a:defRPr/>
            </a:pPr>
            <a:r>
              <a:rPr lang="de-DE" sz="1800" b="0" i="1" dirty="0">
                <a:solidFill>
                  <a:schemeClr val="accent2"/>
                </a:solidFill>
                <a:effectLst/>
                <a:latin typeface="Arial" panose="020B0604020202020204" pitchFamily="34" charset="0"/>
                <a:cs typeface="Arial" panose="020B0604020202020204" pitchFamily="34" charset="0"/>
              </a:rPr>
              <a:t>Vom väterlichen Züchtigungsrecht </a:t>
            </a:r>
            <a:br>
              <a:rPr lang="de-DE" sz="1800" b="0" i="1" dirty="0">
                <a:solidFill>
                  <a:schemeClr val="accent2"/>
                </a:solidFill>
                <a:effectLst/>
                <a:latin typeface="Arial" panose="020B0604020202020204" pitchFamily="34" charset="0"/>
                <a:cs typeface="Arial" panose="020B0604020202020204" pitchFamily="34" charset="0"/>
              </a:rPr>
            </a:br>
            <a:r>
              <a:rPr lang="de-DE" sz="1800" b="0" i="1" dirty="0">
                <a:solidFill>
                  <a:schemeClr val="accent2"/>
                </a:solidFill>
                <a:effectLst/>
                <a:latin typeface="Arial" panose="020B0604020202020204" pitchFamily="34" charset="0"/>
                <a:cs typeface="Arial" panose="020B0604020202020204" pitchFamily="34" charset="0"/>
              </a:rPr>
              <a:t>zum Recht des Kindes auf gewaltfreie Erziehung</a:t>
            </a:r>
            <a:br>
              <a:rPr lang="de-DE" sz="1800" b="0" i="1" dirty="0">
                <a:solidFill>
                  <a:schemeClr val="accent2"/>
                </a:solidFill>
                <a:effectLst/>
                <a:latin typeface="Arial" panose="020B0604020202020204" pitchFamily="34" charset="0"/>
                <a:cs typeface="Arial" panose="020B0604020202020204" pitchFamily="34" charset="0"/>
              </a:rPr>
            </a:br>
            <a:br>
              <a:rPr lang="de-DE" sz="2800" b="0" i="1" dirty="0">
                <a:solidFill>
                  <a:schemeClr val="accent2"/>
                </a:solidFill>
                <a:effectLst/>
                <a:latin typeface="Arial" panose="020B0604020202020204" pitchFamily="34" charset="0"/>
                <a:cs typeface="Arial" panose="020B0604020202020204" pitchFamily="34" charset="0"/>
              </a:rPr>
            </a:br>
            <a:r>
              <a:rPr lang="de-DE" sz="2800" b="0" i="1" dirty="0">
                <a:solidFill>
                  <a:schemeClr val="accent2"/>
                </a:solidFill>
                <a:effectLst/>
                <a:latin typeface="Arial" panose="020B0604020202020204" pitchFamily="34" charset="0"/>
                <a:cs typeface="Arial" panose="020B0604020202020204" pitchFamily="34" charset="0"/>
              </a:rPr>
              <a:t>Auf dem Weg zu einem kinderrechtsbasierten Kinderschutz</a:t>
            </a:r>
            <a:br>
              <a:rPr lang="de-DE" sz="2800" b="0" i="1" dirty="0">
                <a:solidFill>
                  <a:schemeClr val="accent2"/>
                </a:solidFill>
                <a:effectLst/>
                <a:latin typeface="Arial" panose="020B0604020202020204" pitchFamily="34" charset="0"/>
                <a:cs typeface="Arial" panose="020B0604020202020204" pitchFamily="34" charset="0"/>
              </a:rPr>
            </a:br>
            <a:br>
              <a:rPr lang="de-DE" sz="2600" b="0" i="1" dirty="0">
                <a:solidFill>
                  <a:schemeClr val="accent2"/>
                </a:solidFill>
                <a:effectLst/>
                <a:latin typeface="Arial" panose="020B0604020202020204" pitchFamily="34" charset="0"/>
                <a:cs typeface="Arial" panose="020B0604020202020204" pitchFamily="34" charset="0"/>
              </a:rPr>
            </a:br>
            <a:endParaRPr lang="de-DE" sz="2600" b="0" i="1" dirty="0">
              <a:solidFill>
                <a:schemeClr val="accent2"/>
              </a:solidFill>
              <a:latin typeface="Arial" panose="020B0604020202020204" pitchFamily="34" charset="0"/>
              <a:cs typeface="Arial" panose="020B0604020202020204" pitchFamily="34" charset="0"/>
            </a:endParaRPr>
          </a:p>
        </p:txBody>
      </p:sp>
      <p:sp>
        <p:nvSpPr>
          <p:cNvPr id="240643" name="Rectangle 3">
            <a:extLst>
              <a:ext uri="{FF2B5EF4-FFF2-40B4-BE49-F238E27FC236}">
                <a16:creationId xmlns:a16="http://schemas.microsoft.com/office/drawing/2014/main" id="{4B729033-12A7-0C07-1473-3CDD718EF756}"/>
              </a:ext>
            </a:extLst>
          </p:cNvPr>
          <p:cNvSpPr>
            <a:spLocks noGrp="1" noChangeArrowheads="1"/>
          </p:cNvSpPr>
          <p:nvPr>
            <p:ph type="subTitle" idx="1"/>
          </p:nvPr>
        </p:nvSpPr>
        <p:spPr>
          <a:xfrm>
            <a:off x="4572000" y="5876925"/>
            <a:ext cx="4464050" cy="576263"/>
          </a:xfrm>
        </p:spPr>
        <p:txBody>
          <a:bodyPr/>
          <a:lstStyle/>
          <a:p>
            <a:pPr algn="l" eaLnBrk="1" hangingPunct="1">
              <a:defRPr/>
            </a:pPr>
            <a:r>
              <a:rPr lang="de-DE" sz="1200" dirty="0">
                <a:effectLst/>
                <a:latin typeface="Arial" charset="0"/>
              </a:rPr>
              <a:t>Prof. Dr</a:t>
            </a:r>
            <a:r>
              <a:rPr lang="de-DE" sz="1200" dirty="0">
                <a:effectLst/>
                <a:latin typeface="Arial" panose="020B0604020202020204" pitchFamily="34" charset="0"/>
                <a:cs typeface="Arial" panose="020B0604020202020204" pitchFamily="34" charset="0"/>
              </a:rPr>
              <a:t>. Jörg Maywald, </a:t>
            </a:r>
            <a:r>
              <a:rPr lang="de-DE" sz="1200" dirty="0">
                <a:effectLst/>
                <a:latin typeface="Arial" charset="0"/>
                <a:cs typeface="Arial" panose="020B0604020202020204" pitchFamily="34" charset="0"/>
              </a:rPr>
              <a:t>Kongress Aufarbeitung</a:t>
            </a:r>
          </a:p>
          <a:p>
            <a:pPr algn="l" eaLnBrk="1" hangingPunct="1">
              <a:defRPr/>
            </a:pPr>
            <a:r>
              <a:rPr lang="de-DE" sz="1200" dirty="0">
                <a:effectLst/>
                <a:latin typeface="Arial" charset="0"/>
                <a:cs typeface="Arial" panose="020B0604020202020204" pitchFamily="34" charset="0"/>
              </a:rPr>
              <a:t>Kinderverschickungen, Bad Salzdetfurth,17</a:t>
            </a:r>
            <a:r>
              <a:rPr lang="de-DE" sz="1200" dirty="0">
                <a:effectLst/>
                <a:latin typeface="Arial" charset="0"/>
              </a:rPr>
              <a:t>.11.2023</a:t>
            </a:r>
            <a:endParaRPr lang="de-DE" sz="1200" dirty="0">
              <a:effectLst/>
              <a:latin typeface="Arial" panose="020B0604020202020204" pitchFamily="34" charset="0"/>
              <a:cs typeface="Arial" panose="020B0604020202020204" pitchFamily="34" charset="0"/>
            </a:endParaRPr>
          </a:p>
          <a:p>
            <a:pPr algn="l" eaLnBrk="1" hangingPunct="1">
              <a:defRPr/>
            </a:pPr>
            <a:endParaRPr lang="de-DE" sz="1400" i="1" dirty="0">
              <a:solidFill>
                <a:schemeClr val="accent2"/>
              </a:solidFill>
              <a:effectLst/>
              <a:latin typeface="Arial" charset="0"/>
            </a:endParaRPr>
          </a:p>
          <a:p>
            <a:pPr algn="l" eaLnBrk="1" hangingPunct="1">
              <a:defRPr/>
            </a:pPr>
            <a:endParaRPr lang="de-DE" sz="1400" dirty="0">
              <a:solidFill>
                <a:schemeClr val="accent2"/>
              </a:solidFill>
            </a:endParaRPr>
          </a:p>
        </p:txBody>
      </p:sp>
      <p:pic>
        <p:nvPicPr>
          <p:cNvPr id="5124" name="Grafik 2" descr="Ein Bild, das Text enthält.&#10;&#10;Automatisch generierte Beschreibung">
            <a:extLst>
              <a:ext uri="{FF2B5EF4-FFF2-40B4-BE49-F238E27FC236}">
                <a16:creationId xmlns:a16="http://schemas.microsoft.com/office/drawing/2014/main" id="{2DDD3EDB-5577-1FBE-C146-C7411FD81C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5561013"/>
            <a:ext cx="2160587" cy="1136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28E3B6B5-8AAA-60D4-50D7-D3150123AB67}"/>
              </a:ext>
            </a:extLst>
          </p:cNvPr>
          <p:cNvSpPr>
            <a:spLocks noGrp="1" noRot="1" noChangeArrowheads="1"/>
          </p:cNvSpPr>
          <p:nvPr>
            <p:ph type="title"/>
          </p:nvPr>
        </p:nvSpPr>
        <p:spPr>
          <a:xfrm>
            <a:off x="468313" y="692150"/>
            <a:ext cx="8496300" cy="1512888"/>
          </a:xfrm>
        </p:spPr>
        <p:txBody>
          <a:bodyPr/>
          <a:lstStyle/>
          <a:p>
            <a:pPr algn="l"/>
            <a:r>
              <a:rPr lang="de-DE" altLang="de-DE" sz="2400" b="0" i="1" dirty="0">
                <a:solidFill>
                  <a:schemeClr val="accent2"/>
                </a:solidFill>
                <a:effectLst/>
                <a:latin typeface="Arial" panose="020B0604020202020204" pitchFamily="34" charset="0"/>
              </a:rPr>
              <a:t>Der lange Weg hin zum Recht des Kindes</a:t>
            </a:r>
            <a:br>
              <a:rPr lang="de-DE" altLang="de-DE" sz="2400" b="0" i="1" dirty="0">
                <a:solidFill>
                  <a:schemeClr val="accent2"/>
                </a:solidFill>
                <a:effectLst/>
                <a:latin typeface="Arial" panose="020B0604020202020204" pitchFamily="34" charset="0"/>
              </a:rPr>
            </a:br>
            <a:r>
              <a:rPr lang="de-DE" altLang="de-DE" sz="2400" b="0" i="1" dirty="0">
                <a:solidFill>
                  <a:schemeClr val="accent2"/>
                </a:solidFill>
                <a:effectLst/>
                <a:latin typeface="Arial" panose="020B0604020202020204" pitchFamily="34" charset="0"/>
              </a:rPr>
              <a:t>auf gewaltfreie Erziehung </a:t>
            </a:r>
            <a:r>
              <a:rPr lang="de-DE" altLang="de-DE" sz="1600" b="0" i="1" dirty="0">
                <a:solidFill>
                  <a:schemeClr val="accent2"/>
                </a:solidFill>
                <a:effectLst/>
                <a:latin typeface="Arial" panose="020B0604020202020204" pitchFamily="34" charset="0"/>
              </a:rPr>
              <a:t>(Entwicklung des § 1631 Abs. 2 BGB)</a:t>
            </a:r>
            <a:br>
              <a:rPr lang="de-DE" altLang="de-DE" sz="2400" b="0" i="1" dirty="0">
                <a:solidFill>
                  <a:schemeClr val="accent2"/>
                </a:solidFill>
                <a:effectLst/>
                <a:latin typeface="Arial" panose="020B0604020202020204" pitchFamily="34" charset="0"/>
              </a:rPr>
            </a:br>
            <a:r>
              <a:rPr lang="de-DE" altLang="de-DE" sz="2400" b="0" i="1" dirty="0">
                <a:solidFill>
                  <a:schemeClr val="accent2"/>
                </a:solidFill>
                <a:effectLst/>
                <a:latin typeface="Arial" panose="020B0604020202020204" pitchFamily="34" charset="0"/>
              </a:rPr>
              <a:t>______________________________________________</a:t>
            </a:r>
          </a:p>
        </p:txBody>
      </p:sp>
      <p:sp>
        <p:nvSpPr>
          <p:cNvPr id="13315" name="Rectangle 3">
            <a:extLst>
              <a:ext uri="{FF2B5EF4-FFF2-40B4-BE49-F238E27FC236}">
                <a16:creationId xmlns:a16="http://schemas.microsoft.com/office/drawing/2014/main" id="{2C8C2A20-5E05-E995-A5D4-2D2076CDE8C8}"/>
              </a:ext>
            </a:extLst>
          </p:cNvPr>
          <p:cNvSpPr>
            <a:spLocks noGrp="1" noChangeArrowheads="1"/>
          </p:cNvSpPr>
          <p:nvPr>
            <p:ph type="body" idx="1"/>
          </p:nvPr>
        </p:nvSpPr>
        <p:spPr>
          <a:xfrm>
            <a:off x="1547813" y="2132856"/>
            <a:ext cx="6408737" cy="4391769"/>
          </a:xfrm>
        </p:spPr>
        <p:txBody>
          <a:bodyPr/>
          <a:lstStyle/>
          <a:p>
            <a:pPr eaLnBrk="1" hangingPunct="1">
              <a:lnSpc>
                <a:spcPct val="80000"/>
              </a:lnSpc>
              <a:buFont typeface="Wingdings" pitchFamily="2" charset="2"/>
              <a:buNone/>
            </a:pPr>
            <a:endParaRPr lang="de-DE" altLang="de-DE" sz="2800" dirty="0">
              <a:effectLst/>
              <a:latin typeface="Arial" panose="020B0604020202020204" pitchFamily="34" charset="0"/>
            </a:endParaRPr>
          </a:p>
          <a:p>
            <a:pPr eaLnBrk="1" hangingPunct="1">
              <a:lnSpc>
                <a:spcPct val="80000"/>
              </a:lnSpc>
            </a:pPr>
            <a:r>
              <a:rPr lang="de-DE" sz="1400" b="0" dirty="0">
                <a:effectLst/>
                <a:latin typeface="Arial" panose="020B0604020202020204" pitchFamily="34" charset="0"/>
                <a:cs typeface="Arial" panose="020B0604020202020204" pitchFamily="34" charset="0"/>
              </a:rPr>
              <a:t>„Der Vater kann kraft des Erziehungsrechts </a:t>
            </a:r>
            <a:r>
              <a:rPr lang="de-DE" sz="1400" b="0" dirty="0">
                <a:solidFill>
                  <a:schemeClr val="accent2"/>
                </a:solidFill>
                <a:effectLst/>
                <a:latin typeface="Arial" panose="020B0604020202020204" pitchFamily="34" charset="0"/>
                <a:cs typeface="Arial" panose="020B0604020202020204" pitchFamily="34" charset="0"/>
              </a:rPr>
              <a:t>angemessene Zuchtmittel</a:t>
            </a:r>
            <a:br>
              <a:rPr lang="de-DE" sz="1400" b="0" dirty="0">
                <a:solidFill>
                  <a:schemeClr val="accent2"/>
                </a:solidFill>
                <a:effectLst/>
                <a:latin typeface="Arial" panose="020B0604020202020204" pitchFamily="34" charset="0"/>
                <a:cs typeface="Arial" panose="020B0604020202020204" pitchFamily="34" charset="0"/>
              </a:rPr>
            </a:br>
            <a:r>
              <a:rPr lang="de-DE" sz="1400" b="0" dirty="0">
                <a:effectLst/>
                <a:latin typeface="Arial" panose="020B0604020202020204" pitchFamily="34" charset="0"/>
                <a:cs typeface="Arial" panose="020B0604020202020204" pitchFamily="34" charset="0"/>
              </a:rPr>
              <a:t>gegen das Kind anwenden.“</a:t>
            </a:r>
            <a:r>
              <a:rPr lang="de-DE" sz="1000" b="0" dirty="0">
                <a:effectLst/>
                <a:latin typeface="Arial" panose="020B0604020202020204" pitchFamily="34" charset="0"/>
                <a:cs typeface="Arial" panose="020B0604020202020204" pitchFamily="34" charset="0"/>
              </a:rPr>
              <a:t> </a:t>
            </a:r>
            <a:r>
              <a:rPr lang="de-DE" altLang="de-DE" sz="1000" dirty="0">
                <a:solidFill>
                  <a:schemeClr val="tx2"/>
                </a:solidFill>
                <a:effectLst/>
                <a:latin typeface="Arial" panose="020B0604020202020204" pitchFamily="34" charset="0"/>
                <a:cs typeface="Arial" panose="020B0604020202020204" pitchFamily="34" charset="0"/>
              </a:rPr>
              <a:t>(1. Januar 1900 bis 1. Juli 1958)</a:t>
            </a:r>
            <a:br>
              <a:rPr lang="de-DE" altLang="de-DE" sz="1000" dirty="0">
                <a:solidFill>
                  <a:schemeClr val="tx2"/>
                </a:solidFill>
                <a:effectLst/>
                <a:latin typeface="Arial" panose="020B0604020202020204" pitchFamily="34" charset="0"/>
                <a:cs typeface="Arial" panose="020B0604020202020204" pitchFamily="34" charset="0"/>
              </a:rPr>
            </a:br>
            <a:endParaRPr lang="de-DE" altLang="de-DE" sz="1000" dirty="0">
              <a:solidFill>
                <a:schemeClr val="tx2"/>
              </a:solidFill>
              <a:effectLst/>
              <a:latin typeface="Arial" panose="020B0604020202020204" pitchFamily="34" charset="0"/>
              <a:cs typeface="Arial" panose="020B0604020202020204" pitchFamily="34" charset="0"/>
            </a:endParaRPr>
          </a:p>
          <a:p>
            <a:pPr eaLnBrk="1" hangingPunct="1">
              <a:lnSpc>
                <a:spcPct val="80000"/>
              </a:lnSpc>
            </a:pPr>
            <a:r>
              <a:rPr lang="de-DE" sz="1400" b="0" dirty="0">
                <a:effectLst/>
                <a:latin typeface="Arial" panose="020B0604020202020204" pitchFamily="34" charset="0"/>
                <a:cs typeface="Arial" panose="020B0604020202020204" pitchFamily="34" charset="0"/>
              </a:rPr>
              <a:t>„Das Vormundschaftsgericht hat die Eltern auf Antrag bei der Erziehung des Kindes durch </a:t>
            </a:r>
            <a:r>
              <a:rPr lang="de-DE" sz="1400" b="0" dirty="0">
                <a:solidFill>
                  <a:schemeClr val="accent2"/>
                </a:solidFill>
                <a:effectLst/>
                <a:latin typeface="Arial" panose="020B0604020202020204" pitchFamily="34" charset="0"/>
                <a:cs typeface="Arial" panose="020B0604020202020204" pitchFamily="34" charset="0"/>
              </a:rPr>
              <a:t>geeignete Maßregeln </a:t>
            </a:r>
            <a:r>
              <a:rPr lang="de-DE" sz="1400" b="0" dirty="0">
                <a:effectLst/>
                <a:latin typeface="Arial" panose="020B0604020202020204" pitchFamily="34" charset="0"/>
                <a:cs typeface="Arial" panose="020B0604020202020204" pitchFamily="34" charset="0"/>
              </a:rPr>
              <a:t>zu unterstützen.“</a:t>
            </a:r>
            <a:br>
              <a:rPr lang="de-DE" sz="1400" b="0" dirty="0">
                <a:effectLst/>
                <a:latin typeface="Arial" panose="020B0604020202020204" pitchFamily="34" charset="0"/>
                <a:cs typeface="Arial" panose="020B0604020202020204" pitchFamily="34" charset="0"/>
              </a:rPr>
            </a:br>
            <a:r>
              <a:rPr lang="de-DE" altLang="de-DE" sz="1000" dirty="0">
                <a:effectLst/>
                <a:latin typeface="Arial" panose="020B0604020202020204" pitchFamily="34" charset="0"/>
                <a:cs typeface="Arial" panose="020B0604020202020204" pitchFamily="34" charset="0"/>
              </a:rPr>
              <a:t>(</a:t>
            </a:r>
            <a:r>
              <a:rPr lang="de-DE" altLang="de-DE" sz="1000" dirty="0">
                <a:solidFill>
                  <a:schemeClr val="tx2"/>
                </a:solidFill>
                <a:effectLst/>
                <a:latin typeface="Arial" panose="020B0604020202020204" pitchFamily="34" charset="0"/>
                <a:cs typeface="Arial" panose="020B0604020202020204" pitchFamily="34" charset="0"/>
              </a:rPr>
              <a:t>1. Juli 1958 bis 1. Januar 1980)</a:t>
            </a:r>
          </a:p>
          <a:p>
            <a:pPr eaLnBrk="1" hangingPunct="1">
              <a:lnSpc>
                <a:spcPct val="80000"/>
              </a:lnSpc>
            </a:pPr>
            <a:endParaRPr lang="de-DE" altLang="de-DE" sz="1050" dirty="0">
              <a:solidFill>
                <a:schemeClr val="tx2"/>
              </a:solidFill>
              <a:effectLst/>
              <a:latin typeface="Arial" panose="020B0604020202020204" pitchFamily="34" charset="0"/>
              <a:cs typeface="Arial" panose="020B0604020202020204" pitchFamily="34" charset="0"/>
            </a:endParaRPr>
          </a:p>
          <a:p>
            <a:pPr eaLnBrk="1" hangingPunct="1">
              <a:lnSpc>
                <a:spcPct val="80000"/>
              </a:lnSpc>
            </a:pPr>
            <a:r>
              <a:rPr lang="de-DE" sz="1400" b="0" dirty="0">
                <a:effectLst/>
                <a:latin typeface="Arial" panose="020B0604020202020204" pitchFamily="34" charset="0"/>
                <a:cs typeface="Arial" panose="020B0604020202020204" pitchFamily="34" charset="0"/>
              </a:rPr>
              <a:t>„</a:t>
            </a:r>
            <a:r>
              <a:rPr lang="de-DE" sz="1400" b="0" dirty="0">
                <a:solidFill>
                  <a:schemeClr val="accent2"/>
                </a:solidFill>
                <a:effectLst/>
                <a:latin typeface="Arial" panose="020B0604020202020204" pitchFamily="34" charset="0"/>
                <a:cs typeface="Arial" panose="020B0604020202020204" pitchFamily="34" charset="0"/>
              </a:rPr>
              <a:t>Entwürdigende Erziehungsmaßnahmen </a:t>
            </a:r>
            <a:r>
              <a:rPr lang="de-DE" sz="1400" b="0" dirty="0">
                <a:effectLst/>
                <a:latin typeface="Arial" panose="020B0604020202020204" pitchFamily="34" charset="0"/>
                <a:cs typeface="Arial" panose="020B0604020202020204" pitchFamily="34" charset="0"/>
              </a:rPr>
              <a:t>sind </a:t>
            </a:r>
            <a:r>
              <a:rPr lang="de-DE" sz="1400" b="0" dirty="0">
                <a:solidFill>
                  <a:schemeClr val="accent2"/>
                </a:solidFill>
                <a:effectLst/>
                <a:latin typeface="Arial" panose="020B0604020202020204" pitchFamily="34" charset="0"/>
                <a:cs typeface="Arial" panose="020B0604020202020204" pitchFamily="34" charset="0"/>
              </a:rPr>
              <a:t>unzulässig</a:t>
            </a:r>
            <a:r>
              <a:rPr lang="de-DE" sz="1400" b="0" dirty="0">
                <a:effectLst/>
                <a:latin typeface="Arial" panose="020B0604020202020204" pitchFamily="34" charset="0"/>
                <a:cs typeface="Arial" panose="020B0604020202020204" pitchFamily="34" charset="0"/>
              </a:rPr>
              <a:t>.“</a:t>
            </a:r>
            <a:br>
              <a:rPr lang="de-DE" sz="1400" b="0" dirty="0">
                <a:effectLst/>
                <a:latin typeface="Arial" panose="020B0604020202020204" pitchFamily="34" charset="0"/>
                <a:cs typeface="Arial" panose="020B0604020202020204" pitchFamily="34" charset="0"/>
              </a:rPr>
            </a:br>
            <a:r>
              <a:rPr lang="de-DE" sz="1000" b="0" dirty="0">
                <a:effectLst/>
                <a:latin typeface="Arial" panose="020B0604020202020204" pitchFamily="34" charset="0"/>
                <a:cs typeface="Arial" panose="020B0604020202020204" pitchFamily="34" charset="0"/>
              </a:rPr>
              <a:t>(</a:t>
            </a:r>
            <a:r>
              <a:rPr lang="de-DE" altLang="de-DE" sz="1000" dirty="0">
                <a:solidFill>
                  <a:schemeClr val="tx2"/>
                </a:solidFill>
                <a:effectLst/>
                <a:latin typeface="Arial" panose="020B0604020202020204" pitchFamily="34" charset="0"/>
                <a:cs typeface="Arial" panose="020B0604020202020204" pitchFamily="34" charset="0"/>
              </a:rPr>
              <a:t>1. Januar 1980 bis 1. Juli 1998)</a:t>
            </a:r>
          </a:p>
          <a:p>
            <a:pPr marL="0" indent="0" eaLnBrk="1" hangingPunct="1">
              <a:lnSpc>
                <a:spcPct val="80000"/>
              </a:lnSpc>
              <a:buNone/>
            </a:pPr>
            <a:endParaRPr lang="de-DE" altLang="de-DE" sz="1050" dirty="0">
              <a:solidFill>
                <a:schemeClr val="tx2"/>
              </a:solidFill>
              <a:effectLst/>
              <a:latin typeface="Arial" panose="020B0604020202020204" pitchFamily="34" charset="0"/>
              <a:cs typeface="Arial" panose="020B0604020202020204" pitchFamily="34" charset="0"/>
            </a:endParaRPr>
          </a:p>
          <a:p>
            <a:pPr eaLnBrk="1" hangingPunct="1">
              <a:lnSpc>
                <a:spcPct val="80000"/>
              </a:lnSpc>
            </a:pPr>
            <a:r>
              <a:rPr lang="de-DE" sz="1400" b="0" dirty="0">
                <a:effectLst/>
                <a:latin typeface="Arial" panose="020B0604020202020204" pitchFamily="34" charset="0"/>
                <a:cs typeface="Arial" panose="020B0604020202020204" pitchFamily="34" charset="0"/>
              </a:rPr>
              <a:t>„Entwürdigende Erziehungsmaßnahmen, </a:t>
            </a:r>
            <a:r>
              <a:rPr lang="de-DE" sz="1400" b="0" dirty="0">
                <a:solidFill>
                  <a:schemeClr val="accent2"/>
                </a:solidFill>
                <a:effectLst/>
                <a:latin typeface="Arial" panose="020B0604020202020204" pitchFamily="34" charset="0"/>
                <a:cs typeface="Arial" panose="020B0604020202020204" pitchFamily="34" charset="0"/>
              </a:rPr>
              <a:t>insbesondere körperliche und seelische Misshandlungen</a:t>
            </a:r>
            <a:r>
              <a:rPr lang="de-DE" sz="1400" b="0" dirty="0">
                <a:effectLst/>
                <a:latin typeface="Arial" panose="020B0604020202020204" pitchFamily="34" charset="0"/>
                <a:cs typeface="Arial" panose="020B0604020202020204" pitchFamily="34" charset="0"/>
              </a:rPr>
              <a:t>, sind unzulässig</a:t>
            </a:r>
            <a:r>
              <a:rPr lang="de-DE" sz="1400" b="0" i="0" dirty="0">
                <a:solidFill>
                  <a:srgbClr val="000000"/>
                </a:solidFill>
                <a:effectLst/>
                <a:latin typeface="Arial" panose="020B0604020202020204" pitchFamily="34" charset="0"/>
                <a:cs typeface="Arial" panose="020B0604020202020204" pitchFamily="34" charset="0"/>
              </a:rPr>
              <a:t>.“</a:t>
            </a:r>
            <a:br>
              <a:rPr lang="de-DE" altLang="de-DE" sz="1400" dirty="0">
                <a:solidFill>
                  <a:schemeClr val="tx2"/>
                </a:solidFill>
                <a:effectLst/>
                <a:latin typeface="Arial" panose="020B0604020202020204" pitchFamily="34" charset="0"/>
                <a:cs typeface="Arial" panose="020B0604020202020204" pitchFamily="34" charset="0"/>
              </a:rPr>
            </a:br>
            <a:r>
              <a:rPr lang="de-DE" altLang="de-DE" sz="1050" dirty="0">
                <a:solidFill>
                  <a:schemeClr val="tx2"/>
                </a:solidFill>
                <a:effectLst/>
                <a:latin typeface="Arial" panose="020B0604020202020204" pitchFamily="34" charset="0"/>
                <a:cs typeface="Arial" panose="020B0604020202020204" pitchFamily="34" charset="0"/>
              </a:rPr>
              <a:t>(1. Juli 1998 bis 8. November 2000)</a:t>
            </a:r>
          </a:p>
          <a:p>
            <a:pPr eaLnBrk="1" hangingPunct="1">
              <a:lnSpc>
                <a:spcPct val="80000"/>
              </a:lnSpc>
            </a:pPr>
            <a:endParaRPr lang="de-DE" altLang="de-DE" sz="1050" dirty="0">
              <a:solidFill>
                <a:schemeClr val="tx2"/>
              </a:solidFill>
              <a:effectLst/>
              <a:latin typeface="Arial" panose="020B0604020202020204" pitchFamily="34" charset="0"/>
              <a:cs typeface="Arial" panose="020B0604020202020204" pitchFamily="34" charset="0"/>
            </a:endParaRPr>
          </a:p>
          <a:p>
            <a:pPr eaLnBrk="1" hangingPunct="1">
              <a:lnSpc>
                <a:spcPct val="80000"/>
              </a:lnSpc>
            </a:pPr>
            <a:r>
              <a:rPr lang="de-DE" sz="1400" b="0" dirty="0">
                <a:effectLst/>
                <a:latin typeface="Arial" panose="020B0604020202020204" pitchFamily="34" charset="0"/>
                <a:cs typeface="Arial" panose="020B0604020202020204" pitchFamily="34" charset="0"/>
              </a:rPr>
              <a:t>„Kinder haben ein </a:t>
            </a:r>
            <a:r>
              <a:rPr lang="de-DE" sz="1400" b="0" dirty="0">
                <a:solidFill>
                  <a:schemeClr val="accent2"/>
                </a:solidFill>
                <a:effectLst/>
                <a:latin typeface="Arial" panose="020B0604020202020204" pitchFamily="34" charset="0"/>
                <a:cs typeface="Arial" panose="020B0604020202020204" pitchFamily="34" charset="0"/>
              </a:rPr>
              <a:t>Recht auf gewaltfreie Erziehung</a:t>
            </a:r>
            <a:r>
              <a:rPr lang="de-DE" sz="1400" b="0" dirty="0">
                <a:effectLst/>
                <a:latin typeface="Arial" panose="020B0604020202020204" pitchFamily="34" charset="0"/>
                <a:cs typeface="Arial" panose="020B0604020202020204" pitchFamily="34" charset="0"/>
              </a:rPr>
              <a:t>. Körperliche Bestrafungen, seelische Verletzungen und andere entwürdigende Maßnahmen sind unzulässig.“</a:t>
            </a:r>
            <a:br>
              <a:rPr lang="de-DE" sz="1400" b="0" dirty="0">
                <a:effectLst/>
                <a:latin typeface="Arial" panose="020B0604020202020204" pitchFamily="34" charset="0"/>
                <a:cs typeface="Arial" panose="020B0604020202020204" pitchFamily="34" charset="0"/>
              </a:rPr>
            </a:br>
            <a:r>
              <a:rPr lang="de-DE" sz="1000" b="0" dirty="0">
                <a:effectLst/>
                <a:latin typeface="Arial" panose="020B0604020202020204" pitchFamily="34" charset="0"/>
                <a:cs typeface="Arial" panose="020B0604020202020204" pitchFamily="34" charset="0"/>
              </a:rPr>
              <a:t>(</a:t>
            </a:r>
            <a:r>
              <a:rPr lang="de-DE" altLang="de-DE" sz="1000" dirty="0">
                <a:solidFill>
                  <a:schemeClr val="tx2"/>
                </a:solidFill>
                <a:effectLst/>
                <a:latin typeface="Arial" panose="020B0604020202020204" pitchFamily="34" charset="0"/>
                <a:cs typeface="Arial" panose="020B0604020202020204" pitchFamily="34" charset="0"/>
              </a:rPr>
              <a:t>8. November 2000 bis 1. Januar 2023)</a:t>
            </a:r>
            <a:br>
              <a:rPr lang="de-DE" altLang="de-DE" sz="1000" dirty="0">
                <a:solidFill>
                  <a:schemeClr val="tx2"/>
                </a:solidFill>
                <a:effectLst/>
                <a:latin typeface="Arial" panose="020B0604020202020204" pitchFamily="34" charset="0"/>
                <a:cs typeface="Arial" panose="020B0604020202020204" pitchFamily="34" charset="0"/>
              </a:rPr>
            </a:br>
            <a:endParaRPr lang="de-DE" altLang="de-DE" sz="1000" dirty="0">
              <a:solidFill>
                <a:schemeClr val="tx2"/>
              </a:solidFill>
              <a:effectLst/>
              <a:latin typeface="Arial" panose="020B0604020202020204" pitchFamily="34" charset="0"/>
              <a:cs typeface="Arial" panose="020B0604020202020204" pitchFamily="34" charset="0"/>
            </a:endParaRPr>
          </a:p>
          <a:p>
            <a:pPr eaLnBrk="1" hangingPunct="1">
              <a:lnSpc>
                <a:spcPct val="80000"/>
              </a:lnSpc>
            </a:pPr>
            <a:r>
              <a:rPr lang="de-DE" sz="1400" b="0" i="0" dirty="0">
                <a:solidFill>
                  <a:srgbClr val="000000"/>
                </a:solidFill>
                <a:effectLst/>
                <a:latin typeface="Arial" panose="020B0604020202020204" pitchFamily="34" charset="0"/>
                <a:cs typeface="Arial" panose="020B0604020202020204" pitchFamily="34" charset="0"/>
              </a:rPr>
              <a:t>„Das Kind hat ein </a:t>
            </a:r>
            <a:r>
              <a:rPr lang="de-DE" sz="1400" b="0" i="0" dirty="0">
                <a:solidFill>
                  <a:schemeClr val="accent2"/>
                </a:solidFill>
                <a:effectLst/>
                <a:latin typeface="Arial" panose="020B0604020202020204" pitchFamily="34" charset="0"/>
                <a:cs typeface="Arial" panose="020B0604020202020204" pitchFamily="34" charset="0"/>
              </a:rPr>
              <a:t>Recht auf Pflege und Erziehung unter Ausschluss</a:t>
            </a:r>
            <a:br>
              <a:rPr lang="de-DE" sz="1400" b="0" i="0" dirty="0">
                <a:solidFill>
                  <a:schemeClr val="accent2"/>
                </a:solidFill>
                <a:effectLst/>
                <a:latin typeface="Arial" panose="020B0604020202020204" pitchFamily="34" charset="0"/>
                <a:cs typeface="Arial" panose="020B0604020202020204" pitchFamily="34" charset="0"/>
              </a:rPr>
            </a:br>
            <a:r>
              <a:rPr lang="de-DE" sz="1400" b="0" i="0" dirty="0">
                <a:solidFill>
                  <a:schemeClr val="accent2"/>
                </a:solidFill>
                <a:effectLst/>
                <a:latin typeface="Arial" panose="020B0604020202020204" pitchFamily="34" charset="0"/>
                <a:cs typeface="Arial" panose="020B0604020202020204" pitchFamily="34" charset="0"/>
              </a:rPr>
              <a:t>von Gewalt</a:t>
            </a:r>
            <a:r>
              <a:rPr lang="de-DE" sz="1400" b="0" i="0" dirty="0">
                <a:solidFill>
                  <a:srgbClr val="000000"/>
                </a:solidFill>
                <a:effectLst/>
                <a:latin typeface="Arial" panose="020B0604020202020204" pitchFamily="34" charset="0"/>
                <a:cs typeface="Arial" panose="020B0604020202020204" pitchFamily="34" charset="0"/>
              </a:rPr>
              <a:t>, körperlichen Bestrafungen, seelischen Verletzungen</a:t>
            </a:r>
            <a:br>
              <a:rPr lang="de-DE" sz="1400" b="0" i="0" dirty="0">
                <a:solidFill>
                  <a:srgbClr val="000000"/>
                </a:solidFill>
                <a:effectLst/>
                <a:latin typeface="Arial" panose="020B0604020202020204" pitchFamily="34" charset="0"/>
                <a:cs typeface="Arial" panose="020B0604020202020204" pitchFamily="34" charset="0"/>
              </a:rPr>
            </a:br>
            <a:r>
              <a:rPr lang="de-DE" sz="1400" b="0" i="0" dirty="0">
                <a:solidFill>
                  <a:srgbClr val="000000"/>
                </a:solidFill>
                <a:effectLst/>
                <a:latin typeface="Arial" panose="020B0604020202020204" pitchFamily="34" charset="0"/>
                <a:cs typeface="Arial" panose="020B0604020202020204" pitchFamily="34" charset="0"/>
              </a:rPr>
              <a:t>und anderen entwürdigenden Maßnahmen.“</a:t>
            </a:r>
            <a:br>
              <a:rPr lang="de-DE" sz="1400" b="0" i="0" dirty="0">
                <a:solidFill>
                  <a:srgbClr val="000000"/>
                </a:solidFill>
                <a:effectLst/>
                <a:latin typeface="Arial" panose="020B0604020202020204" pitchFamily="34" charset="0"/>
                <a:cs typeface="Arial" panose="020B0604020202020204" pitchFamily="34" charset="0"/>
              </a:rPr>
            </a:br>
            <a:r>
              <a:rPr lang="de-DE" sz="1000" b="0" i="0" dirty="0">
                <a:solidFill>
                  <a:srgbClr val="000000"/>
                </a:solidFill>
                <a:effectLst/>
                <a:latin typeface="Arial" panose="020B0604020202020204" pitchFamily="34" charset="0"/>
                <a:cs typeface="Arial" panose="020B0604020202020204" pitchFamily="34" charset="0"/>
              </a:rPr>
              <a:t>(seit </a:t>
            </a:r>
            <a:r>
              <a:rPr lang="de-DE" altLang="de-DE" sz="1000" dirty="0">
                <a:solidFill>
                  <a:schemeClr val="tx2"/>
                </a:solidFill>
                <a:effectLst/>
                <a:latin typeface="Arial" panose="020B0604020202020204" pitchFamily="34" charset="0"/>
                <a:cs typeface="Arial" panose="020B0604020202020204" pitchFamily="34" charset="0"/>
              </a:rPr>
              <a:t>1. Januar 2023)</a:t>
            </a:r>
            <a:br>
              <a:rPr lang="de-DE" altLang="de-DE" sz="1000" dirty="0">
                <a:solidFill>
                  <a:schemeClr val="tx2"/>
                </a:solidFill>
                <a:effectLst/>
                <a:latin typeface="Arial" panose="020B0604020202020204" pitchFamily="34" charset="0"/>
                <a:cs typeface="Arial" panose="020B0604020202020204" pitchFamily="34" charset="0"/>
              </a:rPr>
            </a:br>
            <a:endParaRPr lang="de-DE" altLang="de-DE" sz="1000" dirty="0">
              <a:solidFill>
                <a:schemeClr val="tx2"/>
              </a:solidFill>
              <a:effectLst/>
              <a:latin typeface="Arial" panose="020B0604020202020204" pitchFamily="34" charset="0"/>
              <a:cs typeface="Arial" panose="020B0604020202020204" pitchFamily="34" charset="0"/>
            </a:endParaRPr>
          </a:p>
          <a:p>
            <a:pPr eaLnBrk="1" hangingPunct="1">
              <a:lnSpc>
                <a:spcPct val="80000"/>
              </a:lnSpc>
            </a:pPr>
            <a:endParaRPr lang="de-DE" altLang="de-DE" sz="1400" dirty="0">
              <a:effectLst/>
              <a:latin typeface="Arial" panose="020B0604020202020204" pitchFamily="34" charset="0"/>
              <a:cs typeface="Arial" panose="020B0604020202020204" pitchFamily="34" charset="0"/>
            </a:endParaRPr>
          </a:p>
          <a:p>
            <a:pPr eaLnBrk="1" hangingPunct="1">
              <a:lnSpc>
                <a:spcPct val="80000"/>
              </a:lnSpc>
              <a:buFont typeface="Wingdings" pitchFamily="2" charset="2"/>
              <a:buNone/>
            </a:pPr>
            <a:endParaRPr lang="de-DE" altLang="de-DE" sz="1600" dirty="0">
              <a:effectLst/>
              <a:latin typeface="Arial" panose="020B0604020202020204" pitchFamily="34" charset="0"/>
            </a:endParaRPr>
          </a:p>
        </p:txBody>
      </p:sp>
    </p:spTree>
    <p:extLst>
      <p:ext uri="{BB962C8B-B14F-4D97-AF65-F5344CB8AC3E}">
        <p14:creationId xmlns:p14="http://schemas.microsoft.com/office/powerpoint/2010/main" val="284381070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hteck 1">
            <a:extLst>
              <a:ext uri="{FF2B5EF4-FFF2-40B4-BE49-F238E27FC236}">
                <a16:creationId xmlns:a16="http://schemas.microsoft.com/office/drawing/2014/main" id="{89C6419E-B794-16E6-9818-651DD905AAA6}"/>
              </a:ext>
            </a:extLst>
          </p:cNvPr>
          <p:cNvSpPr>
            <a:spLocks noChangeArrowheads="1"/>
          </p:cNvSpPr>
          <p:nvPr/>
        </p:nvSpPr>
        <p:spPr bwMode="auto">
          <a:xfrm>
            <a:off x="539750" y="476250"/>
            <a:ext cx="8135938"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9pPr>
          </a:lstStyle>
          <a:p>
            <a:pPr>
              <a:spcBef>
                <a:spcPct val="0"/>
              </a:spcBef>
              <a:buClrTx/>
              <a:buSzTx/>
              <a:buFontTx/>
              <a:buNone/>
            </a:pPr>
            <a:endParaRPr lang="de-DE" altLang="de-DE" sz="2400" i="1" dirty="0">
              <a:solidFill>
                <a:schemeClr val="accent2"/>
              </a:solidFill>
              <a:latin typeface="Arial" panose="020B0604020202020204" pitchFamily="34" charset="0"/>
            </a:endParaRPr>
          </a:p>
          <a:p>
            <a:pPr>
              <a:spcBef>
                <a:spcPct val="0"/>
              </a:spcBef>
              <a:buClrTx/>
              <a:buSzTx/>
              <a:buFontTx/>
              <a:buNone/>
            </a:pPr>
            <a:r>
              <a:rPr lang="de-DE" altLang="de-DE" sz="2400" i="1" dirty="0">
                <a:solidFill>
                  <a:schemeClr val="accent2"/>
                </a:solidFill>
                <a:latin typeface="Arial" panose="020B0604020202020204" pitchFamily="34" charset="0"/>
              </a:rPr>
              <a:t>Ein Blick zurück:</a:t>
            </a:r>
          </a:p>
          <a:p>
            <a:pPr>
              <a:spcBef>
                <a:spcPct val="0"/>
              </a:spcBef>
              <a:buClrTx/>
              <a:buSzTx/>
              <a:buFontTx/>
              <a:buNone/>
            </a:pPr>
            <a:r>
              <a:rPr lang="de-DE" altLang="de-DE" sz="2400" i="1" dirty="0">
                <a:solidFill>
                  <a:schemeClr val="accent2"/>
                </a:solidFill>
                <a:latin typeface="Arial" panose="020B0604020202020204" pitchFamily="34" charset="0"/>
              </a:rPr>
              <a:t>Ein Vater nach der Geburt seines Kindes</a:t>
            </a:r>
            <a:br>
              <a:rPr lang="de-DE" altLang="de-DE" sz="2400" i="1" dirty="0">
                <a:solidFill>
                  <a:schemeClr val="accent2"/>
                </a:solidFill>
                <a:latin typeface="Arial" panose="020B0604020202020204" pitchFamily="34" charset="0"/>
              </a:rPr>
            </a:br>
            <a:r>
              <a:rPr lang="de-DE" altLang="de-DE" sz="2400" i="1" dirty="0">
                <a:solidFill>
                  <a:schemeClr val="accent2"/>
                </a:solidFill>
                <a:latin typeface="Arial" panose="020B0604020202020204" pitchFamily="34" charset="0"/>
              </a:rPr>
              <a:t>______________________________________________</a:t>
            </a:r>
            <a:endParaRPr lang="de-DE" altLang="de-DE" sz="2400" dirty="0">
              <a:latin typeface="Arial" panose="020B0604020202020204" pitchFamily="34" charset="0"/>
            </a:endParaRPr>
          </a:p>
        </p:txBody>
      </p:sp>
      <p:sp>
        <p:nvSpPr>
          <p:cNvPr id="2" name="Titel 1">
            <a:extLst>
              <a:ext uri="{FF2B5EF4-FFF2-40B4-BE49-F238E27FC236}">
                <a16:creationId xmlns:a16="http://schemas.microsoft.com/office/drawing/2014/main" id="{00D8BDE8-7F67-E8F3-4048-AEF9EA9E7E81}"/>
              </a:ext>
            </a:extLst>
          </p:cNvPr>
          <p:cNvSpPr>
            <a:spLocks noGrp="1"/>
          </p:cNvSpPr>
          <p:nvPr>
            <p:ph type="ctrTitle" sz="quarter"/>
          </p:nvPr>
        </p:nvSpPr>
        <p:spPr>
          <a:xfrm>
            <a:off x="827088" y="2622550"/>
            <a:ext cx="4537075" cy="3470275"/>
          </a:xfrm>
        </p:spPr>
        <p:txBody>
          <a:bodyPr/>
          <a:lstStyle/>
          <a:p>
            <a:pPr algn="l">
              <a:defRPr/>
            </a:pPr>
            <a:r>
              <a:rPr lang="de-DE" sz="1200" b="0" dirty="0">
                <a:effectLst/>
                <a:latin typeface="Arial" panose="020B0604020202020204" pitchFamily="34" charset="0"/>
                <a:cs typeface="Arial" panose="020B0604020202020204" pitchFamily="34" charset="0"/>
              </a:rPr>
              <a:t>„Wir alle freuen uns schon auf den Tag, wo wir das erste Mal</a:t>
            </a:r>
            <a:br>
              <a:rPr lang="de-DE" sz="1200" b="0" dirty="0">
                <a:effectLst/>
                <a:latin typeface="Arial" panose="020B0604020202020204" pitchFamily="34" charset="0"/>
                <a:cs typeface="Arial" panose="020B0604020202020204" pitchFamily="34" charset="0"/>
              </a:rPr>
            </a:br>
            <a:r>
              <a:rPr lang="de-DE" sz="1200" b="0" dirty="0">
                <a:effectLst/>
                <a:latin typeface="Arial" panose="020B0604020202020204" pitchFamily="34" charset="0"/>
                <a:cs typeface="Arial" panose="020B0604020202020204" pitchFamily="34" charset="0"/>
              </a:rPr>
              <a:t>alle beisammen sind. Denn leider bekomme ich als Vater meinen Sohn nur sehr wenig im Krankenhaus zu sehen, da</a:t>
            </a:r>
            <a:br>
              <a:rPr lang="de-DE" sz="1200" b="0" dirty="0">
                <a:effectLst/>
                <a:latin typeface="Arial" panose="020B0604020202020204" pitchFamily="34" charset="0"/>
                <a:cs typeface="Arial" panose="020B0604020202020204" pitchFamily="34" charset="0"/>
              </a:rPr>
            </a:br>
            <a:r>
              <a:rPr lang="de-DE" sz="1200" b="0" dirty="0">
                <a:effectLst/>
                <a:latin typeface="Arial" panose="020B0604020202020204" pitchFamily="34" charset="0"/>
                <a:cs typeface="Arial" panose="020B0604020202020204" pitchFamily="34" charset="0"/>
              </a:rPr>
              <a:t>die Kinder sehr abgeschlossen gehalten werden und zur Stillzeit werden wir rausgeworfen. Insgesamt habe ich meinen Sohn nur einige Minuten gesehen, so dass ich nicht sagen kann, wie er sich bis jetzt entwickelt hat. (…)</a:t>
            </a:r>
            <a:br>
              <a:rPr lang="de-DE" sz="1200" b="0" dirty="0">
                <a:effectLst/>
                <a:latin typeface="Arial" panose="020B0604020202020204" pitchFamily="34" charset="0"/>
                <a:cs typeface="Arial" panose="020B0604020202020204" pitchFamily="34" charset="0"/>
              </a:rPr>
            </a:br>
            <a:br>
              <a:rPr lang="de-DE" sz="1200" b="0" dirty="0">
                <a:effectLst/>
                <a:latin typeface="Arial" panose="020B0604020202020204" pitchFamily="34" charset="0"/>
                <a:cs typeface="Arial" panose="020B0604020202020204" pitchFamily="34" charset="0"/>
              </a:rPr>
            </a:br>
            <a:r>
              <a:rPr lang="de-DE" sz="1200" b="0" dirty="0">
                <a:effectLst/>
                <a:latin typeface="Arial" panose="020B0604020202020204" pitchFamily="34" charset="0"/>
                <a:cs typeface="Arial" panose="020B0604020202020204" pitchFamily="34" charset="0"/>
              </a:rPr>
              <a:t>Zur Zeit fühle ich mich noch nicht ganz so als Vater, das liegt aber daran, dass ich meinen Sohn so wenig zu sehen bekam und ihn auch nicht mal berühren oder gar auf den Arm nehmen konnte. Bis jetzt durfte ich ihn im Krankenhaus nur durch die Scheibe oder von weitem sehen!“</a:t>
            </a:r>
            <a:br>
              <a:rPr lang="de-DE" sz="1200" b="0" dirty="0">
                <a:effectLst/>
                <a:latin typeface="Arial" panose="020B0604020202020204" pitchFamily="34" charset="0"/>
                <a:cs typeface="Arial" panose="020B0604020202020204" pitchFamily="34" charset="0"/>
              </a:rPr>
            </a:br>
            <a:br>
              <a:rPr lang="de-DE" sz="1200" b="0" dirty="0">
                <a:effectLst/>
                <a:latin typeface="Arial" panose="020B0604020202020204" pitchFamily="34" charset="0"/>
                <a:cs typeface="Arial" panose="020B0604020202020204" pitchFamily="34" charset="0"/>
              </a:rPr>
            </a:br>
            <a:br>
              <a:rPr lang="de-DE" sz="1200" b="0" dirty="0">
                <a:effectLst/>
                <a:latin typeface="Arial" panose="020B0604020202020204" pitchFamily="34" charset="0"/>
                <a:cs typeface="Arial" panose="020B0604020202020204" pitchFamily="34" charset="0"/>
              </a:rPr>
            </a:br>
            <a:r>
              <a:rPr lang="de-DE" sz="1000" b="0" dirty="0">
                <a:effectLst/>
                <a:latin typeface="Arial" panose="020B0604020202020204" pitchFamily="34" charset="0"/>
                <a:cs typeface="Arial" panose="020B0604020202020204" pitchFamily="34" charset="0"/>
              </a:rPr>
              <a:t>Heinz Maywald am 29.5.1955 in Briefen an seine Eltern,</a:t>
            </a:r>
            <a:br>
              <a:rPr lang="de-DE" sz="1000" b="0" dirty="0">
                <a:effectLst/>
                <a:latin typeface="Arial" panose="020B0604020202020204" pitchFamily="34" charset="0"/>
                <a:cs typeface="Arial" panose="020B0604020202020204" pitchFamily="34" charset="0"/>
              </a:rPr>
            </a:br>
            <a:r>
              <a:rPr lang="de-DE" sz="1000" b="0" dirty="0">
                <a:effectLst/>
                <a:latin typeface="Arial" panose="020B0604020202020204" pitchFamily="34" charset="0"/>
                <a:cs typeface="Arial" panose="020B0604020202020204" pitchFamily="34" charset="0"/>
              </a:rPr>
              <a:t>acht bzw. 15 Tage nach der Geburt des Sohnes Jörg</a:t>
            </a:r>
            <a:endParaRPr lang="de-DE" sz="1000" dirty="0"/>
          </a:p>
        </p:txBody>
      </p:sp>
      <p:pic>
        <p:nvPicPr>
          <p:cNvPr id="5" name="Grafik 4">
            <a:extLst>
              <a:ext uri="{FF2B5EF4-FFF2-40B4-BE49-F238E27FC236}">
                <a16:creationId xmlns:a16="http://schemas.microsoft.com/office/drawing/2014/main" id="{B21DC982-C0CB-B46C-9F0C-90944FA869D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52120" y="2561650"/>
            <a:ext cx="2559920" cy="367240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Textfeld 5">
            <a:extLst>
              <a:ext uri="{FF2B5EF4-FFF2-40B4-BE49-F238E27FC236}">
                <a16:creationId xmlns:a16="http://schemas.microsoft.com/office/drawing/2014/main" id="{9EA6649F-3680-09C9-482D-5E0AB1AE2944}"/>
              </a:ext>
            </a:extLst>
          </p:cNvPr>
          <p:cNvSpPr txBox="1">
            <a:spLocks noChangeArrowheads="1"/>
          </p:cNvSpPr>
          <p:nvPr/>
        </p:nvSpPr>
        <p:spPr bwMode="auto">
          <a:xfrm>
            <a:off x="1619250" y="3463925"/>
            <a:ext cx="1552575" cy="1117600"/>
          </a:xfrm>
          <a:prstGeom prst="rect">
            <a:avLst/>
          </a:prstGeom>
          <a:solidFill>
            <a:srgbClr val="FFFFFF"/>
          </a:solidFill>
          <a:ln w="6350">
            <a:solidFill>
              <a:srgbClr val="000000"/>
            </a:solidFill>
            <a:miter lim="800000"/>
            <a:headEnd/>
            <a:tailEnd/>
          </a:ln>
        </p:spPr>
        <p:txBody>
          <a:bodyPr/>
          <a:lstStyle>
            <a:lvl1pPr>
              <a:spcBef>
                <a:spcPct val="20000"/>
              </a:spcBef>
              <a:buClr>
                <a:schemeClr val="hlink"/>
              </a:buClr>
              <a:buSzPct val="70000"/>
              <a:buFont typeface="Wingdings"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9pPr>
          </a:lstStyle>
          <a:p>
            <a:pPr algn="ctr">
              <a:spcBef>
                <a:spcPct val="0"/>
              </a:spcBef>
              <a:buClrTx/>
              <a:buSzTx/>
              <a:buFontTx/>
              <a:buNone/>
            </a:pPr>
            <a:r>
              <a:rPr lang="de-DE" altLang="de-DE" sz="1100" b="1">
                <a:solidFill>
                  <a:srgbClr val="002060"/>
                </a:solidFill>
                <a:latin typeface="Calibri" panose="020F0502020204030204" pitchFamily="34" charset="0"/>
                <a:ea typeface="Calibri" panose="020F0502020204030204" pitchFamily="34" charset="0"/>
                <a:cs typeface="Times New Roman" panose="02020603050405020304" pitchFamily="18" charset="0"/>
              </a:rPr>
              <a:t>Schutzrechte</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lgn="ctr">
              <a:spcBef>
                <a:spcPct val="0"/>
              </a:spcBef>
              <a:buClrTx/>
              <a:buSzTx/>
              <a:buFontTx/>
              <a:buNone/>
            </a:pP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Artikel</a:t>
            </a:r>
            <a:b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b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2, 8, 9, 16, 17, 19, 20, 21, 22, 24, 30, 32, 33, 34, 35, 36, 37, 38, 40</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spcBef>
                <a:spcPct val="0"/>
              </a:spcBef>
              <a:buClrTx/>
              <a:buSzTx/>
              <a:buFontTx/>
              <a:buNone/>
            </a:pPr>
            <a:endParaRPr lang="de-DE" altLang="de-DE" sz="1800">
              <a:latin typeface="Arial" panose="020B0604020202020204" pitchFamily="34" charset="0"/>
              <a:ea typeface="Calibri" panose="020F0502020204030204" pitchFamily="34" charset="0"/>
              <a:cs typeface="Times New Roman" panose="02020603050405020304" pitchFamily="18" charset="0"/>
            </a:endParaRPr>
          </a:p>
        </p:txBody>
      </p:sp>
      <p:sp>
        <p:nvSpPr>
          <p:cNvPr id="7171" name="Textfeld 7">
            <a:extLst>
              <a:ext uri="{FF2B5EF4-FFF2-40B4-BE49-F238E27FC236}">
                <a16:creationId xmlns:a16="http://schemas.microsoft.com/office/drawing/2014/main" id="{912617E3-036C-69D1-46E5-65597A5D49A3}"/>
              </a:ext>
            </a:extLst>
          </p:cNvPr>
          <p:cNvSpPr txBox="1">
            <a:spLocks noChangeArrowheads="1"/>
          </p:cNvSpPr>
          <p:nvPr/>
        </p:nvSpPr>
        <p:spPr bwMode="auto">
          <a:xfrm>
            <a:off x="3825875" y="3463925"/>
            <a:ext cx="1538288" cy="1079500"/>
          </a:xfrm>
          <a:prstGeom prst="rect">
            <a:avLst/>
          </a:prstGeom>
          <a:solidFill>
            <a:srgbClr val="FFFFFF"/>
          </a:solidFill>
          <a:ln w="6350">
            <a:solidFill>
              <a:srgbClr val="000000"/>
            </a:solidFill>
            <a:miter lim="800000"/>
            <a:headEnd/>
            <a:tailEnd/>
          </a:ln>
        </p:spPr>
        <p:txBody>
          <a:bodyPr/>
          <a:lstStyle>
            <a:lvl1pPr>
              <a:spcBef>
                <a:spcPct val="20000"/>
              </a:spcBef>
              <a:buClr>
                <a:schemeClr val="hlink"/>
              </a:buClr>
              <a:buSzPct val="70000"/>
              <a:buFont typeface="Wingdings"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9pPr>
          </a:lstStyle>
          <a:p>
            <a:pPr algn="ctr">
              <a:spcBef>
                <a:spcPct val="0"/>
              </a:spcBef>
              <a:buClrTx/>
              <a:buSzTx/>
              <a:buFontTx/>
              <a:buNone/>
            </a:pPr>
            <a:r>
              <a:rPr lang="de-DE" altLang="de-DE" sz="1100" b="1">
                <a:solidFill>
                  <a:srgbClr val="002060"/>
                </a:solidFill>
                <a:latin typeface="Calibri" panose="020F0502020204030204" pitchFamily="34" charset="0"/>
                <a:ea typeface="Calibri" panose="020F0502020204030204" pitchFamily="34" charset="0"/>
                <a:cs typeface="Times New Roman" panose="02020603050405020304" pitchFamily="18" charset="0"/>
              </a:rPr>
              <a:t>Förderrechte</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lgn="ctr">
              <a:spcBef>
                <a:spcPct val="0"/>
              </a:spcBef>
              <a:buClrTx/>
              <a:buSzTx/>
              <a:buFontTx/>
              <a:buNone/>
            </a:pP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Artikel</a:t>
            </a:r>
            <a:b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b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6, 10, 17, 18, 23, 24, 26, 27, 28, 29, 30, 31, 39</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spcBef>
                <a:spcPct val="0"/>
              </a:spcBef>
              <a:buClrTx/>
              <a:buSzTx/>
              <a:buFontTx/>
              <a:buNone/>
            </a:pPr>
            <a:endParaRPr lang="de-DE" altLang="de-DE" sz="1800">
              <a:latin typeface="Arial" panose="020B0604020202020204" pitchFamily="34" charset="0"/>
              <a:ea typeface="Calibri" panose="020F0502020204030204" pitchFamily="34" charset="0"/>
              <a:cs typeface="Times New Roman" panose="02020603050405020304" pitchFamily="18" charset="0"/>
            </a:endParaRPr>
          </a:p>
        </p:txBody>
      </p:sp>
      <p:sp>
        <p:nvSpPr>
          <p:cNvPr id="7172" name="Textfeld 9">
            <a:extLst>
              <a:ext uri="{FF2B5EF4-FFF2-40B4-BE49-F238E27FC236}">
                <a16:creationId xmlns:a16="http://schemas.microsoft.com/office/drawing/2014/main" id="{B88AB98F-00DA-2AC4-9582-8A85611CC6AC}"/>
              </a:ext>
            </a:extLst>
          </p:cNvPr>
          <p:cNvSpPr txBox="1">
            <a:spLocks noChangeArrowheads="1"/>
          </p:cNvSpPr>
          <p:nvPr/>
        </p:nvSpPr>
        <p:spPr bwMode="auto">
          <a:xfrm>
            <a:off x="6170613" y="3463925"/>
            <a:ext cx="1457325" cy="1054100"/>
          </a:xfrm>
          <a:prstGeom prst="rect">
            <a:avLst/>
          </a:prstGeom>
          <a:solidFill>
            <a:srgbClr val="FFFFFF"/>
          </a:solidFill>
          <a:ln w="6350">
            <a:solidFill>
              <a:srgbClr val="000000"/>
            </a:solidFill>
            <a:miter lim="800000"/>
            <a:headEnd/>
            <a:tailEnd/>
          </a:ln>
        </p:spPr>
        <p:txBody>
          <a:bodyPr/>
          <a:lstStyle>
            <a:lvl1pPr>
              <a:spcBef>
                <a:spcPct val="20000"/>
              </a:spcBef>
              <a:buClr>
                <a:schemeClr val="hlink"/>
              </a:buClr>
              <a:buSzPct val="70000"/>
              <a:buFont typeface="Wingdings"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9pPr>
          </a:lstStyle>
          <a:p>
            <a:pPr algn="ctr">
              <a:spcBef>
                <a:spcPct val="0"/>
              </a:spcBef>
              <a:buClrTx/>
              <a:buSzTx/>
              <a:buFontTx/>
              <a:buNone/>
            </a:pPr>
            <a:r>
              <a:rPr lang="de-DE" altLang="de-DE" sz="1100" b="1">
                <a:solidFill>
                  <a:srgbClr val="002060"/>
                </a:solidFill>
                <a:latin typeface="Calibri" panose="020F0502020204030204" pitchFamily="34" charset="0"/>
                <a:ea typeface="Calibri" panose="020F0502020204030204" pitchFamily="34" charset="0"/>
                <a:cs typeface="Times New Roman" panose="02020603050405020304" pitchFamily="18" charset="0"/>
              </a:rPr>
              <a:t>Beteiligungsrechte</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lgn="ctr">
              <a:spcBef>
                <a:spcPct val="0"/>
              </a:spcBef>
              <a:buClrTx/>
              <a:buSzTx/>
              <a:buFontTx/>
              <a:buNone/>
            </a:pP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Artikel </a:t>
            </a:r>
            <a:b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b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12, 13, 14, 15, 17</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spcBef>
                <a:spcPct val="0"/>
              </a:spcBef>
              <a:buClrTx/>
              <a:buSzTx/>
              <a:buFontTx/>
              <a:buNone/>
            </a:pPr>
            <a:endParaRPr lang="de-DE" altLang="de-DE" sz="1800">
              <a:latin typeface="Arial" panose="020B0604020202020204" pitchFamily="34" charset="0"/>
              <a:ea typeface="Calibri" panose="020F0502020204030204" pitchFamily="34" charset="0"/>
              <a:cs typeface="Times New Roman" panose="02020603050405020304" pitchFamily="18" charset="0"/>
            </a:endParaRPr>
          </a:p>
        </p:txBody>
      </p:sp>
      <p:sp>
        <p:nvSpPr>
          <p:cNvPr id="7173" name="Textfeld 10">
            <a:extLst>
              <a:ext uri="{FF2B5EF4-FFF2-40B4-BE49-F238E27FC236}">
                <a16:creationId xmlns:a16="http://schemas.microsoft.com/office/drawing/2014/main" id="{535C62D6-22D5-893A-56F1-8BEB66BDC381}"/>
              </a:ext>
            </a:extLst>
          </p:cNvPr>
          <p:cNvSpPr txBox="1">
            <a:spLocks noChangeArrowheads="1"/>
          </p:cNvSpPr>
          <p:nvPr/>
        </p:nvSpPr>
        <p:spPr bwMode="auto">
          <a:xfrm>
            <a:off x="3825875" y="1574800"/>
            <a:ext cx="1538288" cy="771525"/>
          </a:xfrm>
          <a:prstGeom prst="rect">
            <a:avLst/>
          </a:prstGeom>
          <a:solidFill>
            <a:srgbClr val="FFFFFF"/>
          </a:solidFill>
          <a:ln w="6350">
            <a:solidFill>
              <a:srgbClr val="000000"/>
            </a:solidFill>
            <a:miter lim="800000"/>
            <a:headEnd/>
            <a:tailEnd/>
          </a:ln>
        </p:spPr>
        <p:txBody>
          <a:bodyPr/>
          <a:lstStyle>
            <a:lvl1pPr>
              <a:spcBef>
                <a:spcPct val="20000"/>
              </a:spcBef>
              <a:buClr>
                <a:schemeClr val="hlink"/>
              </a:buClr>
              <a:buSzPct val="70000"/>
              <a:buFont typeface="Wingdings"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9pPr>
          </a:lstStyle>
          <a:p>
            <a:pPr algn="ctr">
              <a:spcBef>
                <a:spcPct val="0"/>
              </a:spcBef>
              <a:buClrTx/>
              <a:buSzTx/>
              <a:buFontTx/>
              <a:buNone/>
            </a:pPr>
            <a:r>
              <a:rPr lang="de-DE" altLang="de-DE" sz="1100" b="1">
                <a:solidFill>
                  <a:srgbClr val="002060"/>
                </a:solidFill>
                <a:latin typeface="Calibri" panose="020F0502020204030204" pitchFamily="34" charset="0"/>
                <a:ea typeface="Calibri" panose="020F0502020204030204" pitchFamily="34" charset="0"/>
                <a:cs typeface="Times New Roman" panose="02020603050405020304" pitchFamily="18" charset="0"/>
              </a:rPr>
              <a:t>Vorrang des Kindeswohls</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lgn="ctr">
              <a:spcBef>
                <a:spcPct val="0"/>
              </a:spcBef>
              <a:buClrTx/>
              <a:buSzTx/>
              <a:buFontTx/>
              <a:buNone/>
            </a:pP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Artikel 3 Absatz 1</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spcBef>
                <a:spcPct val="0"/>
              </a:spcBef>
              <a:buClrTx/>
              <a:buSzTx/>
              <a:buFontTx/>
              <a:buNone/>
            </a:pPr>
            <a:endParaRPr lang="de-DE" altLang="de-DE" sz="1800">
              <a:latin typeface="Arial" panose="020B0604020202020204" pitchFamily="34" charset="0"/>
              <a:ea typeface="Calibri" panose="020F0502020204030204" pitchFamily="34" charset="0"/>
              <a:cs typeface="Times New Roman" panose="02020603050405020304" pitchFamily="18" charset="0"/>
            </a:endParaRPr>
          </a:p>
        </p:txBody>
      </p:sp>
      <p:sp>
        <p:nvSpPr>
          <p:cNvPr id="7174" name="Textfeld 11">
            <a:extLst>
              <a:ext uri="{FF2B5EF4-FFF2-40B4-BE49-F238E27FC236}">
                <a16:creationId xmlns:a16="http://schemas.microsoft.com/office/drawing/2014/main" id="{7390E598-551D-61A6-B7A1-252275B5C53D}"/>
              </a:ext>
            </a:extLst>
          </p:cNvPr>
          <p:cNvSpPr txBox="1">
            <a:spLocks noChangeArrowheads="1"/>
          </p:cNvSpPr>
          <p:nvPr/>
        </p:nvSpPr>
        <p:spPr bwMode="auto">
          <a:xfrm>
            <a:off x="1258888" y="5661025"/>
            <a:ext cx="1355725" cy="695325"/>
          </a:xfrm>
          <a:prstGeom prst="rect">
            <a:avLst/>
          </a:prstGeom>
          <a:solidFill>
            <a:srgbClr val="FFFFFF"/>
          </a:solidFill>
          <a:ln w="6350">
            <a:solidFill>
              <a:srgbClr val="000000"/>
            </a:solidFill>
            <a:miter lim="800000"/>
            <a:headEnd/>
            <a:tailEnd/>
          </a:ln>
        </p:spPr>
        <p:txBody>
          <a:bodyPr/>
          <a:lstStyle>
            <a:lvl1pPr>
              <a:spcBef>
                <a:spcPct val="20000"/>
              </a:spcBef>
              <a:buClr>
                <a:schemeClr val="hlink"/>
              </a:buClr>
              <a:buSzPct val="70000"/>
              <a:buFont typeface="Wingdings"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9pPr>
          </a:lstStyle>
          <a:p>
            <a:pPr algn="ctr">
              <a:spcBef>
                <a:spcPct val="0"/>
              </a:spcBef>
              <a:buClrTx/>
              <a:buSzTx/>
              <a:buFontTx/>
              <a:buNone/>
            </a:pP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Artikel 1</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lgn="ctr">
              <a:spcBef>
                <a:spcPct val="0"/>
              </a:spcBef>
              <a:buClrTx/>
              <a:buSzTx/>
              <a:buFontTx/>
              <a:buNone/>
            </a:pP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Geltung für Kinder</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lgn="ctr">
              <a:spcBef>
                <a:spcPct val="0"/>
              </a:spcBef>
              <a:buClrTx/>
              <a:buSzTx/>
              <a:buFontTx/>
              <a:buNone/>
            </a:pP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Begriffsbestimmung</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spcBef>
                <a:spcPct val="0"/>
              </a:spcBef>
              <a:buClrTx/>
              <a:buSzTx/>
              <a:buFontTx/>
              <a:buNone/>
            </a:pPr>
            <a:endParaRPr lang="de-DE" altLang="de-DE" sz="1800">
              <a:latin typeface="Arial" panose="020B0604020202020204" pitchFamily="34" charset="0"/>
              <a:ea typeface="Calibri" panose="020F0502020204030204" pitchFamily="34" charset="0"/>
              <a:cs typeface="Times New Roman" panose="02020603050405020304" pitchFamily="18" charset="0"/>
            </a:endParaRPr>
          </a:p>
        </p:txBody>
      </p:sp>
      <p:sp>
        <p:nvSpPr>
          <p:cNvPr id="7175" name="Textfeld 12">
            <a:extLst>
              <a:ext uri="{FF2B5EF4-FFF2-40B4-BE49-F238E27FC236}">
                <a16:creationId xmlns:a16="http://schemas.microsoft.com/office/drawing/2014/main" id="{41BE4A5E-45AC-E7F9-C686-EBAB8B33181D}"/>
              </a:ext>
            </a:extLst>
          </p:cNvPr>
          <p:cNvSpPr txBox="1">
            <a:spLocks noChangeArrowheads="1"/>
          </p:cNvSpPr>
          <p:nvPr/>
        </p:nvSpPr>
        <p:spPr bwMode="auto">
          <a:xfrm>
            <a:off x="2917825" y="5661025"/>
            <a:ext cx="1403350" cy="695325"/>
          </a:xfrm>
          <a:prstGeom prst="rect">
            <a:avLst/>
          </a:prstGeom>
          <a:solidFill>
            <a:srgbClr val="FFFFFF"/>
          </a:solidFill>
          <a:ln w="6350">
            <a:solidFill>
              <a:srgbClr val="000000"/>
            </a:solidFill>
            <a:miter lim="800000"/>
            <a:headEnd/>
            <a:tailEnd/>
          </a:ln>
        </p:spPr>
        <p:txBody>
          <a:bodyPr/>
          <a:lstStyle>
            <a:lvl1pPr>
              <a:spcBef>
                <a:spcPct val="20000"/>
              </a:spcBef>
              <a:buClr>
                <a:schemeClr val="hlink"/>
              </a:buClr>
              <a:buSzPct val="70000"/>
              <a:buFont typeface="Wingdings"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9pPr>
          </a:lstStyle>
          <a:p>
            <a:pPr algn="ctr">
              <a:spcBef>
                <a:spcPct val="0"/>
              </a:spcBef>
              <a:buClrTx/>
              <a:buSzTx/>
              <a:buFontTx/>
              <a:buNone/>
            </a:pP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Artikel 4</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lgn="ctr">
              <a:spcBef>
                <a:spcPct val="0"/>
              </a:spcBef>
              <a:buClrTx/>
              <a:buSzTx/>
              <a:buFontTx/>
              <a:buNone/>
            </a:pP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Verwirklichung</a:t>
            </a:r>
            <a:b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b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der Kinderrechte</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spcBef>
                <a:spcPct val="0"/>
              </a:spcBef>
              <a:buClrTx/>
              <a:buSzTx/>
              <a:buFontTx/>
              <a:buNone/>
            </a:pPr>
            <a:endParaRPr lang="de-DE" altLang="de-DE" sz="1800">
              <a:latin typeface="Arial" panose="020B0604020202020204" pitchFamily="34" charset="0"/>
              <a:ea typeface="Calibri" panose="020F0502020204030204" pitchFamily="34" charset="0"/>
              <a:cs typeface="Times New Roman" panose="02020603050405020304" pitchFamily="18" charset="0"/>
            </a:endParaRPr>
          </a:p>
        </p:txBody>
      </p:sp>
      <p:sp>
        <p:nvSpPr>
          <p:cNvPr id="7176" name="Textfeld 14">
            <a:extLst>
              <a:ext uri="{FF2B5EF4-FFF2-40B4-BE49-F238E27FC236}">
                <a16:creationId xmlns:a16="http://schemas.microsoft.com/office/drawing/2014/main" id="{10E20A08-17CB-3807-1CED-4F5412D2E80F}"/>
              </a:ext>
            </a:extLst>
          </p:cNvPr>
          <p:cNvSpPr txBox="1">
            <a:spLocks noChangeArrowheads="1"/>
          </p:cNvSpPr>
          <p:nvPr/>
        </p:nvSpPr>
        <p:spPr bwMode="auto">
          <a:xfrm>
            <a:off x="4625975" y="5661025"/>
            <a:ext cx="1458913" cy="695325"/>
          </a:xfrm>
          <a:prstGeom prst="rect">
            <a:avLst/>
          </a:prstGeom>
          <a:solidFill>
            <a:srgbClr val="FFFFFF"/>
          </a:solidFill>
          <a:ln w="6350">
            <a:solidFill>
              <a:srgbClr val="000000"/>
            </a:solidFill>
            <a:miter lim="800000"/>
            <a:headEnd/>
            <a:tailEnd/>
          </a:ln>
        </p:spPr>
        <p:txBody>
          <a:bodyPr/>
          <a:lstStyle>
            <a:lvl1pPr>
              <a:spcBef>
                <a:spcPct val="20000"/>
              </a:spcBef>
              <a:buClr>
                <a:schemeClr val="hlink"/>
              </a:buClr>
              <a:buSzPct val="70000"/>
              <a:buFont typeface="Wingdings"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9pPr>
          </a:lstStyle>
          <a:p>
            <a:pPr algn="ctr">
              <a:spcBef>
                <a:spcPct val="0"/>
              </a:spcBef>
              <a:buClrTx/>
              <a:buSzTx/>
              <a:buFontTx/>
              <a:buNone/>
            </a:pP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Artikel 42</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lgn="ctr">
              <a:spcBef>
                <a:spcPct val="0"/>
              </a:spcBef>
              <a:buClrTx/>
              <a:buSzTx/>
              <a:buFontTx/>
              <a:buNone/>
            </a:pP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Verpflichtung</a:t>
            </a:r>
            <a:b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b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zur Bekanntmachung</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spcBef>
                <a:spcPct val="0"/>
              </a:spcBef>
              <a:buClrTx/>
              <a:buSzTx/>
              <a:buFontTx/>
              <a:buNone/>
            </a:pPr>
            <a:endParaRPr lang="de-DE" altLang="de-DE" sz="1800">
              <a:latin typeface="Arial" panose="020B0604020202020204" pitchFamily="34" charset="0"/>
              <a:ea typeface="Calibri" panose="020F0502020204030204" pitchFamily="34" charset="0"/>
              <a:cs typeface="Times New Roman" panose="02020603050405020304" pitchFamily="18" charset="0"/>
            </a:endParaRPr>
          </a:p>
        </p:txBody>
      </p:sp>
      <p:sp>
        <p:nvSpPr>
          <p:cNvPr id="7177" name="Textfeld 1">
            <a:extLst>
              <a:ext uri="{FF2B5EF4-FFF2-40B4-BE49-F238E27FC236}">
                <a16:creationId xmlns:a16="http://schemas.microsoft.com/office/drawing/2014/main" id="{C70D86CE-0D05-0A43-8A66-2E444A6871EB}"/>
              </a:ext>
            </a:extLst>
          </p:cNvPr>
          <p:cNvSpPr txBox="1">
            <a:spLocks noChangeArrowheads="1"/>
          </p:cNvSpPr>
          <p:nvPr/>
        </p:nvSpPr>
        <p:spPr bwMode="auto">
          <a:xfrm>
            <a:off x="6416675" y="5661025"/>
            <a:ext cx="1403350" cy="695325"/>
          </a:xfrm>
          <a:prstGeom prst="rect">
            <a:avLst/>
          </a:prstGeom>
          <a:solidFill>
            <a:srgbClr val="FFFFFF"/>
          </a:solidFill>
          <a:ln w="6350">
            <a:solidFill>
              <a:srgbClr val="000000"/>
            </a:solidFill>
            <a:miter lim="800000"/>
            <a:headEnd/>
            <a:tailEnd/>
          </a:ln>
        </p:spPr>
        <p:txBody>
          <a:bodyPr/>
          <a:lstStyle>
            <a:lvl1pPr>
              <a:spcBef>
                <a:spcPct val="20000"/>
              </a:spcBef>
              <a:buClr>
                <a:schemeClr val="hlink"/>
              </a:buClr>
              <a:buSzPct val="70000"/>
              <a:buFont typeface="Wingdings"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9pPr>
          </a:lstStyle>
          <a:p>
            <a:pPr algn="ctr">
              <a:spcBef>
                <a:spcPct val="0"/>
              </a:spcBef>
              <a:buClrTx/>
              <a:buSzTx/>
              <a:buFontTx/>
              <a:buNone/>
            </a:pP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Artikel 44</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lgn="ctr">
              <a:spcBef>
                <a:spcPct val="0"/>
              </a:spcBef>
              <a:buClrTx/>
              <a:buSzTx/>
              <a:buFontTx/>
              <a:buNone/>
            </a:pP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Berichtspflicht</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lgn="ctr">
              <a:spcBef>
                <a:spcPct val="0"/>
              </a:spcBef>
              <a:buClrTx/>
              <a:buSzTx/>
              <a:buFontTx/>
              <a:buNone/>
            </a:pPr>
            <a:r>
              <a:rPr lang="de-DE" altLang="de-DE" sz="1100">
                <a:solidFill>
                  <a:srgbClr val="002060"/>
                </a:solidFill>
                <a:latin typeface="Calibri" panose="020F0502020204030204" pitchFamily="34" charset="0"/>
                <a:ea typeface="Calibri" panose="020F0502020204030204" pitchFamily="34" charset="0"/>
                <a:cs typeface="Times New Roman" panose="02020603050405020304" pitchFamily="18" charset="0"/>
              </a:rPr>
              <a:t>an UN-Ausschuss</a:t>
            </a:r>
            <a:endParaRPr lang="de-DE" altLang="de-DE" sz="600">
              <a:latin typeface="Arial" panose="020B0604020202020204" pitchFamily="34" charset="0"/>
              <a:ea typeface="Calibri" panose="020F0502020204030204" pitchFamily="34" charset="0"/>
              <a:cs typeface="Times New Roman" panose="02020603050405020304" pitchFamily="18" charset="0"/>
            </a:endParaRPr>
          </a:p>
          <a:p>
            <a:pPr>
              <a:spcBef>
                <a:spcPct val="0"/>
              </a:spcBef>
              <a:buClrTx/>
              <a:buSzTx/>
              <a:buFontTx/>
              <a:buNone/>
            </a:pPr>
            <a:endParaRPr lang="de-DE" altLang="de-DE" sz="1800">
              <a:latin typeface="Arial" panose="020B0604020202020204" pitchFamily="34" charset="0"/>
              <a:ea typeface="Calibri" panose="020F0502020204030204" pitchFamily="34" charset="0"/>
              <a:cs typeface="Times New Roman" panose="02020603050405020304" pitchFamily="18" charset="0"/>
            </a:endParaRPr>
          </a:p>
        </p:txBody>
      </p:sp>
      <p:pic>
        <p:nvPicPr>
          <p:cNvPr id="7178" name="Grafik 2" descr="Ein Bild, das Text enthält.&#10;&#10;Automatisch generierte Beschreibung">
            <a:extLst>
              <a:ext uri="{FF2B5EF4-FFF2-40B4-BE49-F238E27FC236}">
                <a16:creationId xmlns:a16="http://schemas.microsoft.com/office/drawing/2014/main" id="{274AA64D-DB97-2BF1-F947-8B71E38F22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4325" y="649288"/>
            <a:ext cx="337820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9" name="Rectangle 11">
            <a:extLst>
              <a:ext uri="{FF2B5EF4-FFF2-40B4-BE49-F238E27FC236}">
                <a16:creationId xmlns:a16="http://schemas.microsoft.com/office/drawing/2014/main" id="{33A0D073-373D-C003-96B8-4A3A22036B0E}"/>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hlink"/>
              </a:buClr>
              <a:buSzPct val="70000"/>
              <a:buFont typeface="Wingdings"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9pPr>
          </a:lstStyle>
          <a:p>
            <a:pPr>
              <a:spcBef>
                <a:spcPct val="0"/>
              </a:spcBef>
              <a:buClrTx/>
              <a:buSzTx/>
              <a:buFontTx/>
              <a:buNone/>
            </a:pPr>
            <a:endParaRPr lang="de-DE" altLang="de-DE" sz="1800">
              <a:latin typeface="Arial" panose="020B0604020202020204" pitchFamily="34" charset="0"/>
            </a:endParaRPr>
          </a:p>
        </p:txBody>
      </p:sp>
      <p:sp>
        <p:nvSpPr>
          <p:cNvPr id="7180" name="Rectangle 20">
            <a:extLst>
              <a:ext uri="{FF2B5EF4-FFF2-40B4-BE49-F238E27FC236}">
                <a16:creationId xmlns:a16="http://schemas.microsoft.com/office/drawing/2014/main" id="{93459D37-E990-A79D-5FE2-1689E61E8AD9}"/>
              </a:ext>
            </a:extLst>
          </p:cNvPr>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hlink"/>
              </a:buClr>
              <a:buSzPct val="70000"/>
              <a:buFont typeface="Wingdings"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9pPr>
          </a:lstStyle>
          <a:p>
            <a:pPr>
              <a:spcBef>
                <a:spcPct val="0"/>
              </a:spcBef>
              <a:buClrTx/>
              <a:buSzTx/>
              <a:buFontTx/>
              <a:buNone/>
            </a:pPr>
            <a:endParaRPr lang="de-DE" altLang="de-DE" sz="1800">
              <a:latin typeface="Arial" panose="020B0604020202020204" pitchFamily="34" charset="0"/>
            </a:endParaRPr>
          </a:p>
        </p:txBody>
      </p:sp>
      <p:pic>
        <p:nvPicPr>
          <p:cNvPr id="7181" name="Picture 3" descr="Folie_Haus_gr">
            <a:extLst>
              <a:ext uri="{FF2B5EF4-FFF2-40B4-BE49-F238E27FC236}">
                <a16:creationId xmlns:a16="http://schemas.microsoft.com/office/drawing/2014/main" id="{ADE29441-7EDB-B1BB-CD40-7A84348179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725" y="-44450"/>
            <a:ext cx="8767763" cy="701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CAABB82-2924-4C3B-9C2D-B1EB7582503A}"/>
              </a:ext>
            </a:extLst>
          </p:cNvPr>
          <p:cNvSpPr>
            <a:spLocks noGrp="1" noRot="1" noChangeArrowheads="1"/>
          </p:cNvSpPr>
          <p:nvPr>
            <p:ph type="title"/>
          </p:nvPr>
        </p:nvSpPr>
        <p:spPr>
          <a:xfrm>
            <a:off x="755650" y="692150"/>
            <a:ext cx="8388350" cy="1152525"/>
          </a:xfrm>
        </p:spPr>
        <p:txBody>
          <a:bodyPr/>
          <a:lstStyle/>
          <a:p>
            <a:pPr algn="l" eaLnBrk="1" hangingPunct="1"/>
            <a:r>
              <a:rPr lang="de-DE" altLang="de-DE" sz="2400" b="0" i="1">
                <a:solidFill>
                  <a:schemeClr val="accent2"/>
                </a:solidFill>
                <a:effectLst/>
                <a:latin typeface="Arial" panose="020B0604020202020204" pitchFamily="34" charset="0"/>
              </a:rPr>
              <a:t>Kinderschutz: unterschiedliche Reichweiten</a:t>
            </a:r>
            <a:br>
              <a:rPr lang="de-DE" altLang="de-DE" sz="2400" b="0" i="1">
                <a:solidFill>
                  <a:schemeClr val="accent2"/>
                </a:solidFill>
                <a:effectLst/>
                <a:latin typeface="Arial" panose="020B0604020202020204" pitchFamily="34" charset="0"/>
              </a:rPr>
            </a:br>
            <a:r>
              <a:rPr lang="de-DE" altLang="de-DE" sz="2400" b="0" i="1">
                <a:solidFill>
                  <a:schemeClr val="accent2"/>
                </a:solidFill>
                <a:effectLst/>
                <a:latin typeface="Arial" panose="020B0604020202020204" pitchFamily="34" charset="0"/>
              </a:rPr>
              <a:t>______________________________________________</a:t>
            </a:r>
          </a:p>
        </p:txBody>
      </p:sp>
      <p:sp>
        <p:nvSpPr>
          <p:cNvPr id="9219" name="Rectangle 3">
            <a:extLst>
              <a:ext uri="{FF2B5EF4-FFF2-40B4-BE49-F238E27FC236}">
                <a16:creationId xmlns:a16="http://schemas.microsoft.com/office/drawing/2014/main" id="{B4474AD4-C72C-CECD-2137-D9DC57F2D418}"/>
              </a:ext>
            </a:extLst>
          </p:cNvPr>
          <p:cNvSpPr>
            <a:spLocks noGrp="1" noChangeArrowheads="1"/>
          </p:cNvSpPr>
          <p:nvPr>
            <p:ph type="body" idx="1"/>
          </p:nvPr>
        </p:nvSpPr>
        <p:spPr>
          <a:xfrm>
            <a:off x="1547813" y="2420938"/>
            <a:ext cx="6696075" cy="4176712"/>
          </a:xfrm>
        </p:spPr>
        <p:txBody>
          <a:bodyPr/>
          <a:lstStyle/>
          <a:p>
            <a:pPr eaLnBrk="1" hangingPunct="1">
              <a:lnSpc>
                <a:spcPct val="80000"/>
              </a:lnSpc>
            </a:pPr>
            <a:r>
              <a:rPr lang="de-DE" altLang="de-DE" sz="1800">
                <a:solidFill>
                  <a:schemeClr val="accent2"/>
                </a:solidFill>
                <a:effectLst/>
                <a:latin typeface="Arial" panose="020B0604020202020204" pitchFamily="34" charset="0"/>
              </a:rPr>
              <a:t>Intervenierender</a:t>
            </a:r>
            <a:r>
              <a:rPr lang="de-DE" altLang="de-DE" sz="1800">
                <a:effectLst/>
                <a:latin typeface="Arial" panose="020B0604020202020204" pitchFamily="34" charset="0"/>
              </a:rPr>
              <a:t> Kinderschutz: </a:t>
            </a:r>
            <a:r>
              <a:rPr lang="de-DE" altLang="de-DE" sz="1800">
                <a:solidFill>
                  <a:schemeClr val="accent2"/>
                </a:solidFill>
                <a:effectLst/>
                <a:latin typeface="Arial" panose="020B0604020202020204" pitchFamily="34" charset="0"/>
              </a:rPr>
              <a:t>Kindeswohlgefährdung</a:t>
            </a:r>
            <a:br>
              <a:rPr lang="de-DE" altLang="de-DE" sz="1400">
                <a:effectLst/>
                <a:latin typeface="Arial" panose="020B0604020202020204" pitchFamily="34" charset="0"/>
              </a:rPr>
            </a:br>
            <a:r>
              <a:rPr lang="de-DE" altLang="de-DE" sz="1400">
                <a:effectLst/>
                <a:latin typeface="Arial" panose="020B0604020202020204" pitchFamily="34" charset="0"/>
              </a:rPr>
              <a:t>(enges Verständnis)</a:t>
            </a:r>
            <a:br>
              <a:rPr lang="de-DE" altLang="de-DE" sz="1400">
                <a:effectLst/>
                <a:latin typeface="Arial" panose="020B0604020202020204" pitchFamily="34" charset="0"/>
              </a:rPr>
            </a:br>
            <a:endParaRPr lang="de-DE" altLang="de-DE" sz="1400">
              <a:effectLst/>
              <a:latin typeface="Arial" panose="020B0604020202020204" pitchFamily="34" charset="0"/>
            </a:endParaRPr>
          </a:p>
          <a:p>
            <a:pPr eaLnBrk="1" hangingPunct="1">
              <a:lnSpc>
                <a:spcPct val="80000"/>
              </a:lnSpc>
            </a:pPr>
            <a:r>
              <a:rPr lang="de-DE" altLang="de-DE" sz="1800">
                <a:solidFill>
                  <a:schemeClr val="accent2"/>
                </a:solidFill>
                <a:effectLst/>
                <a:latin typeface="Arial" panose="020B0604020202020204" pitchFamily="34" charset="0"/>
              </a:rPr>
              <a:t>Präventiver</a:t>
            </a:r>
            <a:r>
              <a:rPr lang="de-DE" altLang="de-DE" sz="1800">
                <a:effectLst/>
                <a:latin typeface="Arial" panose="020B0604020202020204" pitchFamily="34" charset="0"/>
              </a:rPr>
              <a:t> Kinderschutz: u.a. </a:t>
            </a:r>
            <a:r>
              <a:rPr lang="de-DE" altLang="de-DE" sz="1800">
                <a:solidFill>
                  <a:schemeClr val="accent2"/>
                </a:solidFill>
                <a:effectLst/>
                <a:latin typeface="Arial" panose="020B0604020202020204" pitchFamily="34" charset="0"/>
              </a:rPr>
              <a:t>Frühe Hilfen</a:t>
            </a:r>
            <a:br>
              <a:rPr lang="de-DE" altLang="de-DE" sz="1400">
                <a:effectLst/>
                <a:latin typeface="Arial" panose="020B0604020202020204" pitchFamily="34" charset="0"/>
              </a:rPr>
            </a:br>
            <a:r>
              <a:rPr lang="de-DE" altLang="de-DE" sz="1400">
                <a:effectLst/>
                <a:latin typeface="Arial" panose="020B0604020202020204" pitchFamily="34" charset="0"/>
              </a:rPr>
              <a:t>(erweitertes Verständnis 1)</a:t>
            </a:r>
            <a:br>
              <a:rPr lang="de-DE" altLang="de-DE" sz="1400">
                <a:effectLst/>
                <a:latin typeface="Arial" panose="020B0604020202020204" pitchFamily="34" charset="0"/>
              </a:rPr>
            </a:br>
            <a:endParaRPr lang="de-DE" altLang="de-DE" sz="1400">
              <a:effectLst/>
              <a:latin typeface="Arial" panose="020B0604020202020204" pitchFamily="34" charset="0"/>
            </a:endParaRPr>
          </a:p>
          <a:p>
            <a:pPr eaLnBrk="1" hangingPunct="1">
              <a:lnSpc>
                <a:spcPct val="80000"/>
              </a:lnSpc>
            </a:pPr>
            <a:r>
              <a:rPr lang="de-DE" altLang="de-DE" sz="1800">
                <a:solidFill>
                  <a:schemeClr val="accent2"/>
                </a:solidFill>
                <a:effectLst/>
                <a:latin typeface="Arial" panose="020B0604020202020204" pitchFamily="34" charset="0"/>
              </a:rPr>
              <a:t>Institutioneller</a:t>
            </a:r>
            <a:r>
              <a:rPr lang="de-DE" altLang="de-DE" sz="1800">
                <a:effectLst/>
                <a:latin typeface="Arial" panose="020B0604020202020204" pitchFamily="34" charset="0"/>
              </a:rPr>
              <a:t> Kinderschutz: </a:t>
            </a:r>
            <a:r>
              <a:rPr lang="de-DE" altLang="de-DE" sz="1800">
                <a:solidFill>
                  <a:schemeClr val="accent2"/>
                </a:solidFill>
                <a:effectLst/>
                <a:latin typeface="Arial" panose="020B0604020202020204" pitchFamily="34" charset="0"/>
              </a:rPr>
              <a:t>Kindeswohlbeeinträchtigung</a:t>
            </a:r>
            <a:br>
              <a:rPr lang="de-DE" altLang="de-DE" sz="1400">
                <a:effectLst/>
                <a:latin typeface="Arial" panose="020B0604020202020204" pitchFamily="34" charset="0"/>
              </a:rPr>
            </a:br>
            <a:r>
              <a:rPr lang="de-DE" altLang="de-DE" sz="1400">
                <a:effectLst/>
                <a:latin typeface="Arial" panose="020B0604020202020204" pitchFamily="34" charset="0"/>
              </a:rPr>
              <a:t>(erweitertes Verständnis 2)</a:t>
            </a:r>
            <a:br>
              <a:rPr lang="de-DE" altLang="de-DE" sz="1400">
                <a:effectLst/>
                <a:latin typeface="Arial" panose="020B0604020202020204" pitchFamily="34" charset="0"/>
              </a:rPr>
            </a:br>
            <a:endParaRPr lang="de-DE" altLang="de-DE" sz="1400">
              <a:effectLst/>
              <a:latin typeface="Arial" panose="020B0604020202020204" pitchFamily="34" charset="0"/>
            </a:endParaRPr>
          </a:p>
          <a:p>
            <a:pPr eaLnBrk="1" hangingPunct="1">
              <a:lnSpc>
                <a:spcPct val="80000"/>
              </a:lnSpc>
            </a:pPr>
            <a:r>
              <a:rPr lang="de-DE" altLang="de-DE" sz="1800">
                <a:solidFill>
                  <a:schemeClr val="accent2"/>
                </a:solidFill>
                <a:effectLst/>
                <a:latin typeface="Arial" panose="020B0604020202020204" pitchFamily="34" charset="0"/>
              </a:rPr>
              <a:t>Verwirklichung sämtlicher Kinderschutzrechte</a:t>
            </a:r>
            <a:r>
              <a:rPr lang="de-DE" altLang="de-DE" sz="1800">
                <a:effectLst/>
                <a:latin typeface="Arial" panose="020B0604020202020204" pitchFamily="34" charset="0"/>
              </a:rPr>
              <a:t>:</a:t>
            </a:r>
            <a:br>
              <a:rPr lang="de-DE" altLang="de-DE" sz="1800">
                <a:effectLst/>
                <a:latin typeface="Arial" panose="020B0604020202020204" pitchFamily="34" charset="0"/>
              </a:rPr>
            </a:br>
            <a:r>
              <a:rPr lang="de-DE" altLang="de-DE" sz="1800">
                <a:effectLst/>
                <a:latin typeface="Arial" panose="020B0604020202020204" pitchFamily="34" charset="0"/>
              </a:rPr>
              <a:t>u.a. Diskriminierungsschutz, Gewaltschutz, Medienschutz,</a:t>
            </a:r>
            <a:br>
              <a:rPr lang="de-DE" altLang="de-DE" sz="1800">
                <a:effectLst/>
                <a:latin typeface="Arial" panose="020B0604020202020204" pitchFamily="34" charset="0"/>
              </a:rPr>
            </a:br>
            <a:r>
              <a:rPr lang="de-DE" altLang="de-DE" sz="1800">
                <a:effectLst/>
                <a:latin typeface="Arial" panose="020B0604020202020204" pitchFamily="34" charset="0"/>
              </a:rPr>
              <a:t>Gesundheitsschutz, Schutz der Privatsphäre</a:t>
            </a:r>
            <a:br>
              <a:rPr lang="de-DE" altLang="de-DE" sz="1800">
                <a:effectLst/>
                <a:latin typeface="Arial" panose="020B0604020202020204" pitchFamily="34" charset="0"/>
              </a:rPr>
            </a:br>
            <a:r>
              <a:rPr lang="de-DE" altLang="de-DE" sz="1400">
                <a:effectLst/>
                <a:latin typeface="Arial" panose="020B0604020202020204" pitchFamily="34" charset="0"/>
              </a:rPr>
              <a:t>(weites Verständnis)</a:t>
            </a:r>
            <a:br>
              <a:rPr lang="de-DE" altLang="de-DE" sz="1400">
                <a:effectLst/>
                <a:latin typeface="Arial" panose="020B0604020202020204" pitchFamily="34" charset="0"/>
              </a:rPr>
            </a:br>
            <a:endParaRPr lang="de-DE" altLang="de-DE" sz="1400">
              <a:effectLst/>
              <a:latin typeface="Arial" panose="020B0604020202020204" pitchFamily="34" charset="0"/>
            </a:endParaRPr>
          </a:p>
          <a:p>
            <a:pPr eaLnBrk="1" hangingPunct="1">
              <a:lnSpc>
                <a:spcPct val="80000"/>
              </a:lnSpc>
            </a:pPr>
            <a:r>
              <a:rPr lang="de-DE" altLang="de-DE" sz="1800">
                <a:solidFill>
                  <a:schemeClr val="accent2"/>
                </a:solidFill>
                <a:effectLst/>
                <a:latin typeface="Arial" panose="020B0604020202020204" pitchFamily="34" charset="0"/>
              </a:rPr>
              <a:t>Kinderrechtsschutz</a:t>
            </a:r>
            <a:r>
              <a:rPr lang="de-DE" altLang="de-DE" sz="1800">
                <a:effectLst/>
                <a:latin typeface="Arial" panose="020B0604020202020204" pitchFamily="34" charset="0"/>
              </a:rPr>
              <a:t>: Umsetzung sämtlicher Kinderrechte</a:t>
            </a:r>
            <a:br>
              <a:rPr lang="de-DE" altLang="de-DE" sz="1800">
                <a:effectLst/>
                <a:latin typeface="Arial" panose="020B0604020202020204" pitchFamily="34" charset="0"/>
              </a:rPr>
            </a:br>
            <a:r>
              <a:rPr lang="de-DE" altLang="de-DE" sz="1800">
                <a:solidFill>
                  <a:schemeClr val="accent2"/>
                </a:solidFill>
                <a:effectLst/>
                <a:latin typeface="Arial" panose="020B0604020202020204" pitchFamily="34" charset="0"/>
              </a:rPr>
              <a:t>Schutzrechte – Förderrechte – Beteiligungsrechte</a:t>
            </a:r>
            <a:br>
              <a:rPr lang="de-DE" altLang="de-DE" sz="1400">
                <a:effectLst/>
                <a:latin typeface="Arial" panose="020B0604020202020204" pitchFamily="34" charset="0"/>
              </a:rPr>
            </a:br>
            <a:r>
              <a:rPr lang="de-DE" altLang="de-DE" sz="1400">
                <a:effectLst/>
                <a:latin typeface="Arial" panose="020B0604020202020204" pitchFamily="34" charset="0"/>
              </a:rPr>
              <a:t>(sehr weites Verständnis)</a:t>
            </a:r>
            <a:br>
              <a:rPr lang="de-DE" altLang="de-DE" sz="1400">
                <a:effectLst/>
                <a:latin typeface="Arial" panose="020B0604020202020204" pitchFamily="34" charset="0"/>
              </a:rPr>
            </a:br>
            <a:endParaRPr lang="de-DE" altLang="de-DE" sz="1400">
              <a:effectLst/>
              <a:latin typeface="Arial" panose="020B0604020202020204" pitchFamily="34" charset="0"/>
            </a:endParaRPr>
          </a:p>
        </p:txBody>
      </p:sp>
      <p:sp>
        <p:nvSpPr>
          <p:cNvPr id="9220" name="Foliennummernplatzhalter 1">
            <a:extLst>
              <a:ext uri="{FF2B5EF4-FFF2-40B4-BE49-F238E27FC236}">
                <a16:creationId xmlns:a16="http://schemas.microsoft.com/office/drawing/2014/main" id="{85DD57C8-5347-A94C-6073-BFDF8358A92A}"/>
              </a:ext>
            </a:extLst>
          </p:cNvPr>
          <p:cNvSpPr>
            <a:spLocks noGrp="1"/>
          </p:cNvSpPr>
          <p:nvPr>
            <p:ph type="sldNum"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hlink"/>
              </a:buClr>
              <a:buSzPct val="70000"/>
              <a:buFont typeface="Wingdings"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itchFamily="2" charset="2"/>
              <a:buChar char="n"/>
              <a:defRPr sz="2000">
                <a:solidFill>
                  <a:schemeClr val="tx1"/>
                </a:solidFill>
                <a:latin typeface="Garamond" panose="02020404030301010803" pitchFamily="18" charset="0"/>
              </a:defRPr>
            </a:lvl9pPr>
          </a:lstStyle>
          <a:p>
            <a:pPr>
              <a:spcBef>
                <a:spcPct val="0"/>
              </a:spcBef>
              <a:buClrTx/>
              <a:buSzTx/>
              <a:buFontTx/>
              <a:buNone/>
            </a:pPr>
            <a:fld id="{15CCEDBF-6348-3B4A-8C09-4BADC646FECC}" type="slidenum">
              <a:rPr lang="de-DE" altLang="de-DE" sz="1200" smtClean="0">
                <a:latin typeface="Arial" panose="020B0604020202020204" pitchFamily="34" charset="0"/>
              </a:rPr>
              <a:pPr>
                <a:spcBef>
                  <a:spcPct val="0"/>
                </a:spcBef>
                <a:buClrTx/>
                <a:buSzTx/>
                <a:buFontTx/>
                <a:buNone/>
              </a:pPr>
              <a:t>5</a:t>
            </a:fld>
            <a:endParaRPr lang="de-DE" altLang="de-DE" sz="1200">
              <a:latin typeface="Arial" panose="020B0604020202020204" pitchFamily="34" charset="0"/>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705136E-3F11-E46A-EBF9-19808A25697F}"/>
              </a:ext>
            </a:extLst>
          </p:cNvPr>
          <p:cNvSpPr>
            <a:spLocks noGrp="1" noRot="1" noChangeArrowheads="1"/>
          </p:cNvSpPr>
          <p:nvPr>
            <p:ph type="title"/>
          </p:nvPr>
        </p:nvSpPr>
        <p:spPr>
          <a:xfrm>
            <a:off x="381000" y="260350"/>
            <a:ext cx="8229600" cy="2074863"/>
          </a:xfrm>
        </p:spPr>
        <p:txBody>
          <a:bodyPr/>
          <a:lstStyle/>
          <a:p>
            <a:pPr algn="l" eaLnBrk="1" hangingPunct="1"/>
            <a:r>
              <a:rPr lang="de-DE" altLang="de-DE" sz="2400" b="0" i="1">
                <a:solidFill>
                  <a:schemeClr val="accent2"/>
                </a:solidFill>
                <a:effectLst/>
                <a:latin typeface="Arial" panose="020B0604020202020204" pitchFamily="34" charset="0"/>
              </a:rPr>
              <a:t>Fehlverhalten durch Fachkräfte: Formen</a:t>
            </a:r>
            <a:br>
              <a:rPr lang="de-DE" altLang="de-DE" sz="2400" b="0" i="1">
                <a:solidFill>
                  <a:schemeClr val="accent2"/>
                </a:solidFill>
                <a:effectLst/>
                <a:latin typeface="Arial" panose="020B0604020202020204" pitchFamily="34" charset="0"/>
              </a:rPr>
            </a:br>
            <a:r>
              <a:rPr lang="de-DE" altLang="de-DE" sz="2400" b="0" i="1">
                <a:solidFill>
                  <a:schemeClr val="accent2"/>
                </a:solidFill>
                <a:effectLst/>
                <a:latin typeface="Arial" panose="020B0604020202020204" pitchFamily="34" charset="0"/>
              </a:rPr>
              <a:t>_______________________________________________</a:t>
            </a:r>
          </a:p>
        </p:txBody>
      </p:sp>
      <p:sp>
        <p:nvSpPr>
          <p:cNvPr id="14339" name="Rectangle 3">
            <a:extLst>
              <a:ext uri="{FF2B5EF4-FFF2-40B4-BE49-F238E27FC236}">
                <a16:creationId xmlns:a16="http://schemas.microsoft.com/office/drawing/2014/main" id="{E030B602-176F-94D8-A98B-6FBC3C09B8E6}"/>
              </a:ext>
            </a:extLst>
          </p:cNvPr>
          <p:cNvSpPr>
            <a:spLocks noGrp="1" noChangeArrowheads="1"/>
          </p:cNvSpPr>
          <p:nvPr>
            <p:ph sz="half" idx="1"/>
          </p:nvPr>
        </p:nvSpPr>
        <p:spPr>
          <a:xfrm>
            <a:off x="684213" y="2852738"/>
            <a:ext cx="3811587" cy="3273425"/>
          </a:xfrm>
        </p:spPr>
        <p:txBody>
          <a:bodyPr/>
          <a:lstStyle/>
          <a:p>
            <a:pPr eaLnBrk="1" hangingPunct="1"/>
            <a:r>
              <a:rPr lang="de-DE" altLang="de-DE" sz="1600">
                <a:effectLst/>
                <a:latin typeface="Arial" panose="020B0604020202020204" pitchFamily="34" charset="0"/>
                <a:cs typeface="Arial" panose="020B0604020202020204" pitchFamily="34" charset="0"/>
              </a:rPr>
              <a:t>Beschämung und Entwürdigung</a:t>
            </a:r>
          </a:p>
          <a:p>
            <a:pPr eaLnBrk="1" hangingPunct="1"/>
            <a:r>
              <a:rPr lang="de-DE" altLang="de-DE" sz="1600">
                <a:effectLst/>
                <a:latin typeface="Arial" panose="020B0604020202020204" pitchFamily="34" charset="0"/>
                <a:cs typeface="Arial" panose="020B0604020202020204" pitchFamily="34" charset="0"/>
              </a:rPr>
              <a:t>Anschreien</a:t>
            </a:r>
          </a:p>
          <a:p>
            <a:pPr eaLnBrk="1" hangingPunct="1"/>
            <a:r>
              <a:rPr lang="de-DE" altLang="de-DE" sz="1600">
                <a:effectLst/>
                <a:latin typeface="Arial" panose="020B0604020202020204" pitchFamily="34" charset="0"/>
                <a:cs typeface="Arial" panose="020B0604020202020204" pitchFamily="34" charset="0"/>
              </a:rPr>
              <a:t>Ständiges Vergleichen mit Anderen</a:t>
            </a:r>
          </a:p>
          <a:p>
            <a:pPr eaLnBrk="1" hangingPunct="1"/>
            <a:r>
              <a:rPr lang="de-DE" altLang="de-DE" sz="1600">
                <a:effectLst/>
                <a:latin typeface="Arial" panose="020B0604020202020204" pitchFamily="34" charset="0"/>
                <a:cs typeface="Arial" panose="020B0604020202020204" pitchFamily="34" charset="0"/>
              </a:rPr>
              <a:t>Bevorzugung von Lieblingskindern</a:t>
            </a:r>
          </a:p>
          <a:p>
            <a:pPr eaLnBrk="1" hangingPunct="1"/>
            <a:r>
              <a:rPr lang="de-DE" altLang="de-DE" sz="1600">
                <a:effectLst/>
                <a:latin typeface="Arial" panose="020B0604020202020204" pitchFamily="34" charset="0"/>
                <a:cs typeface="Arial" panose="020B0604020202020204" pitchFamily="34" charset="0"/>
              </a:rPr>
              <a:t>Diskriminierung</a:t>
            </a:r>
          </a:p>
          <a:p>
            <a:pPr eaLnBrk="1" hangingPunct="1"/>
            <a:r>
              <a:rPr lang="de-DE" altLang="de-DE" sz="1600">
                <a:effectLst/>
                <a:latin typeface="Arial" panose="020B0604020202020204" pitchFamily="34" charset="0"/>
                <a:cs typeface="Arial" panose="020B0604020202020204" pitchFamily="34" charset="0"/>
              </a:rPr>
              <a:t>Zwang zum Essen</a:t>
            </a:r>
          </a:p>
          <a:p>
            <a:pPr eaLnBrk="1" hangingPunct="1"/>
            <a:r>
              <a:rPr lang="de-DE" altLang="de-DE" sz="1600">
                <a:effectLst/>
                <a:latin typeface="Arial" panose="020B0604020202020204" pitchFamily="34" charset="0"/>
                <a:cs typeface="Arial" panose="020B0604020202020204" pitchFamily="34" charset="0"/>
              </a:rPr>
              <a:t>Rigide Schlafenszeiten</a:t>
            </a:r>
          </a:p>
          <a:p>
            <a:pPr eaLnBrk="1" hangingPunct="1"/>
            <a:r>
              <a:rPr lang="de-DE" altLang="de-DE" sz="1600">
                <a:effectLst/>
                <a:latin typeface="Arial" panose="020B0604020202020204" pitchFamily="34" charset="0"/>
                <a:cs typeface="Arial" panose="020B0604020202020204" pitchFamily="34" charset="0"/>
              </a:rPr>
              <a:t>Kontrolle des Toilettengangs</a:t>
            </a:r>
          </a:p>
          <a:p>
            <a:pPr eaLnBrk="1" hangingPunct="1"/>
            <a:r>
              <a:rPr lang="de-DE" altLang="de-DE" sz="1600">
                <a:effectLst/>
                <a:latin typeface="Arial" panose="020B0604020202020204" pitchFamily="34" charset="0"/>
                <a:cs typeface="Arial" panose="020B0604020202020204" pitchFamily="34" charset="0"/>
              </a:rPr>
              <a:t>Zerren und Schubsen</a:t>
            </a:r>
          </a:p>
        </p:txBody>
      </p:sp>
      <p:sp>
        <p:nvSpPr>
          <p:cNvPr id="14340" name="Inhaltsplatzhalter 3">
            <a:extLst>
              <a:ext uri="{FF2B5EF4-FFF2-40B4-BE49-F238E27FC236}">
                <a16:creationId xmlns:a16="http://schemas.microsoft.com/office/drawing/2014/main" id="{A5A3E46F-9710-B587-6FAC-D18BFC13FF12}"/>
              </a:ext>
            </a:extLst>
          </p:cNvPr>
          <p:cNvSpPr>
            <a:spLocks noGrp="1" noChangeArrowheads="1"/>
          </p:cNvSpPr>
          <p:nvPr>
            <p:ph sz="half" idx="2"/>
          </p:nvPr>
        </p:nvSpPr>
        <p:spPr>
          <a:xfrm>
            <a:off x="4643438" y="2852738"/>
            <a:ext cx="4392612" cy="3273425"/>
          </a:xfrm>
        </p:spPr>
        <p:txBody>
          <a:bodyPr/>
          <a:lstStyle/>
          <a:p>
            <a:pPr eaLnBrk="1" hangingPunct="1"/>
            <a:r>
              <a:rPr lang="de-DE" altLang="de-DE" sz="1600">
                <a:effectLst/>
                <a:latin typeface="Arial" panose="020B0604020202020204" pitchFamily="34" charset="0"/>
                <a:cs typeface="Arial" panose="020B0604020202020204" pitchFamily="34" charset="0"/>
              </a:rPr>
              <a:t>Körperliche Bestrafung</a:t>
            </a:r>
          </a:p>
          <a:p>
            <a:pPr eaLnBrk="1" hangingPunct="1"/>
            <a:r>
              <a:rPr lang="de-DE" altLang="de-DE" sz="1600">
                <a:effectLst/>
                <a:latin typeface="Arial" panose="020B0604020202020204" pitchFamily="34" charset="0"/>
                <a:cs typeface="Arial" panose="020B0604020202020204" pitchFamily="34" charset="0"/>
              </a:rPr>
              <a:t>Fixieren</a:t>
            </a:r>
          </a:p>
          <a:p>
            <a:pPr eaLnBrk="1" hangingPunct="1"/>
            <a:r>
              <a:rPr lang="de-DE" altLang="de-DE" sz="1600">
                <a:effectLst/>
                <a:latin typeface="Arial" panose="020B0604020202020204" pitchFamily="34" charset="0"/>
                <a:cs typeface="Arial" panose="020B0604020202020204" pitchFamily="34" charset="0"/>
              </a:rPr>
              <a:t>Vernachlässigung der Aufsichtspflicht</a:t>
            </a:r>
          </a:p>
          <a:p>
            <a:pPr eaLnBrk="1" hangingPunct="1"/>
            <a:r>
              <a:rPr lang="de-DE" altLang="de-DE" sz="1600">
                <a:effectLst/>
                <a:latin typeface="Arial" panose="020B0604020202020204" pitchFamily="34" charset="0"/>
                <a:cs typeface="Arial" panose="020B0604020202020204" pitchFamily="34" charset="0"/>
              </a:rPr>
              <a:t>Mangelnde gesundheitliche Fürsorge</a:t>
            </a:r>
          </a:p>
          <a:p>
            <a:pPr eaLnBrk="1" hangingPunct="1"/>
            <a:r>
              <a:rPr lang="de-DE" altLang="de-DE" sz="1600">
                <a:effectLst/>
                <a:latin typeface="Arial" panose="020B0604020202020204" pitchFamily="34" charset="0"/>
                <a:cs typeface="Arial" panose="020B0604020202020204" pitchFamily="34" charset="0"/>
              </a:rPr>
              <a:t>Ungenügende Nähe-Distanz-Regulation</a:t>
            </a:r>
          </a:p>
          <a:p>
            <a:pPr eaLnBrk="1" hangingPunct="1"/>
            <a:r>
              <a:rPr lang="de-DE" altLang="de-DE" sz="1600">
                <a:effectLst/>
                <a:latin typeface="Arial" panose="020B0604020202020204" pitchFamily="34" charset="0"/>
                <a:cs typeface="Arial" panose="020B0604020202020204" pitchFamily="34" charset="0"/>
              </a:rPr>
              <a:t>Ignorieren von Übergriffen unter Kinder</a:t>
            </a:r>
          </a:p>
          <a:p>
            <a:pPr eaLnBrk="1" hangingPunct="1"/>
            <a:r>
              <a:rPr lang="de-DE" altLang="de-DE" sz="1600">
                <a:effectLst/>
                <a:latin typeface="Arial" panose="020B0604020202020204" pitchFamily="34" charset="0"/>
                <a:cs typeface="Arial" panose="020B0604020202020204" pitchFamily="34" charset="0"/>
              </a:rPr>
              <a:t>Sexuell übergriffiges Verhalten</a:t>
            </a:r>
          </a:p>
          <a:p>
            <a:pPr eaLnBrk="1" hangingPunct="1"/>
            <a:r>
              <a:rPr lang="de-DE" altLang="de-DE" sz="1600">
                <a:effectLst/>
                <a:latin typeface="Arial" panose="020B0604020202020204" pitchFamily="34" charset="0"/>
                <a:cs typeface="Arial" panose="020B0604020202020204" pitchFamily="34" charset="0"/>
              </a:rPr>
              <a:t>Sexueller Missbrauch</a:t>
            </a:r>
            <a:endParaRPr lang="de-DE" altLang="de-DE" sz="1600" i="1">
              <a:effectLst/>
              <a:latin typeface="Arial" panose="020B0604020202020204" pitchFamily="34" charset="0"/>
              <a:cs typeface="Arial" panose="020B0604020202020204" pitchFamily="34" charset="0"/>
            </a:endParaRPr>
          </a:p>
          <a:p>
            <a:pPr eaLnBrk="1" hangingPunct="1"/>
            <a:r>
              <a:rPr lang="de-DE" altLang="de-DE" sz="1600">
                <a:effectLst/>
                <a:latin typeface="Arial" panose="020B0604020202020204" pitchFamily="34" charset="0"/>
                <a:cs typeface="Arial" panose="020B0604020202020204" pitchFamily="34"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E80D929E-C72C-745F-8667-D8C498CA6DDB}"/>
              </a:ext>
            </a:extLst>
          </p:cNvPr>
          <p:cNvSpPr>
            <a:spLocks noGrp="1" noRot="1" noChangeArrowheads="1"/>
          </p:cNvSpPr>
          <p:nvPr>
            <p:ph type="title"/>
          </p:nvPr>
        </p:nvSpPr>
        <p:spPr>
          <a:xfrm>
            <a:off x="827088" y="549275"/>
            <a:ext cx="8172450" cy="1511300"/>
          </a:xfrm>
        </p:spPr>
        <p:txBody>
          <a:bodyPr/>
          <a:lstStyle/>
          <a:p>
            <a:pPr algn="l" eaLnBrk="1" hangingPunct="1"/>
            <a:r>
              <a:rPr lang="de-DE" altLang="de-DE" sz="2400" b="0" i="1">
                <a:solidFill>
                  <a:schemeClr val="accent2"/>
                </a:solidFill>
                <a:effectLst/>
                <a:latin typeface="Arial" panose="020B0604020202020204" pitchFamily="34" charset="0"/>
              </a:rPr>
              <a:t>Gewalt durch pädagogische</a:t>
            </a:r>
            <a:br>
              <a:rPr lang="de-DE" altLang="de-DE" sz="2400" b="0" i="1">
                <a:solidFill>
                  <a:schemeClr val="accent2"/>
                </a:solidFill>
                <a:effectLst/>
                <a:latin typeface="Arial" panose="020B0604020202020204" pitchFamily="34" charset="0"/>
              </a:rPr>
            </a:br>
            <a:r>
              <a:rPr lang="de-DE" altLang="de-DE" sz="2400" b="0" i="1">
                <a:solidFill>
                  <a:schemeClr val="accent2"/>
                </a:solidFill>
                <a:effectLst/>
                <a:latin typeface="Arial" panose="020B0604020202020204" pitchFamily="34" charset="0"/>
              </a:rPr>
              <a:t>Fachkräfte: Ursachen</a:t>
            </a:r>
            <a:br>
              <a:rPr lang="de-DE" altLang="de-DE" sz="2400" b="0" i="1">
                <a:solidFill>
                  <a:schemeClr val="accent2"/>
                </a:solidFill>
                <a:effectLst/>
                <a:latin typeface="Arial" panose="020B0604020202020204" pitchFamily="34" charset="0"/>
              </a:rPr>
            </a:br>
            <a:r>
              <a:rPr lang="de-DE" altLang="de-DE" sz="2400" b="0" i="1">
                <a:solidFill>
                  <a:schemeClr val="accent2"/>
                </a:solidFill>
                <a:effectLst/>
                <a:latin typeface="Arial" panose="020B0604020202020204" pitchFamily="34" charset="0"/>
              </a:rPr>
              <a:t>______________________________________________</a:t>
            </a:r>
          </a:p>
        </p:txBody>
      </p:sp>
      <p:sp>
        <p:nvSpPr>
          <p:cNvPr id="20483" name="Rectangle 3">
            <a:extLst>
              <a:ext uri="{FF2B5EF4-FFF2-40B4-BE49-F238E27FC236}">
                <a16:creationId xmlns:a16="http://schemas.microsoft.com/office/drawing/2014/main" id="{B47D5FAD-5417-DE64-6E27-439A27414A9B}"/>
              </a:ext>
            </a:extLst>
          </p:cNvPr>
          <p:cNvSpPr>
            <a:spLocks noGrp="1" noChangeArrowheads="1"/>
          </p:cNvSpPr>
          <p:nvPr>
            <p:ph type="body" idx="1"/>
          </p:nvPr>
        </p:nvSpPr>
        <p:spPr>
          <a:xfrm>
            <a:off x="1908175" y="2590800"/>
            <a:ext cx="7235825" cy="3862388"/>
          </a:xfrm>
        </p:spPr>
        <p:txBody>
          <a:bodyPr/>
          <a:lstStyle/>
          <a:p>
            <a:pPr eaLnBrk="1" hangingPunct="1">
              <a:lnSpc>
                <a:spcPct val="80000"/>
              </a:lnSpc>
            </a:pPr>
            <a:r>
              <a:rPr lang="de-DE" altLang="de-DE" sz="1600">
                <a:solidFill>
                  <a:schemeClr val="accent2"/>
                </a:solidFill>
                <a:effectLst/>
                <a:latin typeface="Arial" panose="020B0604020202020204" pitchFamily="34" charset="0"/>
              </a:rPr>
              <a:t>Individuelles Versagen </a:t>
            </a:r>
            <a:r>
              <a:rPr lang="de-DE" altLang="de-DE" sz="1600">
                <a:effectLst/>
                <a:latin typeface="Arial" panose="020B0604020202020204" pitchFamily="34" charset="0"/>
              </a:rPr>
              <a:t>vor dem Hintergrund</a:t>
            </a:r>
            <a:br>
              <a:rPr lang="de-DE" altLang="de-DE" sz="1600">
                <a:effectLst/>
                <a:latin typeface="Arial" panose="020B0604020202020204" pitchFamily="34" charset="0"/>
              </a:rPr>
            </a:br>
            <a:r>
              <a:rPr lang="de-DE" altLang="de-DE" sz="1600">
                <a:effectLst/>
                <a:latin typeface="Arial" panose="020B0604020202020204" pitchFamily="34" charset="0"/>
              </a:rPr>
              <a:t>belastender biografischer Erfahrungen</a:t>
            </a:r>
            <a:br>
              <a:rPr lang="de-DE" altLang="de-DE" sz="1600">
                <a:effectLst/>
                <a:latin typeface="Arial" panose="020B0604020202020204" pitchFamily="34" charset="0"/>
              </a:rPr>
            </a:br>
            <a:endParaRPr lang="de-DE" altLang="de-DE" sz="1600">
              <a:effectLst/>
              <a:latin typeface="Arial" panose="020B0604020202020204" pitchFamily="34" charset="0"/>
            </a:endParaRPr>
          </a:p>
          <a:p>
            <a:pPr eaLnBrk="1" hangingPunct="1">
              <a:lnSpc>
                <a:spcPct val="80000"/>
              </a:lnSpc>
            </a:pPr>
            <a:r>
              <a:rPr lang="de-DE" altLang="de-DE" sz="1600">
                <a:solidFill>
                  <a:schemeClr val="accent2"/>
                </a:solidFill>
                <a:effectLst/>
                <a:latin typeface="Arial" panose="020B0604020202020204" pitchFamily="34" charset="0"/>
              </a:rPr>
              <a:t>Ausbildungsdefizite</a:t>
            </a:r>
            <a:r>
              <a:rPr lang="de-DE" altLang="de-DE" sz="1600">
                <a:effectLst/>
                <a:latin typeface="Arial" panose="020B0604020202020204" pitchFamily="34" charset="0"/>
              </a:rPr>
              <a:t> und mangelnde professionelle Kenntnisse</a:t>
            </a:r>
            <a:br>
              <a:rPr lang="de-DE" altLang="de-DE" sz="1600">
                <a:effectLst/>
                <a:latin typeface="Arial" panose="020B0604020202020204" pitchFamily="34" charset="0"/>
              </a:rPr>
            </a:br>
            <a:endParaRPr lang="de-DE" altLang="de-DE" sz="1600">
              <a:effectLst/>
              <a:latin typeface="Arial" panose="020B0604020202020204" pitchFamily="34" charset="0"/>
            </a:endParaRPr>
          </a:p>
          <a:p>
            <a:pPr eaLnBrk="1" hangingPunct="1">
              <a:lnSpc>
                <a:spcPct val="80000"/>
              </a:lnSpc>
            </a:pPr>
            <a:r>
              <a:rPr lang="de-DE" altLang="de-DE" sz="1600">
                <a:effectLst/>
                <a:latin typeface="Arial" panose="020B0604020202020204" pitchFamily="34" charset="0"/>
              </a:rPr>
              <a:t>Strukturelle Mängel wie z.B. </a:t>
            </a:r>
            <a:r>
              <a:rPr lang="de-DE" altLang="de-DE" sz="1600">
                <a:solidFill>
                  <a:schemeClr val="accent2"/>
                </a:solidFill>
                <a:effectLst/>
                <a:latin typeface="Arial" panose="020B0604020202020204" pitchFamily="34" charset="0"/>
              </a:rPr>
              <a:t>schlechte räumliche</a:t>
            </a:r>
            <a:br>
              <a:rPr lang="de-DE" altLang="de-DE" sz="1600">
                <a:solidFill>
                  <a:schemeClr val="accent2"/>
                </a:solidFill>
                <a:effectLst/>
                <a:latin typeface="Arial" panose="020B0604020202020204" pitchFamily="34" charset="0"/>
              </a:rPr>
            </a:br>
            <a:r>
              <a:rPr lang="de-DE" altLang="de-DE" sz="1600">
                <a:solidFill>
                  <a:schemeClr val="accent2"/>
                </a:solidFill>
                <a:effectLst/>
                <a:latin typeface="Arial" panose="020B0604020202020204" pitchFamily="34" charset="0"/>
              </a:rPr>
              <a:t>und personelle Ausstattung</a:t>
            </a:r>
            <a:br>
              <a:rPr lang="de-DE" altLang="de-DE" sz="1600">
                <a:effectLst/>
                <a:latin typeface="Arial" panose="020B0604020202020204" pitchFamily="34" charset="0"/>
              </a:rPr>
            </a:br>
            <a:endParaRPr lang="de-DE" altLang="de-DE" sz="1600">
              <a:effectLst/>
              <a:latin typeface="Arial" panose="020B0604020202020204" pitchFamily="34" charset="0"/>
            </a:endParaRPr>
          </a:p>
          <a:p>
            <a:pPr eaLnBrk="1" hangingPunct="1">
              <a:lnSpc>
                <a:spcPct val="80000"/>
              </a:lnSpc>
            </a:pPr>
            <a:r>
              <a:rPr lang="de-DE" altLang="de-DE" sz="1600">
                <a:solidFill>
                  <a:schemeClr val="accent2"/>
                </a:solidFill>
                <a:effectLst/>
                <a:latin typeface="Arial" panose="020B0604020202020204" pitchFamily="34" charset="0"/>
              </a:rPr>
              <a:t>Mangelnde Unterstützung und Solidarität </a:t>
            </a:r>
            <a:r>
              <a:rPr lang="de-DE" altLang="de-DE" sz="1600">
                <a:effectLst/>
                <a:latin typeface="Arial" panose="020B0604020202020204" pitchFamily="34" charset="0"/>
              </a:rPr>
              <a:t>im Team</a:t>
            </a:r>
            <a:br>
              <a:rPr lang="de-DE" altLang="de-DE" sz="1600">
                <a:effectLst/>
                <a:latin typeface="Arial" panose="020B0604020202020204" pitchFamily="34" charset="0"/>
              </a:rPr>
            </a:br>
            <a:r>
              <a:rPr lang="de-DE" altLang="de-DE" sz="1600">
                <a:effectLst/>
                <a:latin typeface="Arial" panose="020B0604020202020204" pitchFamily="34" charset="0"/>
              </a:rPr>
              <a:t>oder durch die Leitung bzw. den Träger</a:t>
            </a:r>
            <a:br>
              <a:rPr lang="de-DE" altLang="de-DE" sz="1600">
                <a:effectLst/>
                <a:latin typeface="Arial" panose="020B0604020202020204" pitchFamily="34" charset="0"/>
              </a:rPr>
            </a:br>
            <a:endParaRPr lang="de-DE" altLang="de-DE" sz="1600">
              <a:effectLst/>
              <a:latin typeface="Arial" panose="020B0604020202020204" pitchFamily="34" charset="0"/>
            </a:endParaRPr>
          </a:p>
          <a:p>
            <a:pPr eaLnBrk="1" hangingPunct="1">
              <a:lnSpc>
                <a:spcPct val="80000"/>
              </a:lnSpc>
            </a:pPr>
            <a:r>
              <a:rPr lang="de-DE" altLang="de-DE" sz="1600">
                <a:solidFill>
                  <a:schemeClr val="accent2"/>
                </a:solidFill>
                <a:effectLst/>
                <a:latin typeface="Arial" panose="020B0604020202020204" pitchFamily="34" charset="0"/>
              </a:rPr>
              <a:t>Fehlendes</a:t>
            </a:r>
            <a:r>
              <a:rPr lang="de-DE" altLang="de-DE" sz="1600">
                <a:effectLst/>
                <a:latin typeface="Arial" panose="020B0604020202020204" pitchFamily="34" charset="0"/>
              </a:rPr>
              <a:t> oder wenig bekanntes </a:t>
            </a:r>
            <a:r>
              <a:rPr lang="de-DE" altLang="de-DE" sz="1600">
                <a:solidFill>
                  <a:schemeClr val="accent2"/>
                </a:solidFill>
                <a:effectLst/>
                <a:latin typeface="Arial" panose="020B0604020202020204" pitchFamily="34" charset="0"/>
              </a:rPr>
              <a:t>Schutzkonzept</a:t>
            </a:r>
            <a:br>
              <a:rPr lang="de-DE" altLang="de-DE" sz="1600">
                <a:effectLst/>
                <a:latin typeface="Arial" panose="020B0604020202020204" pitchFamily="34" charset="0"/>
              </a:rPr>
            </a:br>
            <a:r>
              <a:rPr lang="de-DE" altLang="de-DE" sz="1600">
                <a:effectLst/>
                <a:latin typeface="Arial" panose="020B0604020202020204" pitchFamily="34" charset="0"/>
              </a:rPr>
              <a:t>in der Einrichtung</a:t>
            </a:r>
            <a:br>
              <a:rPr lang="de-DE" altLang="de-DE" sz="1600">
                <a:effectLst/>
                <a:latin typeface="Arial" panose="020B0604020202020204" pitchFamily="34" charset="0"/>
              </a:rPr>
            </a:br>
            <a:endParaRPr lang="de-DE" altLang="de-DE" sz="1600">
              <a:effectLst/>
              <a:latin typeface="Arial" panose="020B0604020202020204" pitchFamily="34" charset="0"/>
            </a:endParaRPr>
          </a:p>
          <a:p>
            <a:pPr eaLnBrk="1" hangingPunct="1">
              <a:lnSpc>
                <a:spcPct val="80000"/>
              </a:lnSpc>
            </a:pPr>
            <a:r>
              <a:rPr lang="de-DE" altLang="de-DE" sz="1600">
                <a:solidFill>
                  <a:schemeClr val="accent2"/>
                </a:solidFill>
                <a:effectLst/>
                <a:latin typeface="Arial" panose="020B0604020202020204" pitchFamily="34" charset="0"/>
              </a:rPr>
              <a:t>Situative Überforderung </a:t>
            </a:r>
            <a:r>
              <a:rPr lang="de-DE" altLang="de-DE" sz="1600">
                <a:effectLst/>
                <a:latin typeface="Arial" panose="020B0604020202020204" pitchFamily="34" charset="0"/>
              </a:rPr>
              <a:t>in einer Krisensituation</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FA4B318D-2851-D88D-A83F-3C32DC9619AA}"/>
              </a:ext>
            </a:extLst>
          </p:cNvPr>
          <p:cNvSpPr>
            <a:spLocks noGrp="1" noRot="1" noChangeArrowheads="1"/>
          </p:cNvSpPr>
          <p:nvPr>
            <p:ph type="title"/>
          </p:nvPr>
        </p:nvSpPr>
        <p:spPr>
          <a:xfrm>
            <a:off x="827088" y="549275"/>
            <a:ext cx="8172450" cy="1511300"/>
          </a:xfrm>
        </p:spPr>
        <p:txBody>
          <a:bodyPr/>
          <a:lstStyle/>
          <a:p>
            <a:pPr algn="l" eaLnBrk="1" hangingPunct="1"/>
            <a:r>
              <a:rPr lang="de-DE" altLang="de-DE" sz="2400" b="0" i="1">
                <a:solidFill>
                  <a:schemeClr val="accent2"/>
                </a:solidFill>
                <a:effectLst/>
                <a:latin typeface="Arial" panose="020B0604020202020204" pitchFamily="34" charset="0"/>
              </a:rPr>
              <a:t>Gewalt durch pädagogische</a:t>
            </a:r>
            <a:br>
              <a:rPr lang="de-DE" altLang="de-DE" sz="2400" b="0" i="1">
                <a:solidFill>
                  <a:schemeClr val="accent2"/>
                </a:solidFill>
                <a:effectLst/>
                <a:latin typeface="Arial" panose="020B0604020202020204" pitchFamily="34" charset="0"/>
              </a:rPr>
            </a:br>
            <a:r>
              <a:rPr lang="de-DE" altLang="de-DE" sz="2400" b="0" i="1">
                <a:solidFill>
                  <a:schemeClr val="accent2"/>
                </a:solidFill>
                <a:effectLst/>
                <a:latin typeface="Arial" panose="020B0604020202020204" pitchFamily="34" charset="0"/>
              </a:rPr>
              <a:t>Fachkräfte: Folgen</a:t>
            </a:r>
            <a:br>
              <a:rPr lang="de-DE" altLang="de-DE" sz="2400" b="0" i="1">
                <a:solidFill>
                  <a:schemeClr val="accent2"/>
                </a:solidFill>
                <a:effectLst/>
                <a:latin typeface="Arial" panose="020B0604020202020204" pitchFamily="34" charset="0"/>
              </a:rPr>
            </a:br>
            <a:r>
              <a:rPr lang="de-DE" altLang="de-DE" sz="2400" b="0" i="1">
                <a:solidFill>
                  <a:schemeClr val="accent2"/>
                </a:solidFill>
                <a:effectLst/>
                <a:latin typeface="Arial" panose="020B0604020202020204" pitchFamily="34" charset="0"/>
              </a:rPr>
              <a:t>______________________________________________</a:t>
            </a:r>
          </a:p>
        </p:txBody>
      </p:sp>
      <p:sp>
        <p:nvSpPr>
          <p:cNvPr id="21507" name="Rectangle 3">
            <a:extLst>
              <a:ext uri="{FF2B5EF4-FFF2-40B4-BE49-F238E27FC236}">
                <a16:creationId xmlns:a16="http://schemas.microsoft.com/office/drawing/2014/main" id="{EC02BA8F-16FC-9849-27DD-A48223A97B1C}"/>
              </a:ext>
            </a:extLst>
          </p:cNvPr>
          <p:cNvSpPr>
            <a:spLocks noGrp="1" noChangeArrowheads="1"/>
          </p:cNvSpPr>
          <p:nvPr>
            <p:ph type="body" idx="1"/>
          </p:nvPr>
        </p:nvSpPr>
        <p:spPr>
          <a:xfrm>
            <a:off x="1908175" y="2590800"/>
            <a:ext cx="7235825" cy="3862388"/>
          </a:xfrm>
        </p:spPr>
        <p:txBody>
          <a:bodyPr/>
          <a:lstStyle/>
          <a:p>
            <a:pPr eaLnBrk="1" hangingPunct="1">
              <a:lnSpc>
                <a:spcPct val="80000"/>
              </a:lnSpc>
            </a:pPr>
            <a:r>
              <a:rPr lang="de-DE" altLang="de-DE" sz="1600">
                <a:effectLst/>
                <a:latin typeface="Arial" panose="020B0604020202020204" pitchFamily="34" charset="0"/>
              </a:rPr>
              <a:t>Körperliche und/oder seelische </a:t>
            </a:r>
            <a:r>
              <a:rPr lang="de-DE" altLang="de-DE" sz="1600">
                <a:solidFill>
                  <a:schemeClr val="accent2"/>
                </a:solidFill>
                <a:effectLst/>
                <a:latin typeface="Arial" panose="020B0604020202020204" pitchFamily="34" charset="0"/>
              </a:rPr>
              <a:t>Verletzungen </a:t>
            </a:r>
            <a:r>
              <a:rPr lang="de-DE" altLang="de-DE" sz="1600">
                <a:effectLst/>
                <a:latin typeface="Arial" panose="020B0604020202020204" pitchFamily="34" charset="0"/>
              </a:rPr>
              <a:t>sowie</a:t>
            </a:r>
            <a:br>
              <a:rPr lang="de-DE" altLang="de-DE" sz="1600">
                <a:effectLst/>
                <a:latin typeface="Arial" panose="020B0604020202020204" pitchFamily="34" charset="0"/>
              </a:rPr>
            </a:br>
            <a:r>
              <a:rPr lang="de-DE" altLang="de-DE" sz="1600">
                <a:solidFill>
                  <a:schemeClr val="accent2"/>
                </a:solidFill>
                <a:effectLst/>
                <a:latin typeface="Arial" panose="020B0604020202020204" pitchFamily="34" charset="0"/>
              </a:rPr>
              <a:t>Auffälligkeiten </a:t>
            </a:r>
            <a:r>
              <a:rPr lang="de-DE" altLang="de-DE" sz="1600">
                <a:effectLst/>
                <a:latin typeface="Arial" panose="020B0604020202020204" pitchFamily="34" charset="0"/>
              </a:rPr>
              <a:t>im Verhalten des Kindes</a:t>
            </a:r>
            <a:br>
              <a:rPr lang="de-DE" altLang="de-DE" sz="1600">
                <a:effectLst/>
                <a:latin typeface="Arial" panose="020B0604020202020204" pitchFamily="34" charset="0"/>
              </a:rPr>
            </a:br>
            <a:endParaRPr lang="de-DE" altLang="de-DE" sz="1600">
              <a:effectLst/>
              <a:latin typeface="Arial" panose="020B0604020202020204" pitchFamily="34" charset="0"/>
            </a:endParaRPr>
          </a:p>
          <a:p>
            <a:pPr eaLnBrk="1" hangingPunct="1">
              <a:lnSpc>
                <a:spcPct val="80000"/>
              </a:lnSpc>
            </a:pPr>
            <a:r>
              <a:rPr lang="de-DE" altLang="de-DE" sz="1600">
                <a:effectLst/>
                <a:latin typeface="Arial" panose="020B0604020202020204" pitchFamily="34" charset="0"/>
              </a:rPr>
              <a:t>Verschlechterung des </a:t>
            </a:r>
            <a:r>
              <a:rPr lang="de-DE" altLang="de-DE" sz="1600">
                <a:solidFill>
                  <a:schemeClr val="accent2"/>
                </a:solidFill>
                <a:effectLst/>
                <a:latin typeface="Arial" panose="020B0604020202020204" pitchFamily="34" charset="0"/>
              </a:rPr>
              <a:t>Gruppenklimas</a:t>
            </a:r>
            <a:br>
              <a:rPr lang="de-DE" altLang="de-DE" sz="1600">
                <a:effectLst/>
                <a:latin typeface="Arial" panose="020B0604020202020204" pitchFamily="34" charset="0"/>
              </a:rPr>
            </a:br>
            <a:endParaRPr lang="de-DE" altLang="de-DE" sz="1600">
              <a:effectLst/>
              <a:latin typeface="Arial" panose="020B0604020202020204" pitchFamily="34" charset="0"/>
            </a:endParaRPr>
          </a:p>
          <a:p>
            <a:pPr eaLnBrk="1" hangingPunct="1">
              <a:lnSpc>
                <a:spcPct val="80000"/>
              </a:lnSpc>
            </a:pPr>
            <a:r>
              <a:rPr lang="de-DE" altLang="de-DE" sz="1600">
                <a:effectLst/>
                <a:latin typeface="Arial" panose="020B0604020202020204" pitchFamily="34" charset="0"/>
              </a:rPr>
              <a:t>Beschädigung des </a:t>
            </a:r>
            <a:r>
              <a:rPr lang="de-DE" altLang="de-DE" sz="1600">
                <a:solidFill>
                  <a:schemeClr val="accent2"/>
                </a:solidFill>
                <a:effectLst/>
                <a:latin typeface="Arial" panose="020B0604020202020204" pitchFamily="34" charset="0"/>
              </a:rPr>
              <a:t>Vertrauensverhältnisses</a:t>
            </a:r>
            <a:r>
              <a:rPr lang="de-DE" altLang="de-DE" sz="1600">
                <a:effectLst/>
                <a:latin typeface="Arial" panose="020B0604020202020204" pitchFamily="34" charset="0"/>
              </a:rPr>
              <a:t> der Eltern</a:t>
            </a:r>
            <a:br>
              <a:rPr lang="de-DE" altLang="de-DE" sz="1600">
                <a:effectLst/>
                <a:latin typeface="Arial" panose="020B0604020202020204" pitchFamily="34" charset="0"/>
              </a:rPr>
            </a:br>
            <a:r>
              <a:rPr lang="de-DE" altLang="de-DE" sz="1600">
                <a:effectLst/>
                <a:latin typeface="Arial" panose="020B0604020202020204" pitchFamily="34" charset="0"/>
              </a:rPr>
              <a:t>des betroffenen Kindes zur Kita</a:t>
            </a:r>
            <a:br>
              <a:rPr lang="de-DE" altLang="de-DE" sz="1600">
                <a:effectLst/>
                <a:latin typeface="Arial" panose="020B0604020202020204" pitchFamily="34" charset="0"/>
              </a:rPr>
            </a:br>
            <a:endParaRPr lang="de-DE" altLang="de-DE" sz="1600">
              <a:effectLst/>
              <a:latin typeface="Arial" panose="020B0604020202020204" pitchFamily="34" charset="0"/>
            </a:endParaRPr>
          </a:p>
          <a:p>
            <a:pPr eaLnBrk="1" hangingPunct="1">
              <a:lnSpc>
                <a:spcPct val="80000"/>
              </a:lnSpc>
            </a:pPr>
            <a:r>
              <a:rPr lang="de-DE" altLang="de-DE" sz="1600">
                <a:effectLst/>
                <a:latin typeface="Arial" panose="020B0604020202020204" pitchFamily="34" charset="0"/>
              </a:rPr>
              <a:t>Verunsicherung, </a:t>
            </a:r>
            <a:r>
              <a:rPr lang="de-DE" altLang="de-DE" sz="1600">
                <a:solidFill>
                  <a:schemeClr val="accent2"/>
                </a:solidFill>
                <a:effectLst/>
                <a:latin typeface="Arial" panose="020B0604020202020204" pitchFamily="34" charset="0"/>
              </a:rPr>
              <a:t>Angst und Misstrauen </a:t>
            </a:r>
            <a:r>
              <a:rPr lang="de-DE" altLang="de-DE" sz="1600">
                <a:effectLst/>
                <a:latin typeface="Arial" panose="020B0604020202020204" pitchFamily="34" charset="0"/>
              </a:rPr>
              <a:t>in der Elternschaft</a:t>
            </a:r>
            <a:br>
              <a:rPr lang="de-DE" altLang="de-DE" sz="1600">
                <a:effectLst/>
                <a:latin typeface="Arial" panose="020B0604020202020204" pitchFamily="34" charset="0"/>
              </a:rPr>
            </a:br>
            <a:endParaRPr lang="de-DE" altLang="de-DE" sz="1600">
              <a:effectLst/>
              <a:latin typeface="Arial" panose="020B0604020202020204" pitchFamily="34" charset="0"/>
            </a:endParaRPr>
          </a:p>
          <a:p>
            <a:pPr eaLnBrk="1" hangingPunct="1">
              <a:lnSpc>
                <a:spcPct val="80000"/>
              </a:lnSpc>
            </a:pPr>
            <a:r>
              <a:rPr lang="de-DE" altLang="de-DE" sz="1600">
                <a:solidFill>
                  <a:schemeClr val="accent2"/>
                </a:solidFill>
                <a:effectLst/>
                <a:latin typeface="Arial" panose="020B0604020202020204" pitchFamily="34" charset="0"/>
              </a:rPr>
              <a:t>Verunsicherung</a:t>
            </a:r>
            <a:r>
              <a:rPr lang="de-DE" altLang="de-DE" sz="1600">
                <a:effectLst/>
                <a:latin typeface="Arial" panose="020B0604020202020204" pitchFamily="34" charset="0"/>
              </a:rPr>
              <a:t> und Angst im </a:t>
            </a:r>
            <a:r>
              <a:rPr lang="de-DE" altLang="de-DE" sz="1600">
                <a:solidFill>
                  <a:schemeClr val="accent2"/>
                </a:solidFill>
                <a:effectLst/>
                <a:latin typeface="Arial" panose="020B0604020202020204" pitchFamily="34" charset="0"/>
              </a:rPr>
              <a:t>Team</a:t>
            </a:r>
            <a:br>
              <a:rPr lang="de-DE" altLang="de-DE" sz="1600">
                <a:effectLst/>
                <a:latin typeface="Arial" panose="020B0604020202020204" pitchFamily="34" charset="0"/>
              </a:rPr>
            </a:br>
            <a:endParaRPr lang="de-DE" altLang="de-DE" sz="1600">
              <a:effectLst/>
              <a:latin typeface="Arial" panose="020B0604020202020204" pitchFamily="34" charset="0"/>
            </a:endParaRPr>
          </a:p>
          <a:p>
            <a:pPr eaLnBrk="1" hangingPunct="1">
              <a:lnSpc>
                <a:spcPct val="80000"/>
              </a:lnSpc>
            </a:pPr>
            <a:r>
              <a:rPr lang="de-DE" altLang="de-DE" sz="1600">
                <a:effectLst/>
                <a:latin typeface="Arial" panose="020B0604020202020204" pitchFamily="34" charset="0"/>
              </a:rPr>
              <a:t>Überforderung und </a:t>
            </a:r>
            <a:r>
              <a:rPr lang="de-DE" altLang="de-DE" sz="1600">
                <a:solidFill>
                  <a:schemeClr val="accent2"/>
                </a:solidFill>
                <a:effectLst/>
                <a:latin typeface="Arial" panose="020B0604020202020204" pitchFamily="34" charset="0"/>
              </a:rPr>
              <a:t>Beschädigung</a:t>
            </a:r>
            <a:r>
              <a:rPr lang="de-DE" altLang="de-DE" sz="1600">
                <a:effectLst/>
                <a:latin typeface="Arial" panose="020B0604020202020204" pitchFamily="34" charset="0"/>
              </a:rPr>
              <a:t> der Autorität der </a:t>
            </a:r>
            <a:r>
              <a:rPr lang="de-DE" altLang="de-DE" sz="1600">
                <a:solidFill>
                  <a:schemeClr val="accent2"/>
                </a:solidFill>
                <a:effectLst/>
                <a:latin typeface="Arial" panose="020B0604020202020204" pitchFamily="34" charset="0"/>
              </a:rPr>
              <a:t>Leitung</a:t>
            </a:r>
            <a:br>
              <a:rPr lang="de-DE" altLang="de-DE" sz="1600">
                <a:effectLst/>
                <a:latin typeface="Arial" panose="020B0604020202020204" pitchFamily="34" charset="0"/>
              </a:rPr>
            </a:br>
            <a:endParaRPr lang="de-DE" altLang="de-DE" sz="1600">
              <a:effectLst/>
              <a:latin typeface="Arial" panose="020B0604020202020204" pitchFamily="34" charset="0"/>
            </a:endParaRPr>
          </a:p>
          <a:p>
            <a:pPr eaLnBrk="1" hangingPunct="1">
              <a:lnSpc>
                <a:spcPct val="80000"/>
              </a:lnSpc>
            </a:pPr>
            <a:r>
              <a:rPr lang="de-DE" altLang="de-DE" sz="1600">
                <a:solidFill>
                  <a:schemeClr val="accent2"/>
                </a:solidFill>
                <a:effectLst/>
                <a:latin typeface="Arial" panose="020B0604020202020204" pitchFamily="34" charset="0"/>
              </a:rPr>
              <a:t>Imageschaden</a:t>
            </a:r>
            <a:r>
              <a:rPr lang="de-DE" altLang="de-DE" sz="1600">
                <a:effectLst/>
                <a:latin typeface="Arial" panose="020B0604020202020204" pitchFamily="34" charset="0"/>
              </a:rPr>
              <a:t> für die </a:t>
            </a:r>
            <a:r>
              <a:rPr lang="de-DE" altLang="de-DE" sz="1600">
                <a:solidFill>
                  <a:schemeClr val="accent2"/>
                </a:solidFill>
                <a:effectLst/>
                <a:latin typeface="Arial" panose="020B0604020202020204" pitchFamily="34" charset="0"/>
              </a:rPr>
              <a:t>Einrichtung</a:t>
            </a:r>
            <a:r>
              <a:rPr lang="de-DE" altLang="de-DE" sz="1600">
                <a:effectLst/>
                <a:latin typeface="Arial" panose="020B0604020202020204" pitchFamily="34" charset="0"/>
              </a:rPr>
              <a:t> und den </a:t>
            </a:r>
            <a:r>
              <a:rPr lang="de-DE" altLang="de-DE" sz="1600">
                <a:solidFill>
                  <a:schemeClr val="accent2"/>
                </a:solidFill>
                <a:effectLst/>
                <a:latin typeface="Arial" panose="020B0604020202020204" pitchFamily="34" charset="0"/>
              </a:rPr>
              <a:t>Träger</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A79870D4-CF4D-7A49-55A1-A68838082FFD}"/>
              </a:ext>
            </a:extLst>
          </p:cNvPr>
          <p:cNvSpPr>
            <a:spLocks noGrp="1" noRot="1" noChangeArrowheads="1"/>
          </p:cNvSpPr>
          <p:nvPr>
            <p:ph type="title"/>
          </p:nvPr>
        </p:nvSpPr>
        <p:spPr>
          <a:xfrm>
            <a:off x="684213" y="333375"/>
            <a:ext cx="8208962" cy="1295400"/>
          </a:xfrm>
        </p:spPr>
        <p:txBody>
          <a:bodyPr/>
          <a:lstStyle/>
          <a:p>
            <a:pPr algn="l" eaLnBrk="1" hangingPunct="1"/>
            <a:r>
              <a:rPr lang="de-DE" altLang="de-DE" sz="2400" b="0" i="1">
                <a:solidFill>
                  <a:schemeClr val="accent2"/>
                </a:solidFill>
                <a:effectLst/>
                <a:latin typeface="Arial" panose="020B0604020202020204" pitchFamily="34" charset="0"/>
              </a:rPr>
              <a:t>Schutzkonzepte in Einrichtungen:</a:t>
            </a:r>
            <a:br>
              <a:rPr lang="de-DE" altLang="de-DE" sz="2400" b="0" i="1">
                <a:solidFill>
                  <a:schemeClr val="accent2"/>
                </a:solidFill>
                <a:effectLst/>
                <a:latin typeface="Arial" panose="020B0604020202020204" pitchFamily="34" charset="0"/>
              </a:rPr>
            </a:br>
            <a:r>
              <a:rPr lang="de-DE" altLang="de-DE" sz="2400" b="0" i="1">
                <a:solidFill>
                  <a:schemeClr val="accent2"/>
                </a:solidFill>
                <a:effectLst/>
                <a:latin typeface="Arial" panose="020B0604020202020204" pitchFamily="34" charset="0"/>
              </a:rPr>
              <a:t>zentrale Elemente</a:t>
            </a:r>
            <a:br>
              <a:rPr lang="de-DE" altLang="de-DE" sz="2400" b="0" i="1">
                <a:solidFill>
                  <a:schemeClr val="accent2"/>
                </a:solidFill>
                <a:effectLst/>
                <a:latin typeface="Arial" panose="020B0604020202020204" pitchFamily="34" charset="0"/>
              </a:rPr>
            </a:br>
            <a:r>
              <a:rPr lang="de-DE" altLang="de-DE" sz="2400" b="0" i="1">
                <a:solidFill>
                  <a:schemeClr val="accent2"/>
                </a:solidFill>
                <a:effectLst/>
                <a:latin typeface="Arial" panose="020B0604020202020204" pitchFamily="34" charset="0"/>
              </a:rPr>
              <a:t>______________________________________________</a:t>
            </a:r>
          </a:p>
        </p:txBody>
      </p:sp>
      <p:sp>
        <p:nvSpPr>
          <p:cNvPr id="19459" name="Rectangle 3">
            <a:extLst>
              <a:ext uri="{FF2B5EF4-FFF2-40B4-BE49-F238E27FC236}">
                <a16:creationId xmlns:a16="http://schemas.microsoft.com/office/drawing/2014/main" id="{92B2D0BF-8F31-1F5F-FA62-C070B39BB007}"/>
              </a:ext>
            </a:extLst>
          </p:cNvPr>
          <p:cNvSpPr>
            <a:spLocks noGrp="1" noChangeArrowheads="1"/>
          </p:cNvSpPr>
          <p:nvPr>
            <p:ph type="body" idx="1"/>
          </p:nvPr>
        </p:nvSpPr>
        <p:spPr>
          <a:xfrm>
            <a:off x="1547813" y="1628775"/>
            <a:ext cx="7138987" cy="4392613"/>
          </a:xfrm>
        </p:spPr>
        <p:txBody>
          <a:bodyPr/>
          <a:lstStyle/>
          <a:p>
            <a:pPr eaLnBrk="1" hangingPunct="1">
              <a:buFont typeface="Wingdings" pitchFamily="2" charset="2"/>
              <a:buNone/>
              <a:defRPr/>
            </a:pPr>
            <a:r>
              <a:rPr lang="de-DE" altLang="de-DE" sz="1600" b="1" dirty="0">
                <a:effectLst/>
                <a:latin typeface="Arial" panose="020B0604020202020204" pitchFamily="34" charset="0"/>
              </a:rPr>
              <a:t>	</a:t>
            </a:r>
            <a:endParaRPr lang="de-DE" altLang="de-DE" sz="1800" i="1" dirty="0">
              <a:effectLst/>
              <a:latin typeface="Arial" panose="020B0604020202020204" pitchFamily="34" charset="0"/>
            </a:endParaRPr>
          </a:p>
          <a:p>
            <a:pPr lvl="1" eaLnBrk="1" hangingPunct="1">
              <a:defRPr/>
            </a:pPr>
            <a:r>
              <a:rPr lang="de-DE" altLang="de-DE" sz="1600" dirty="0">
                <a:effectLst/>
                <a:latin typeface="Arial" panose="020B0604020202020204" pitchFamily="34" charset="0"/>
              </a:rPr>
              <a:t>Verankerung des </a:t>
            </a:r>
            <a:r>
              <a:rPr lang="de-DE" altLang="de-DE" sz="1600" dirty="0">
                <a:solidFill>
                  <a:schemeClr val="accent2"/>
                </a:solidFill>
                <a:effectLst/>
                <a:latin typeface="Arial" panose="020B0604020202020204" pitchFamily="34" charset="0"/>
              </a:rPr>
              <a:t>institutionellen Kinderschutzes</a:t>
            </a:r>
            <a:br>
              <a:rPr lang="de-DE" altLang="de-DE" sz="1600" dirty="0">
                <a:effectLst/>
                <a:latin typeface="Arial" panose="020B0604020202020204" pitchFamily="34" charset="0"/>
              </a:rPr>
            </a:br>
            <a:r>
              <a:rPr lang="de-DE" altLang="de-DE" sz="1600" dirty="0">
                <a:effectLst/>
                <a:latin typeface="Arial" panose="020B0604020202020204" pitchFamily="34" charset="0"/>
              </a:rPr>
              <a:t>im </a:t>
            </a:r>
            <a:r>
              <a:rPr lang="de-DE" altLang="de-DE" sz="1600" dirty="0">
                <a:solidFill>
                  <a:schemeClr val="accent2"/>
                </a:solidFill>
                <a:effectLst/>
                <a:latin typeface="Arial" panose="020B0604020202020204" pitchFamily="34" charset="0"/>
              </a:rPr>
              <a:t>Konzept</a:t>
            </a:r>
            <a:r>
              <a:rPr lang="de-DE" altLang="de-DE" sz="1600" dirty="0">
                <a:effectLst/>
                <a:latin typeface="Arial" panose="020B0604020202020204" pitchFamily="34" charset="0"/>
              </a:rPr>
              <a:t> der Einrichtung</a:t>
            </a:r>
            <a:br>
              <a:rPr lang="de-DE" altLang="de-DE" sz="1600" dirty="0">
                <a:effectLst/>
                <a:latin typeface="Arial" panose="020B0604020202020204" pitchFamily="34" charset="0"/>
              </a:rPr>
            </a:br>
            <a:endParaRPr lang="de-DE" altLang="de-DE" sz="1600" dirty="0">
              <a:effectLst/>
              <a:latin typeface="Arial" panose="020B0604020202020204" pitchFamily="34" charset="0"/>
            </a:endParaRPr>
          </a:p>
          <a:p>
            <a:pPr lvl="1" eaLnBrk="1" hangingPunct="1">
              <a:defRPr/>
            </a:pPr>
            <a:r>
              <a:rPr lang="de-DE" altLang="de-DE" sz="1600" dirty="0">
                <a:solidFill>
                  <a:schemeClr val="accent2"/>
                </a:solidFill>
                <a:effectLst/>
                <a:latin typeface="Arial" panose="020B0604020202020204" pitchFamily="34" charset="0"/>
              </a:rPr>
              <a:t>Risikoanalyse</a:t>
            </a:r>
            <a:r>
              <a:rPr lang="de-DE" altLang="de-DE" sz="1600" dirty="0">
                <a:effectLst/>
                <a:latin typeface="Arial" panose="020B0604020202020204" pitchFamily="34" charset="0"/>
              </a:rPr>
              <a:t> und Festlegung pädagogischer Standards</a:t>
            </a:r>
            <a:br>
              <a:rPr lang="de-DE" altLang="de-DE" sz="1600" dirty="0">
                <a:effectLst/>
                <a:latin typeface="Arial" panose="020B0604020202020204" pitchFamily="34" charset="0"/>
              </a:rPr>
            </a:br>
            <a:r>
              <a:rPr lang="de-DE" altLang="de-DE" sz="1600" dirty="0">
                <a:effectLst/>
                <a:latin typeface="Arial" panose="020B0604020202020204" pitchFamily="34" charset="0"/>
              </a:rPr>
              <a:t>in Schlüsselsituationen (</a:t>
            </a:r>
            <a:r>
              <a:rPr lang="de-DE" altLang="de-DE" sz="1600" dirty="0">
                <a:solidFill>
                  <a:schemeClr val="accent2"/>
                </a:solidFill>
                <a:effectLst/>
                <a:latin typeface="Arial" panose="020B0604020202020204" pitchFamily="34" charset="0"/>
              </a:rPr>
              <a:t>Verhaltenskodex</a:t>
            </a:r>
            <a:r>
              <a:rPr lang="de-DE" altLang="de-DE" sz="1600" dirty="0">
                <a:effectLst/>
                <a:latin typeface="Arial" panose="020B0604020202020204" pitchFamily="34" charset="0"/>
              </a:rPr>
              <a:t>)</a:t>
            </a:r>
            <a:br>
              <a:rPr lang="de-DE" altLang="de-DE" sz="1600" dirty="0">
                <a:effectLst/>
                <a:latin typeface="Arial" panose="020B0604020202020204" pitchFamily="34" charset="0"/>
              </a:rPr>
            </a:br>
            <a:endParaRPr lang="de-DE" altLang="de-DE" sz="1600" dirty="0">
              <a:effectLst/>
              <a:latin typeface="Arial" panose="020B0604020202020204" pitchFamily="34" charset="0"/>
            </a:endParaRPr>
          </a:p>
          <a:p>
            <a:pPr lvl="1" eaLnBrk="1" hangingPunct="1">
              <a:defRPr/>
            </a:pPr>
            <a:r>
              <a:rPr lang="de-DE" altLang="de-DE" sz="1600" dirty="0">
                <a:effectLst/>
                <a:latin typeface="Arial" panose="020B0604020202020204" pitchFamily="34" charset="0"/>
              </a:rPr>
              <a:t>Thematisierung in Bewerbungsverfahren</a:t>
            </a:r>
            <a:br>
              <a:rPr lang="de-DE" altLang="de-DE" sz="1600" dirty="0">
                <a:effectLst/>
                <a:latin typeface="Arial" panose="020B0604020202020204" pitchFamily="34" charset="0"/>
              </a:rPr>
            </a:br>
            <a:r>
              <a:rPr lang="de-DE" altLang="de-DE" sz="1600" dirty="0">
                <a:effectLst/>
                <a:latin typeface="Arial" panose="020B0604020202020204" pitchFamily="34" charset="0"/>
              </a:rPr>
              <a:t>Erarbeitung einer </a:t>
            </a:r>
            <a:r>
              <a:rPr lang="de-DE" altLang="de-DE" sz="1600" dirty="0">
                <a:solidFill>
                  <a:schemeClr val="accent2"/>
                </a:solidFill>
                <a:effectLst/>
                <a:latin typeface="Arial" panose="020B0604020202020204" pitchFamily="34" charset="0"/>
              </a:rPr>
              <a:t>Selbstverpflichtungserklärung</a:t>
            </a:r>
            <a:br>
              <a:rPr lang="de-DE" altLang="de-DE" sz="1600" dirty="0">
                <a:solidFill>
                  <a:schemeClr val="accent2"/>
                </a:solidFill>
                <a:effectLst/>
                <a:latin typeface="Arial" panose="020B0604020202020204" pitchFamily="34" charset="0"/>
              </a:rPr>
            </a:br>
            <a:endParaRPr lang="de-DE" altLang="de-DE" sz="1600" dirty="0">
              <a:solidFill>
                <a:schemeClr val="accent2"/>
              </a:solidFill>
              <a:effectLst/>
              <a:latin typeface="Arial" panose="020B0604020202020204" pitchFamily="34" charset="0"/>
            </a:endParaRPr>
          </a:p>
          <a:p>
            <a:pPr lvl="1" eaLnBrk="1" hangingPunct="1">
              <a:defRPr/>
            </a:pPr>
            <a:r>
              <a:rPr lang="de-DE" altLang="de-DE" sz="1600" dirty="0">
                <a:effectLst/>
                <a:latin typeface="Arial" panose="020B0604020202020204" pitchFamily="34" charset="0"/>
              </a:rPr>
              <a:t>Einrichtung von </a:t>
            </a:r>
            <a:r>
              <a:rPr lang="de-DE" altLang="de-DE" sz="1600" dirty="0">
                <a:solidFill>
                  <a:schemeClr val="accent2"/>
                </a:solidFill>
                <a:effectLst/>
                <a:latin typeface="Arial" panose="020B0604020202020204" pitchFamily="34" charset="0"/>
              </a:rPr>
              <a:t>Beschwerdeverfahren</a:t>
            </a:r>
            <a:r>
              <a:rPr lang="de-DE" altLang="de-DE" sz="1600" dirty="0">
                <a:effectLst/>
                <a:latin typeface="Arial" panose="020B0604020202020204" pitchFamily="34" charset="0"/>
              </a:rPr>
              <a:t> für Kinder,</a:t>
            </a:r>
            <a:br>
              <a:rPr lang="de-DE" altLang="de-DE" sz="1600" dirty="0">
                <a:effectLst/>
                <a:latin typeface="Arial" panose="020B0604020202020204" pitchFamily="34" charset="0"/>
              </a:rPr>
            </a:br>
            <a:r>
              <a:rPr lang="de-DE" altLang="de-DE" sz="1600" dirty="0">
                <a:effectLst/>
                <a:latin typeface="Arial" panose="020B0604020202020204" pitchFamily="34" charset="0"/>
              </a:rPr>
              <a:t>Eltern und pädagogische Fachkräfte</a:t>
            </a:r>
            <a:br>
              <a:rPr lang="de-DE" altLang="de-DE" sz="1600" dirty="0">
                <a:effectLst/>
                <a:latin typeface="Arial" panose="020B0604020202020204" pitchFamily="34" charset="0"/>
              </a:rPr>
            </a:br>
            <a:endParaRPr lang="de-DE" altLang="de-DE" sz="1600" dirty="0">
              <a:effectLst/>
              <a:latin typeface="Arial" panose="020B0604020202020204" pitchFamily="34" charset="0"/>
            </a:endParaRPr>
          </a:p>
          <a:p>
            <a:pPr lvl="1" eaLnBrk="1" hangingPunct="1">
              <a:defRPr/>
            </a:pPr>
            <a:r>
              <a:rPr lang="de-DE" sz="1600" dirty="0">
                <a:solidFill>
                  <a:schemeClr val="accent2"/>
                </a:solidFill>
                <a:effectLst>
                  <a:outerShdw blurRad="114300" sx="0" sy="0">
                    <a:srgbClr val="000000"/>
                  </a:outerShdw>
                </a:effectLst>
                <a:latin typeface="Arial" panose="020B0604020202020204" pitchFamily="34" charset="0"/>
                <a:cs typeface="Arial" panose="020B0604020202020204" pitchFamily="34" charset="0"/>
              </a:rPr>
              <a:t>Präventionsangebote</a:t>
            </a:r>
            <a:r>
              <a:rPr lang="de-DE" sz="1600" dirty="0">
                <a:effectLst>
                  <a:outerShdw blurRad="114300" sx="0" sy="0">
                    <a:srgbClr val="000000"/>
                  </a:outerShdw>
                </a:effectLst>
                <a:latin typeface="Arial" panose="020B0604020202020204" pitchFamily="34" charset="0"/>
                <a:cs typeface="Arial" panose="020B0604020202020204" pitchFamily="34" charset="0"/>
              </a:rPr>
              <a:t> zum Schutz der Kinder vor Gewalt</a:t>
            </a:r>
            <a:br>
              <a:rPr lang="de-DE" sz="1600" dirty="0">
                <a:effectLst>
                  <a:outerShdw blurRad="114300" sx="0" sy="0">
                    <a:srgbClr val="000000"/>
                  </a:outerShdw>
                </a:effectLst>
                <a:latin typeface="Arial" panose="020B0604020202020204" pitchFamily="34" charset="0"/>
                <a:cs typeface="Arial" panose="020B0604020202020204" pitchFamily="34" charset="0"/>
              </a:rPr>
            </a:br>
            <a:endParaRPr lang="de-DE" sz="1600" dirty="0">
              <a:effectLst>
                <a:outerShdw blurRad="114300" sx="0" sy="0">
                  <a:srgbClr val="000000"/>
                </a:outerShdw>
              </a:effectLst>
              <a:latin typeface="Arial" panose="020B0604020202020204" pitchFamily="34" charset="0"/>
              <a:cs typeface="Arial" panose="020B0604020202020204" pitchFamily="34" charset="0"/>
            </a:endParaRPr>
          </a:p>
          <a:p>
            <a:pPr lvl="1" eaLnBrk="1" hangingPunct="1">
              <a:defRPr/>
            </a:pPr>
            <a:r>
              <a:rPr lang="de-DE" sz="1600" dirty="0">
                <a:solidFill>
                  <a:schemeClr val="accent2"/>
                </a:solidFill>
                <a:effectLst>
                  <a:outerShdw blurRad="114300" sx="0" sy="0">
                    <a:srgbClr val="000000"/>
                  </a:outerShdw>
                </a:effectLst>
                <a:latin typeface="Arial" panose="020B0604020202020204" pitchFamily="34" charset="0"/>
                <a:cs typeface="Arial" panose="020B0604020202020204" pitchFamily="34" charset="0"/>
              </a:rPr>
              <a:t>Notfallplan</a:t>
            </a:r>
            <a:r>
              <a:rPr lang="de-DE" sz="1600" dirty="0">
                <a:effectLst>
                  <a:outerShdw blurRad="114300" sx="0" sy="0">
                    <a:srgbClr val="000000"/>
                  </a:outerShdw>
                </a:effectLst>
                <a:latin typeface="Arial" panose="020B0604020202020204" pitchFamily="34" charset="0"/>
                <a:cs typeface="Arial" panose="020B0604020202020204" pitchFamily="34" charset="0"/>
              </a:rPr>
              <a:t> zum </a:t>
            </a:r>
            <a:r>
              <a:rPr lang="de-DE" sz="1600" dirty="0">
                <a:effectLst/>
                <a:latin typeface="Arial" panose="020B0604020202020204" pitchFamily="34" charset="0"/>
                <a:cs typeface="Arial" panose="020B0604020202020204" pitchFamily="34" charset="0"/>
              </a:rPr>
              <a:t>Vorgehen bei Gewalt durch Fachkräfte</a:t>
            </a:r>
            <a:br>
              <a:rPr lang="de-DE" sz="1600" dirty="0">
                <a:effectLst/>
                <a:latin typeface="Arial" panose="020B0604020202020204" pitchFamily="34" charset="0"/>
                <a:cs typeface="Arial" panose="020B0604020202020204" pitchFamily="34" charset="0"/>
              </a:rPr>
            </a:br>
            <a:r>
              <a:rPr lang="de-DE" sz="1600" dirty="0">
                <a:effectLst/>
                <a:latin typeface="Arial" panose="020B0604020202020204" pitchFamily="34" charset="0"/>
                <a:cs typeface="Arial" panose="020B0604020202020204" pitchFamily="34" charset="0"/>
              </a:rPr>
              <a:t>(inkl. Vorgehen bei Falschbeschuldigungen)</a:t>
            </a:r>
            <a:br>
              <a:rPr lang="de-DE" sz="1600" dirty="0">
                <a:effectLst/>
                <a:latin typeface="Arial" panose="020B0604020202020204" pitchFamily="34" charset="0"/>
                <a:cs typeface="Arial" panose="020B0604020202020204" pitchFamily="34" charset="0"/>
              </a:rPr>
            </a:br>
            <a:endParaRPr lang="de-DE" sz="1600" dirty="0">
              <a:effectLst/>
              <a:latin typeface="Arial" panose="020B0604020202020204" pitchFamily="34" charset="0"/>
              <a:cs typeface="Arial" panose="020B0604020202020204" pitchFamily="34" charset="0"/>
            </a:endParaRPr>
          </a:p>
          <a:p>
            <a:pPr lvl="1" eaLnBrk="1" hangingPunct="1">
              <a:defRPr/>
            </a:pPr>
            <a:r>
              <a:rPr lang="de-DE" altLang="de-DE" sz="1600" dirty="0">
                <a:effectLst/>
                <a:latin typeface="Arial" panose="020B0604020202020204" pitchFamily="34" charset="0"/>
                <a:cs typeface="Arial" panose="020B0604020202020204" pitchFamily="34" charset="0"/>
              </a:rPr>
              <a:t>Kooperation mit einer </a:t>
            </a:r>
            <a:r>
              <a:rPr lang="de-DE" altLang="de-DE" sz="1600" dirty="0">
                <a:solidFill>
                  <a:schemeClr val="accent2"/>
                </a:solidFill>
                <a:effectLst/>
                <a:latin typeface="Arial" panose="020B0604020202020204" pitchFamily="34" charset="0"/>
                <a:cs typeface="Arial" panose="020B0604020202020204" pitchFamily="34" charset="0"/>
              </a:rPr>
              <a:t>Fachberatungsstelle</a:t>
            </a:r>
            <a:endParaRPr lang="de-DE" altLang="de-DE" sz="1600" dirty="0">
              <a:solidFill>
                <a:schemeClr val="accent2"/>
              </a:solidFill>
              <a:effectLst/>
              <a:latin typeface="Arial" panose="020B0604020202020204" pitchFamily="34" charset="0"/>
            </a:endParaRPr>
          </a:p>
        </p:txBody>
      </p:sp>
    </p:spTree>
    <p:extLst>
      <p:ext uri="{BB962C8B-B14F-4D97-AF65-F5344CB8AC3E}">
        <p14:creationId xmlns:p14="http://schemas.microsoft.com/office/powerpoint/2010/main" val="3701462200"/>
      </p:ext>
    </p:extLst>
  </p:cSld>
  <p:clrMapOvr>
    <a:masterClrMapping/>
  </p:clrMapOvr>
</p:sld>
</file>

<file path=ppt/theme/theme1.xml><?xml version="1.0" encoding="utf-8"?>
<a:theme xmlns:a="http://schemas.openxmlformats.org/drawingml/2006/main" name="Strömung">
  <a:themeElements>
    <a:clrScheme name="Strömung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fontScheme name="Strömung">
      <a:majorFont>
        <a:latin typeface="Garamond"/>
        <a:ea typeface=""/>
        <a:cs typeface=""/>
      </a:majorFont>
      <a:minorFont>
        <a:latin typeface="Garamond"/>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ömung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ömung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ömung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ömung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ömung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ömung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ömung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ömung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ömung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Template>
  <TotalTime>0</TotalTime>
  <Words>884</Words>
  <Application>Microsoft Office PowerPoint</Application>
  <PresentationFormat>Bildschirmpräsentation (4:3)</PresentationFormat>
  <Paragraphs>87</Paragraphs>
  <Slides>9</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9</vt:i4>
      </vt:variant>
    </vt:vector>
  </HeadingPairs>
  <TitlesOfParts>
    <vt:vector size="15" baseType="lpstr">
      <vt:lpstr>Arial</vt:lpstr>
      <vt:lpstr>Calibri</vt:lpstr>
      <vt:lpstr>Garamond</vt:lpstr>
      <vt:lpstr>Times New Roman</vt:lpstr>
      <vt:lpstr>Wingdings</vt:lpstr>
      <vt:lpstr>Strömung</vt:lpstr>
      <vt:lpstr>Vom väterlichen Züchtigungsrecht  zum Recht des Kindes auf gewaltfreie Erziehung  Auf dem Weg zu einem kinderrechtsbasierten Kinderschutz  </vt:lpstr>
      <vt:lpstr>Der lange Weg hin zum Recht des Kindes auf gewaltfreie Erziehung (Entwicklung des § 1631 Abs. 2 BGB) ______________________________________________</vt:lpstr>
      <vt:lpstr>„Wir alle freuen uns schon auf den Tag, wo wir das erste Mal alle beisammen sind. Denn leider bekomme ich als Vater meinen Sohn nur sehr wenig im Krankenhaus zu sehen, da die Kinder sehr abgeschlossen gehalten werden und zur Stillzeit werden wir rausgeworfen. Insgesamt habe ich meinen Sohn nur einige Minuten gesehen, so dass ich nicht sagen kann, wie er sich bis jetzt entwickelt hat. (…)  Zur Zeit fühle ich mich noch nicht ganz so als Vater, das liegt aber daran, dass ich meinen Sohn so wenig zu sehen bekam und ihn auch nicht mal berühren oder gar auf den Arm nehmen konnte. Bis jetzt durfte ich ihn im Krankenhaus nur durch die Scheibe oder von weitem sehen!“   Heinz Maywald am 29.5.1955 in Briefen an seine Eltern, acht bzw. 15 Tage nach der Geburt des Sohnes Jörg</vt:lpstr>
      <vt:lpstr>PowerPoint-Präsentation</vt:lpstr>
      <vt:lpstr>Kinderschutz: unterschiedliche Reichweiten ______________________________________________</vt:lpstr>
      <vt:lpstr>Fehlverhalten durch Fachkräfte: Formen _______________________________________________</vt:lpstr>
      <vt:lpstr>Gewalt durch pädagogische Fachkräfte: Ursachen ______________________________________________</vt:lpstr>
      <vt:lpstr>Gewalt durch pädagogische Fachkräfte: Folgen ______________________________________________</vt:lpstr>
      <vt:lpstr>Schutzkonzepte in Einrichtungen: zentrale Elemente ______________________________________________</vt:lpstr>
    </vt:vector>
  </TitlesOfParts>
  <Company>Liga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Für eine kindergerechte Welt   Der Nationale Aktionsplan zur Umsetzung der Kinderrechte</dc:title>
  <dc:creator>Jörg</dc:creator>
  <cp:lastModifiedBy>Anja</cp:lastModifiedBy>
  <cp:revision>353</cp:revision>
  <cp:lastPrinted>2023-09-13T09:50:38Z</cp:lastPrinted>
  <dcterms:created xsi:type="dcterms:W3CDTF">2004-05-07T12:29:04Z</dcterms:created>
  <dcterms:modified xsi:type="dcterms:W3CDTF">2023-11-17T07:53:41Z</dcterms:modified>
</cp:coreProperties>
</file>