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11"/>
  </p:notesMasterIdLst>
  <p:handoutMasterIdLst>
    <p:handoutMasterId r:id="rId12"/>
  </p:handoutMasterIdLst>
  <p:sldIdLst>
    <p:sldId id="672" r:id="rId2"/>
    <p:sldId id="685" r:id="rId3"/>
    <p:sldId id="496" r:id="rId4"/>
    <p:sldId id="658" r:id="rId5"/>
    <p:sldId id="666" r:id="rId6"/>
    <p:sldId id="589" r:id="rId7"/>
    <p:sldId id="673" r:id="rId8"/>
    <p:sldId id="669" r:id="rId9"/>
    <p:sldId id="675" r:id="rId10"/>
  </p:sldIdLst>
  <p:sldSz cx="9144000" cy="6858000" type="screen4x3"/>
  <p:notesSz cx="9926638" cy="6797675"/>
  <p:defaultTextStyle>
    <a:defPPr>
      <a:defRPr lang="de-DE"/>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41">
          <p15:clr>
            <a:srgbClr val="A4A3A4"/>
          </p15:clr>
        </p15:guide>
        <p15:guide id="2" pos="312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9308" autoAdjust="0"/>
    <p:restoredTop sz="96525" autoAdjust="0"/>
  </p:normalViewPr>
  <p:slideViewPr>
    <p:cSldViewPr>
      <p:cViewPr varScale="1">
        <p:scale>
          <a:sx n="68" d="100"/>
          <a:sy n="68" d="100"/>
        </p:scale>
        <p:origin x="134"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7" d="100"/>
          <a:sy n="67" d="100"/>
        </p:scale>
        <p:origin x="-1589" y="-72"/>
      </p:cViewPr>
      <p:guideLst>
        <p:guide orient="horz" pos="2141"/>
        <p:guide pos="312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7186" name="Rectangle 2">
            <a:extLst>
              <a:ext uri="{FF2B5EF4-FFF2-40B4-BE49-F238E27FC236}">
                <a16:creationId xmlns:a16="http://schemas.microsoft.com/office/drawing/2014/main" id="{C8A993E2-FECA-502D-6540-FF00AA431EF7}"/>
              </a:ext>
            </a:extLst>
          </p:cNvPr>
          <p:cNvSpPr>
            <a:spLocks noGrp="1" noChangeArrowheads="1"/>
          </p:cNvSpPr>
          <p:nvPr>
            <p:ph type="hdr" sz="quarter"/>
          </p:nvPr>
        </p:nvSpPr>
        <p:spPr bwMode="auto">
          <a:xfrm>
            <a:off x="0" y="0"/>
            <a:ext cx="4302125" cy="339725"/>
          </a:xfrm>
          <a:prstGeom prst="rect">
            <a:avLst/>
          </a:prstGeom>
          <a:noFill/>
          <a:ln>
            <a:noFill/>
          </a:ln>
          <a:effectLst/>
        </p:spPr>
        <p:txBody>
          <a:bodyPr vert="horz" wrap="square" lIns="91431" tIns="45715" rIns="91431" bIns="45715" numCol="1" anchor="t" anchorCtr="0" compatLnSpc="1">
            <a:prstTxWarp prst="textNoShape">
              <a:avLst/>
            </a:prstTxWarp>
          </a:bodyPr>
          <a:lstStyle>
            <a:lvl1pPr eaLnBrk="1" hangingPunct="1">
              <a:defRPr sz="1200">
                <a:latin typeface="Arial" charset="0"/>
              </a:defRPr>
            </a:lvl1pPr>
          </a:lstStyle>
          <a:p>
            <a:pPr>
              <a:defRPr/>
            </a:pPr>
            <a:endParaRPr lang="de-DE"/>
          </a:p>
        </p:txBody>
      </p:sp>
      <p:sp>
        <p:nvSpPr>
          <p:cNvPr id="477187" name="Rectangle 3">
            <a:extLst>
              <a:ext uri="{FF2B5EF4-FFF2-40B4-BE49-F238E27FC236}">
                <a16:creationId xmlns:a16="http://schemas.microsoft.com/office/drawing/2014/main" id="{4D0E8A3A-7E1D-0D5B-F4D7-FD01226B39B7}"/>
              </a:ext>
            </a:extLst>
          </p:cNvPr>
          <p:cNvSpPr>
            <a:spLocks noGrp="1" noChangeArrowheads="1"/>
          </p:cNvSpPr>
          <p:nvPr>
            <p:ph type="dt" sz="quarter" idx="1"/>
          </p:nvPr>
        </p:nvSpPr>
        <p:spPr bwMode="auto">
          <a:xfrm>
            <a:off x="5622925" y="0"/>
            <a:ext cx="4302125" cy="339725"/>
          </a:xfrm>
          <a:prstGeom prst="rect">
            <a:avLst/>
          </a:prstGeom>
          <a:noFill/>
          <a:ln>
            <a:noFill/>
          </a:ln>
          <a:effectLst/>
        </p:spPr>
        <p:txBody>
          <a:bodyPr vert="horz" wrap="square" lIns="91431" tIns="45715" rIns="91431" bIns="45715" numCol="1" anchor="t" anchorCtr="0" compatLnSpc="1">
            <a:prstTxWarp prst="textNoShape">
              <a:avLst/>
            </a:prstTxWarp>
          </a:bodyPr>
          <a:lstStyle>
            <a:lvl1pPr algn="r" eaLnBrk="1" hangingPunct="1">
              <a:defRPr sz="1200">
                <a:latin typeface="Arial" charset="0"/>
              </a:defRPr>
            </a:lvl1pPr>
          </a:lstStyle>
          <a:p>
            <a:pPr>
              <a:defRPr/>
            </a:pPr>
            <a:endParaRPr lang="de-DE"/>
          </a:p>
        </p:txBody>
      </p:sp>
      <p:sp>
        <p:nvSpPr>
          <p:cNvPr id="477188" name="Rectangle 4">
            <a:extLst>
              <a:ext uri="{FF2B5EF4-FFF2-40B4-BE49-F238E27FC236}">
                <a16:creationId xmlns:a16="http://schemas.microsoft.com/office/drawing/2014/main" id="{6CEE127C-8122-C3AC-FA65-29480AA9F12C}"/>
              </a:ext>
            </a:extLst>
          </p:cNvPr>
          <p:cNvSpPr>
            <a:spLocks noGrp="1" noChangeArrowheads="1"/>
          </p:cNvSpPr>
          <p:nvPr>
            <p:ph type="ftr" sz="quarter" idx="2"/>
          </p:nvPr>
        </p:nvSpPr>
        <p:spPr bwMode="auto">
          <a:xfrm>
            <a:off x="0" y="6456363"/>
            <a:ext cx="4302125" cy="339725"/>
          </a:xfrm>
          <a:prstGeom prst="rect">
            <a:avLst/>
          </a:prstGeom>
          <a:noFill/>
          <a:ln>
            <a:noFill/>
          </a:ln>
          <a:effectLst/>
        </p:spPr>
        <p:txBody>
          <a:bodyPr vert="horz" wrap="square" lIns="91431" tIns="45715" rIns="91431" bIns="45715" numCol="1" anchor="b" anchorCtr="0" compatLnSpc="1">
            <a:prstTxWarp prst="textNoShape">
              <a:avLst/>
            </a:prstTxWarp>
          </a:bodyPr>
          <a:lstStyle>
            <a:lvl1pPr eaLnBrk="1" hangingPunct="1">
              <a:defRPr sz="1200">
                <a:latin typeface="Arial" charset="0"/>
              </a:defRPr>
            </a:lvl1pPr>
          </a:lstStyle>
          <a:p>
            <a:pPr>
              <a:defRPr/>
            </a:pPr>
            <a:endParaRPr lang="de-DE"/>
          </a:p>
        </p:txBody>
      </p:sp>
      <p:sp>
        <p:nvSpPr>
          <p:cNvPr id="477189" name="Rectangle 5">
            <a:extLst>
              <a:ext uri="{FF2B5EF4-FFF2-40B4-BE49-F238E27FC236}">
                <a16:creationId xmlns:a16="http://schemas.microsoft.com/office/drawing/2014/main" id="{4D48F135-FA09-4245-1E63-188CE07DA8C8}"/>
              </a:ext>
            </a:extLst>
          </p:cNvPr>
          <p:cNvSpPr>
            <a:spLocks noGrp="1" noChangeArrowheads="1"/>
          </p:cNvSpPr>
          <p:nvPr>
            <p:ph type="sldNum" sz="quarter" idx="3"/>
          </p:nvPr>
        </p:nvSpPr>
        <p:spPr bwMode="auto">
          <a:xfrm>
            <a:off x="5622925" y="6456363"/>
            <a:ext cx="4302125" cy="339725"/>
          </a:xfrm>
          <a:prstGeom prst="rect">
            <a:avLst/>
          </a:prstGeom>
          <a:noFill/>
          <a:ln>
            <a:noFill/>
          </a:ln>
          <a:effectLst/>
        </p:spPr>
        <p:txBody>
          <a:bodyPr vert="horz" wrap="square" lIns="91431" tIns="45715" rIns="91431" bIns="45715" numCol="1" anchor="b" anchorCtr="0" compatLnSpc="1">
            <a:prstTxWarp prst="textNoShape">
              <a:avLst/>
            </a:prstTxWarp>
          </a:bodyPr>
          <a:lstStyle>
            <a:lvl1pPr algn="r" eaLnBrk="1" hangingPunct="1">
              <a:defRPr sz="1200"/>
            </a:lvl1pPr>
          </a:lstStyle>
          <a:p>
            <a:pPr>
              <a:defRPr/>
            </a:pPr>
            <a:fld id="{5A1479E3-855F-AF46-A67C-D8AF11C8C3FF}" type="slidenum">
              <a:rPr lang="de-DE" altLang="de-DE"/>
              <a:pPr>
                <a:defRPr/>
              </a:pPr>
              <a:t>‹Nr.›</a:t>
            </a:fld>
            <a:endParaRPr lang="de-DE" altLang="de-DE"/>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8482" name="Rectangle 2">
            <a:extLst>
              <a:ext uri="{FF2B5EF4-FFF2-40B4-BE49-F238E27FC236}">
                <a16:creationId xmlns:a16="http://schemas.microsoft.com/office/drawing/2014/main" id="{445AAC3F-D6B4-E9DB-39F8-A370A3F294C6}"/>
              </a:ext>
            </a:extLst>
          </p:cNvPr>
          <p:cNvSpPr>
            <a:spLocks noGrp="1" noChangeArrowheads="1"/>
          </p:cNvSpPr>
          <p:nvPr>
            <p:ph type="hdr" sz="quarter"/>
          </p:nvPr>
        </p:nvSpPr>
        <p:spPr bwMode="auto">
          <a:xfrm>
            <a:off x="0" y="0"/>
            <a:ext cx="4302125" cy="339725"/>
          </a:xfrm>
          <a:prstGeom prst="rect">
            <a:avLst/>
          </a:prstGeom>
          <a:noFill/>
          <a:ln>
            <a:noFill/>
          </a:ln>
          <a:effectLst/>
        </p:spPr>
        <p:txBody>
          <a:bodyPr vert="horz" wrap="square" lIns="91431" tIns="45715" rIns="91431" bIns="45715" numCol="1" anchor="t" anchorCtr="0" compatLnSpc="1">
            <a:prstTxWarp prst="textNoShape">
              <a:avLst/>
            </a:prstTxWarp>
          </a:bodyPr>
          <a:lstStyle>
            <a:lvl1pPr eaLnBrk="1" hangingPunct="1">
              <a:defRPr sz="1200">
                <a:latin typeface="Garamond" pitchFamily="18" charset="0"/>
              </a:defRPr>
            </a:lvl1pPr>
          </a:lstStyle>
          <a:p>
            <a:pPr>
              <a:defRPr/>
            </a:pPr>
            <a:endParaRPr lang="de-DE"/>
          </a:p>
        </p:txBody>
      </p:sp>
      <p:sp>
        <p:nvSpPr>
          <p:cNvPr id="148483" name="Rectangle 3">
            <a:extLst>
              <a:ext uri="{FF2B5EF4-FFF2-40B4-BE49-F238E27FC236}">
                <a16:creationId xmlns:a16="http://schemas.microsoft.com/office/drawing/2014/main" id="{B50C4ED0-3992-C0F8-3485-9D0A13051076}"/>
              </a:ext>
            </a:extLst>
          </p:cNvPr>
          <p:cNvSpPr>
            <a:spLocks noGrp="1" noChangeArrowheads="1"/>
          </p:cNvSpPr>
          <p:nvPr>
            <p:ph type="dt" idx="1"/>
          </p:nvPr>
        </p:nvSpPr>
        <p:spPr bwMode="auto">
          <a:xfrm>
            <a:off x="5624513" y="0"/>
            <a:ext cx="4302125" cy="339725"/>
          </a:xfrm>
          <a:prstGeom prst="rect">
            <a:avLst/>
          </a:prstGeom>
          <a:noFill/>
          <a:ln>
            <a:noFill/>
          </a:ln>
          <a:effectLst/>
        </p:spPr>
        <p:txBody>
          <a:bodyPr vert="horz" wrap="square" lIns="91431" tIns="45715" rIns="91431" bIns="45715" numCol="1" anchor="t" anchorCtr="0" compatLnSpc="1">
            <a:prstTxWarp prst="textNoShape">
              <a:avLst/>
            </a:prstTxWarp>
          </a:bodyPr>
          <a:lstStyle>
            <a:lvl1pPr algn="r" eaLnBrk="1" hangingPunct="1">
              <a:defRPr sz="1200">
                <a:latin typeface="Garamond" pitchFamily="18" charset="0"/>
              </a:defRPr>
            </a:lvl1pPr>
          </a:lstStyle>
          <a:p>
            <a:pPr>
              <a:defRPr/>
            </a:pPr>
            <a:endParaRPr lang="de-DE"/>
          </a:p>
        </p:txBody>
      </p:sp>
      <p:sp>
        <p:nvSpPr>
          <p:cNvPr id="3076" name="Rectangle 4">
            <a:extLst>
              <a:ext uri="{FF2B5EF4-FFF2-40B4-BE49-F238E27FC236}">
                <a16:creationId xmlns:a16="http://schemas.microsoft.com/office/drawing/2014/main" id="{8E07C035-6E1B-73B4-7DDA-49B08FF60501}"/>
              </a:ext>
            </a:extLst>
          </p:cNvPr>
          <p:cNvSpPr>
            <a:spLocks noGrp="1" noRot="1" noChangeAspect="1" noChangeArrowheads="1" noTextEdit="1"/>
          </p:cNvSpPr>
          <p:nvPr>
            <p:ph type="sldImg" idx="2"/>
          </p:nvPr>
        </p:nvSpPr>
        <p:spPr bwMode="auto">
          <a:xfrm>
            <a:off x="3263900" y="509588"/>
            <a:ext cx="3398838" cy="25495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48485" name="Rectangle 5">
            <a:extLst>
              <a:ext uri="{FF2B5EF4-FFF2-40B4-BE49-F238E27FC236}">
                <a16:creationId xmlns:a16="http://schemas.microsoft.com/office/drawing/2014/main" id="{E0B41402-B017-A6CD-4640-A1F28ECA775D}"/>
              </a:ext>
            </a:extLst>
          </p:cNvPr>
          <p:cNvSpPr>
            <a:spLocks noGrp="1" noChangeArrowheads="1"/>
          </p:cNvSpPr>
          <p:nvPr>
            <p:ph type="body" sz="quarter" idx="3"/>
          </p:nvPr>
        </p:nvSpPr>
        <p:spPr bwMode="auto">
          <a:xfrm>
            <a:off x="1323975" y="3228975"/>
            <a:ext cx="7278688" cy="3059113"/>
          </a:xfrm>
          <a:prstGeom prst="rect">
            <a:avLst/>
          </a:prstGeom>
          <a:noFill/>
          <a:ln>
            <a:noFill/>
          </a:ln>
          <a:effectLst/>
        </p:spPr>
        <p:txBody>
          <a:bodyPr vert="horz" wrap="square" lIns="91431" tIns="45715" rIns="91431" bIns="45715" numCol="1" anchor="t" anchorCtr="0" compatLnSpc="1">
            <a:prstTxWarp prst="textNoShape">
              <a:avLst/>
            </a:prstTxWarp>
          </a:bodyPr>
          <a:lstStyle/>
          <a:p>
            <a:pPr lvl="0"/>
            <a:r>
              <a:rPr lang="de-DE" noProof="0"/>
              <a:t>Klicken Sie, um die Formate des Vorlagentextes zu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148486" name="Rectangle 6">
            <a:extLst>
              <a:ext uri="{FF2B5EF4-FFF2-40B4-BE49-F238E27FC236}">
                <a16:creationId xmlns:a16="http://schemas.microsoft.com/office/drawing/2014/main" id="{C33EE5B2-EE8B-A5BF-1752-F9571ADDA9CE}"/>
              </a:ext>
            </a:extLst>
          </p:cNvPr>
          <p:cNvSpPr>
            <a:spLocks noGrp="1" noChangeArrowheads="1"/>
          </p:cNvSpPr>
          <p:nvPr>
            <p:ph type="ftr" sz="quarter" idx="4"/>
          </p:nvPr>
        </p:nvSpPr>
        <p:spPr bwMode="auto">
          <a:xfrm>
            <a:off x="0" y="6457950"/>
            <a:ext cx="4302125" cy="339725"/>
          </a:xfrm>
          <a:prstGeom prst="rect">
            <a:avLst/>
          </a:prstGeom>
          <a:noFill/>
          <a:ln>
            <a:noFill/>
          </a:ln>
          <a:effectLst/>
        </p:spPr>
        <p:txBody>
          <a:bodyPr vert="horz" wrap="square" lIns="91431" tIns="45715" rIns="91431" bIns="45715" numCol="1" anchor="b" anchorCtr="0" compatLnSpc="1">
            <a:prstTxWarp prst="textNoShape">
              <a:avLst/>
            </a:prstTxWarp>
          </a:bodyPr>
          <a:lstStyle>
            <a:lvl1pPr eaLnBrk="1" hangingPunct="1">
              <a:defRPr sz="1200">
                <a:latin typeface="Garamond" pitchFamily="18" charset="0"/>
              </a:defRPr>
            </a:lvl1pPr>
          </a:lstStyle>
          <a:p>
            <a:pPr>
              <a:defRPr/>
            </a:pPr>
            <a:endParaRPr lang="de-DE"/>
          </a:p>
        </p:txBody>
      </p:sp>
      <p:sp>
        <p:nvSpPr>
          <p:cNvPr id="148487" name="Rectangle 7">
            <a:extLst>
              <a:ext uri="{FF2B5EF4-FFF2-40B4-BE49-F238E27FC236}">
                <a16:creationId xmlns:a16="http://schemas.microsoft.com/office/drawing/2014/main" id="{9EC58F81-5AC6-5EA5-6E43-C474CCDD8369}"/>
              </a:ext>
            </a:extLst>
          </p:cNvPr>
          <p:cNvSpPr>
            <a:spLocks noGrp="1" noChangeArrowheads="1"/>
          </p:cNvSpPr>
          <p:nvPr>
            <p:ph type="sldNum" sz="quarter" idx="5"/>
          </p:nvPr>
        </p:nvSpPr>
        <p:spPr bwMode="auto">
          <a:xfrm>
            <a:off x="5624513" y="6457950"/>
            <a:ext cx="4302125" cy="339725"/>
          </a:xfrm>
          <a:prstGeom prst="rect">
            <a:avLst/>
          </a:prstGeom>
          <a:noFill/>
          <a:ln>
            <a:noFill/>
          </a:ln>
          <a:effectLst/>
        </p:spPr>
        <p:txBody>
          <a:bodyPr vert="horz" wrap="square" lIns="91431" tIns="45715" rIns="91431" bIns="45715" numCol="1" anchor="b" anchorCtr="0" compatLnSpc="1">
            <a:prstTxWarp prst="textNoShape">
              <a:avLst/>
            </a:prstTxWarp>
          </a:bodyPr>
          <a:lstStyle>
            <a:lvl1pPr algn="r" eaLnBrk="1" hangingPunct="1">
              <a:defRPr sz="1200">
                <a:latin typeface="Garamond" panose="02020404030301010803" pitchFamily="18" charset="0"/>
              </a:defRPr>
            </a:lvl1pPr>
          </a:lstStyle>
          <a:p>
            <a:pPr>
              <a:defRPr/>
            </a:pPr>
            <a:fld id="{D9C45C9B-2C89-1542-B69E-28B7FC05942E}" type="slidenum">
              <a:rPr lang="de-DE" altLang="de-DE"/>
              <a:pPr>
                <a:defRPr/>
              </a:pPr>
              <a:t>‹Nr.›</a:t>
            </a:fld>
            <a:endParaRPr lang="de-DE" alt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lienbildplatzhalter 1">
            <a:extLst>
              <a:ext uri="{FF2B5EF4-FFF2-40B4-BE49-F238E27FC236}">
                <a16:creationId xmlns:a16="http://schemas.microsoft.com/office/drawing/2014/main" id="{76255E14-DE5E-6BF5-FF9C-5EE3C1C4F07B}"/>
              </a:ext>
            </a:extLst>
          </p:cNvPr>
          <p:cNvSpPr>
            <a:spLocks noGrp="1" noRot="1" noChangeAspect="1" noChangeArrowheads="1" noTextEdit="1"/>
          </p:cNvSpPr>
          <p:nvPr>
            <p:ph type="sldImg"/>
          </p:nvPr>
        </p:nvSpPr>
        <p:spPr>
          <a:ln/>
        </p:spPr>
      </p:sp>
      <p:sp>
        <p:nvSpPr>
          <p:cNvPr id="8195" name="Notizenplatzhalter 2">
            <a:extLst>
              <a:ext uri="{FF2B5EF4-FFF2-40B4-BE49-F238E27FC236}">
                <a16:creationId xmlns:a16="http://schemas.microsoft.com/office/drawing/2014/main" id="{0361DD83-75AC-B1D6-CAB9-94B0B5CA8D0A}"/>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a:latin typeface="Arial" panose="020B0604020202020204" pitchFamily="34" charset="0"/>
            </a:endParaRPr>
          </a:p>
        </p:txBody>
      </p:sp>
      <p:sp>
        <p:nvSpPr>
          <p:cNvPr id="8196" name="Foliennummernplatzhalter 3">
            <a:extLst>
              <a:ext uri="{FF2B5EF4-FFF2-40B4-BE49-F238E27FC236}">
                <a16:creationId xmlns:a16="http://schemas.microsoft.com/office/drawing/2014/main" id="{E028F5B9-3F32-2A79-E074-4128432B73A1}"/>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8451BE2-22C5-FB46-909D-301674546C20}" type="slidenum">
              <a:rPr lang="de-DE" altLang="de-DE" smtClean="0">
                <a:latin typeface="Garamond" panose="02020404030301010803" pitchFamily="18" charset="0"/>
              </a:rPr>
              <a:pPr/>
              <a:t>4</a:t>
            </a:fld>
            <a:endParaRPr lang="de-DE" altLang="de-DE">
              <a:latin typeface="Garamond" panose="02020404030301010803"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elfoli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6057D7A3-85FE-D6B9-EFE0-0BA8387465C8}"/>
              </a:ext>
            </a:extLst>
          </p:cNvPr>
          <p:cNvGrpSpPr>
            <a:grpSpLocks/>
          </p:cNvGrpSpPr>
          <p:nvPr/>
        </p:nvGrpSpPr>
        <p:grpSpPr bwMode="auto">
          <a:xfrm>
            <a:off x="0" y="0"/>
            <a:ext cx="9140825" cy="6850063"/>
            <a:chOff x="0" y="0"/>
            <a:chExt cx="5758" cy="4315"/>
          </a:xfrm>
        </p:grpSpPr>
        <p:grpSp>
          <p:nvGrpSpPr>
            <p:cNvPr id="3" name="Group 3">
              <a:extLst>
                <a:ext uri="{FF2B5EF4-FFF2-40B4-BE49-F238E27FC236}">
                  <a16:creationId xmlns:a16="http://schemas.microsoft.com/office/drawing/2014/main" id="{EB7EC1C7-DAB7-8D8E-A252-370A98002905}"/>
                </a:ext>
              </a:extLst>
            </p:cNvPr>
            <p:cNvGrpSpPr>
              <a:grpSpLocks/>
            </p:cNvGrpSpPr>
            <p:nvPr userDrawn="1"/>
          </p:nvGrpSpPr>
          <p:grpSpPr bwMode="auto">
            <a:xfrm>
              <a:off x="1728" y="2230"/>
              <a:ext cx="4027" cy="2085"/>
              <a:chOff x="1728" y="2230"/>
              <a:chExt cx="4027" cy="2085"/>
            </a:xfrm>
          </p:grpSpPr>
          <p:sp>
            <p:nvSpPr>
              <p:cNvPr id="6" name="Freeform 4">
                <a:extLst>
                  <a:ext uri="{FF2B5EF4-FFF2-40B4-BE49-F238E27FC236}">
                    <a16:creationId xmlns:a16="http://schemas.microsoft.com/office/drawing/2014/main" id="{2ADF06C6-9ED1-6A07-D669-C7AD05240005}"/>
                  </a:ext>
                </a:extLst>
              </p:cNvPr>
              <p:cNvSpPr>
                <a:spLocks/>
              </p:cNvSpPr>
              <p:nvPr/>
            </p:nvSpPr>
            <p:spPr bwMode="hidden">
              <a:xfrm>
                <a:off x="1728" y="2644"/>
                <a:ext cx="2882" cy="1671"/>
              </a:xfrm>
              <a:custGeom>
                <a:avLst/>
                <a:gdLst>
                  <a:gd name="T0" fmla="*/ 2740 w 2882"/>
                  <a:gd name="T1" fmla="*/ 528 h 1671"/>
                  <a:gd name="T2" fmla="*/ 2632 w 2882"/>
                  <a:gd name="T3" fmla="*/ 484 h 1671"/>
                  <a:gd name="T4" fmla="*/ 2480 w 2882"/>
                  <a:gd name="T5" fmla="*/ 424 h 1671"/>
                  <a:gd name="T6" fmla="*/ 2203 w 2882"/>
                  <a:gd name="T7" fmla="*/ 343 h 1671"/>
                  <a:gd name="T8" fmla="*/ 1970 w 2882"/>
                  <a:gd name="T9" fmla="*/ 277 h 1671"/>
                  <a:gd name="T10" fmla="*/ 1807 w 2882"/>
                  <a:gd name="T11" fmla="*/ 212 h 1671"/>
                  <a:gd name="T12" fmla="*/ 1693 w 2882"/>
                  <a:gd name="T13" fmla="*/ 152 h 1671"/>
                  <a:gd name="T14" fmla="*/ 1628 w 2882"/>
                  <a:gd name="T15" fmla="*/ 103 h 1671"/>
                  <a:gd name="T16" fmla="*/ 1590 w 2882"/>
                  <a:gd name="T17" fmla="*/ 60 h 1671"/>
                  <a:gd name="T18" fmla="*/ 1579 w 2882"/>
                  <a:gd name="T19" fmla="*/ 27 h 1671"/>
                  <a:gd name="T20" fmla="*/ 1585 w 2882"/>
                  <a:gd name="T21" fmla="*/ 0 h 1671"/>
                  <a:gd name="T22" fmla="*/ 1557 w 2882"/>
                  <a:gd name="T23" fmla="*/ 49 h 1671"/>
                  <a:gd name="T24" fmla="*/ 1568 w 2882"/>
                  <a:gd name="T25" fmla="*/ 98 h 1671"/>
                  <a:gd name="T26" fmla="*/ 1617 w 2882"/>
                  <a:gd name="T27" fmla="*/ 141 h 1671"/>
                  <a:gd name="T28" fmla="*/ 1688 w 2882"/>
                  <a:gd name="T29" fmla="*/ 185 h 1671"/>
                  <a:gd name="T30" fmla="*/ 1791 w 2882"/>
                  <a:gd name="T31" fmla="*/ 228 h 1671"/>
                  <a:gd name="T32" fmla="*/ 2040 w 2882"/>
                  <a:gd name="T33" fmla="*/ 310 h 1671"/>
                  <a:gd name="T34" fmla="*/ 2285 w 2882"/>
                  <a:gd name="T35" fmla="*/ 381 h 1671"/>
                  <a:gd name="T36" fmla="*/ 2464 w 2882"/>
                  <a:gd name="T37" fmla="*/ 435 h 1671"/>
                  <a:gd name="T38" fmla="*/ 2605 w 2882"/>
                  <a:gd name="T39" fmla="*/ 484 h 1671"/>
                  <a:gd name="T40" fmla="*/ 2708 w 2882"/>
                  <a:gd name="T41" fmla="*/ 528 h 1671"/>
                  <a:gd name="T42" fmla="*/ 2768 w 2882"/>
                  <a:gd name="T43" fmla="*/ 560 h 1671"/>
                  <a:gd name="T44" fmla="*/ 2795 w 2882"/>
                  <a:gd name="T45" fmla="*/ 593 h 1671"/>
                  <a:gd name="T46" fmla="*/ 2795 w 2882"/>
                  <a:gd name="T47" fmla="*/ 642 h 1671"/>
                  <a:gd name="T48" fmla="*/ 2762 w 2882"/>
                  <a:gd name="T49" fmla="*/ 691 h 1671"/>
                  <a:gd name="T50" fmla="*/ 2692 w 2882"/>
                  <a:gd name="T51" fmla="*/ 735 h 1671"/>
                  <a:gd name="T52" fmla="*/ 2589 w 2882"/>
                  <a:gd name="T53" fmla="*/ 778 h 1671"/>
                  <a:gd name="T54" fmla="*/ 2458 w 2882"/>
                  <a:gd name="T55" fmla="*/ 822 h 1671"/>
                  <a:gd name="T56" fmla="*/ 2301 w 2882"/>
                  <a:gd name="T57" fmla="*/ 865 h 1671"/>
                  <a:gd name="T58" fmla="*/ 2030 w 2882"/>
                  <a:gd name="T59" fmla="*/ 930 h 1671"/>
                  <a:gd name="T60" fmla="*/ 1606 w 2882"/>
                  <a:gd name="T61" fmla="*/ 1034 h 1671"/>
                  <a:gd name="T62" fmla="*/ 1145 w 2882"/>
                  <a:gd name="T63" fmla="*/ 1164 h 1671"/>
                  <a:gd name="T64" fmla="*/ 673 w 2882"/>
                  <a:gd name="T65" fmla="*/ 1328 h 1671"/>
                  <a:gd name="T66" fmla="*/ 217 w 2882"/>
                  <a:gd name="T67" fmla="*/ 1545 h 1671"/>
                  <a:gd name="T68" fmla="*/ 353 w 2882"/>
                  <a:gd name="T69" fmla="*/ 1671 h 1671"/>
                  <a:gd name="T70" fmla="*/ 754 w 2882"/>
                  <a:gd name="T71" fmla="*/ 1469 h 1671"/>
                  <a:gd name="T72" fmla="*/ 1145 w 2882"/>
                  <a:gd name="T73" fmla="*/ 1311 h 1671"/>
                  <a:gd name="T74" fmla="*/ 1519 w 2882"/>
                  <a:gd name="T75" fmla="*/ 1186 h 1671"/>
                  <a:gd name="T76" fmla="*/ 1861 w 2882"/>
                  <a:gd name="T77" fmla="*/ 1083 h 1671"/>
                  <a:gd name="T78" fmla="*/ 2165 w 2882"/>
                  <a:gd name="T79" fmla="*/ 1007 h 1671"/>
                  <a:gd name="T80" fmla="*/ 2426 w 2882"/>
                  <a:gd name="T81" fmla="*/ 947 h 1671"/>
                  <a:gd name="T82" fmla="*/ 2626 w 2882"/>
                  <a:gd name="T83" fmla="*/ 892 h 1671"/>
                  <a:gd name="T84" fmla="*/ 2762 w 2882"/>
                  <a:gd name="T85" fmla="*/ 838 h 1671"/>
                  <a:gd name="T86" fmla="*/ 2827 w 2882"/>
                  <a:gd name="T87" fmla="*/ 794 h 1671"/>
                  <a:gd name="T88" fmla="*/ 2865 w 2882"/>
                  <a:gd name="T89" fmla="*/ 745 h 1671"/>
                  <a:gd name="T90" fmla="*/ 2882 w 2882"/>
                  <a:gd name="T91" fmla="*/ 702 h 1671"/>
                  <a:gd name="T92" fmla="*/ 2854 w 2882"/>
                  <a:gd name="T93" fmla="*/ 620 h 1671"/>
                  <a:gd name="T94" fmla="*/ 2800 w 2882"/>
                  <a:gd name="T95" fmla="*/ 560 h 1671"/>
                  <a:gd name="T96" fmla="*/ 2773 w 2882"/>
                  <a:gd name="T97" fmla="*/ 544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a:noFill/>
              </a:ln>
            </p:spPr>
            <p:txBody>
              <a:bodyPr/>
              <a:lstStyle/>
              <a:p>
                <a:pPr eaLnBrk="1" hangingPunct="1">
                  <a:defRPr/>
                </a:pPr>
                <a:endParaRPr lang="de-DE">
                  <a:latin typeface="Arial" charset="0"/>
                </a:endParaRPr>
              </a:p>
            </p:txBody>
          </p:sp>
          <p:sp>
            <p:nvSpPr>
              <p:cNvPr id="7" name="Freeform 5">
                <a:extLst>
                  <a:ext uri="{FF2B5EF4-FFF2-40B4-BE49-F238E27FC236}">
                    <a16:creationId xmlns:a16="http://schemas.microsoft.com/office/drawing/2014/main" id="{0FD4E63C-A5C9-C8E4-D842-AC09E69B693A}"/>
                  </a:ext>
                </a:extLst>
              </p:cNvPr>
              <p:cNvSpPr>
                <a:spLocks/>
              </p:cNvSpPr>
              <p:nvPr/>
            </p:nvSpPr>
            <p:spPr bwMode="hidden">
              <a:xfrm>
                <a:off x="4170" y="2671"/>
                <a:ext cx="1259" cy="811"/>
              </a:xfrm>
              <a:custGeom>
                <a:avLst/>
                <a:gdLst>
                  <a:gd name="T0" fmla="*/ 1259 w 1259"/>
                  <a:gd name="T1" fmla="*/ 615 h 811"/>
                  <a:gd name="T2" fmla="*/ 1248 w 1259"/>
                  <a:gd name="T3" fmla="*/ 588 h 811"/>
                  <a:gd name="T4" fmla="*/ 1237 w 1259"/>
                  <a:gd name="T5" fmla="*/ 566 h 811"/>
                  <a:gd name="T6" fmla="*/ 1216 w 1259"/>
                  <a:gd name="T7" fmla="*/ 539 h 811"/>
                  <a:gd name="T8" fmla="*/ 1188 w 1259"/>
                  <a:gd name="T9" fmla="*/ 517 h 811"/>
                  <a:gd name="T10" fmla="*/ 1123 w 1259"/>
                  <a:gd name="T11" fmla="*/ 479 h 811"/>
                  <a:gd name="T12" fmla="*/ 1042 w 1259"/>
                  <a:gd name="T13" fmla="*/ 441 h 811"/>
                  <a:gd name="T14" fmla="*/ 944 w 1259"/>
                  <a:gd name="T15" fmla="*/ 408 h 811"/>
                  <a:gd name="T16" fmla="*/ 841 w 1259"/>
                  <a:gd name="T17" fmla="*/ 381 h 811"/>
                  <a:gd name="T18" fmla="*/ 727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7 w 1259"/>
                  <a:gd name="T71" fmla="*/ 414 h 811"/>
                  <a:gd name="T72" fmla="*/ 749 w 1259"/>
                  <a:gd name="T73" fmla="*/ 435 h 811"/>
                  <a:gd name="T74" fmla="*/ 830 w 1259"/>
                  <a:gd name="T75" fmla="*/ 463 h 811"/>
                  <a:gd name="T76" fmla="*/ 901 w 1259"/>
                  <a:gd name="T77" fmla="*/ 490 h 811"/>
                  <a:gd name="T78" fmla="*/ 966 w 1259"/>
                  <a:gd name="T79" fmla="*/ 512 h 811"/>
                  <a:gd name="T80" fmla="*/ 1015 w 1259"/>
                  <a:gd name="T81" fmla="*/ 539 h 811"/>
                  <a:gd name="T82" fmla="*/ 1053 w 1259"/>
                  <a:gd name="T83" fmla="*/ 566 h 811"/>
                  <a:gd name="T84" fmla="*/ 1080 w 1259"/>
                  <a:gd name="T85" fmla="*/ 593 h 811"/>
                  <a:gd name="T86" fmla="*/ 1102 w 1259"/>
                  <a:gd name="T87" fmla="*/ 620 h 811"/>
                  <a:gd name="T88" fmla="*/ 1112 w 1259"/>
                  <a:gd name="T89" fmla="*/ 648 h 811"/>
                  <a:gd name="T90" fmla="*/ 1118 w 1259"/>
                  <a:gd name="T91" fmla="*/ 675 h 811"/>
                  <a:gd name="T92" fmla="*/ 1112 w 1259"/>
                  <a:gd name="T93" fmla="*/ 697 h 811"/>
                  <a:gd name="T94" fmla="*/ 1096 w 1259"/>
                  <a:gd name="T95" fmla="*/ 724 h 811"/>
                  <a:gd name="T96" fmla="*/ 1080 w 1259"/>
                  <a:gd name="T97" fmla="*/ 746 h 811"/>
                  <a:gd name="T98" fmla="*/ 1053 w 1259"/>
                  <a:gd name="T99" fmla="*/ 767 h 811"/>
                  <a:gd name="T100" fmla="*/ 1015 w 1259"/>
                  <a:gd name="T101" fmla="*/ 789 h 811"/>
                  <a:gd name="T102" fmla="*/ 977 w 1259"/>
                  <a:gd name="T103" fmla="*/ 811 h 811"/>
                  <a:gd name="T104" fmla="*/ 1047 w 1259"/>
                  <a:gd name="T105" fmla="*/ 789 h 811"/>
                  <a:gd name="T106" fmla="*/ 1107 w 1259"/>
                  <a:gd name="T107" fmla="*/ 767 h 811"/>
                  <a:gd name="T108" fmla="*/ 1156 w 1259"/>
                  <a:gd name="T109" fmla="*/ 746 h 811"/>
                  <a:gd name="T110" fmla="*/ 1199 w 1259"/>
                  <a:gd name="T111" fmla="*/ 724 h 811"/>
                  <a:gd name="T112" fmla="*/ 1226 w 1259"/>
                  <a:gd name="T113" fmla="*/ 702 h 811"/>
                  <a:gd name="T114" fmla="*/ 1248 w 1259"/>
                  <a:gd name="T115" fmla="*/ 675 h 811"/>
                  <a:gd name="T116" fmla="*/ 1259 w 1259"/>
                  <a:gd name="T117" fmla="*/ 648 h 811"/>
                  <a:gd name="T118" fmla="*/ 1259 w 1259"/>
                  <a:gd name="T119" fmla="*/ 615 h 811"/>
                  <a:gd name="T120" fmla="*/ 1259 w 1259"/>
                  <a:gd name="T121" fmla="*/ 615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a:noFill/>
              </a:ln>
            </p:spPr>
            <p:txBody>
              <a:bodyPr/>
              <a:lstStyle/>
              <a:p>
                <a:pPr eaLnBrk="1" hangingPunct="1">
                  <a:defRPr/>
                </a:pPr>
                <a:endParaRPr lang="de-DE">
                  <a:latin typeface="Arial" charset="0"/>
                </a:endParaRPr>
              </a:p>
            </p:txBody>
          </p:sp>
          <p:sp>
            <p:nvSpPr>
              <p:cNvPr id="8" name="Freeform 6">
                <a:extLst>
                  <a:ext uri="{FF2B5EF4-FFF2-40B4-BE49-F238E27FC236}">
                    <a16:creationId xmlns:a16="http://schemas.microsoft.com/office/drawing/2014/main" id="{BF5E2D66-EFF5-A481-8984-62B4EF6C3707}"/>
                  </a:ext>
                </a:extLst>
              </p:cNvPr>
              <p:cNvSpPr>
                <a:spLocks/>
              </p:cNvSpPr>
              <p:nvPr/>
            </p:nvSpPr>
            <p:spPr bwMode="hidden">
              <a:xfrm>
                <a:off x="2900" y="3346"/>
                <a:ext cx="2849" cy="969"/>
              </a:xfrm>
              <a:custGeom>
                <a:avLst/>
                <a:gdLst>
                  <a:gd name="T0" fmla="*/ 92 w 2849"/>
                  <a:gd name="T1" fmla="*/ 958 h 969"/>
                  <a:gd name="T2" fmla="*/ 0 w 2849"/>
                  <a:gd name="T3" fmla="*/ 969 h 969"/>
                  <a:gd name="T4" fmla="*/ 391 w 2849"/>
                  <a:gd name="T5" fmla="*/ 969 h 969"/>
                  <a:gd name="T6" fmla="*/ 434 w 2849"/>
                  <a:gd name="T7" fmla="*/ 947 h 969"/>
                  <a:gd name="T8" fmla="*/ 483 w 2849"/>
                  <a:gd name="T9" fmla="*/ 914 h 969"/>
                  <a:gd name="T10" fmla="*/ 554 w 2849"/>
                  <a:gd name="T11" fmla="*/ 876 h 969"/>
                  <a:gd name="T12" fmla="*/ 635 w 2849"/>
                  <a:gd name="T13" fmla="*/ 838 h 969"/>
                  <a:gd name="T14" fmla="*/ 727 w 2849"/>
                  <a:gd name="T15" fmla="*/ 794 h 969"/>
                  <a:gd name="T16" fmla="*/ 836 w 2849"/>
                  <a:gd name="T17" fmla="*/ 745 h 969"/>
                  <a:gd name="T18" fmla="*/ 961 w 2849"/>
                  <a:gd name="T19" fmla="*/ 696 h 969"/>
                  <a:gd name="T20" fmla="*/ 1102 w 2849"/>
                  <a:gd name="T21" fmla="*/ 642 h 969"/>
                  <a:gd name="T22" fmla="*/ 1259 w 2849"/>
                  <a:gd name="T23" fmla="*/ 582 h 969"/>
                  <a:gd name="T24" fmla="*/ 1433 w 2849"/>
                  <a:gd name="T25" fmla="*/ 522 h 969"/>
                  <a:gd name="T26" fmla="*/ 1623 w 2849"/>
                  <a:gd name="T27" fmla="*/ 462 h 969"/>
                  <a:gd name="T28" fmla="*/ 1829 w 2849"/>
                  <a:gd name="T29" fmla="*/ 403 h 969"/>
                  <a:gd name="T30" fmla="*/ 2057 w 2849"/>
                  <a:gd name="T31" fmla="*/ 343 h 969"/>
                  <a:gd name="T32" fmla="*/ 2301 w 2849"/>
                  <a:gd name="T33" fmla="*/ 283 h 969"/>
                  <a:gd name="T34" fmla="*/ 2567 w 2849"/>
                  <a:gd name="T35" fmla="*/ 223 h 969"/>
                  <a:gd name="T36" fmla="*/ 2849 w 2849"/>
                  <a:gd name="T37" fmla="*/ 163 h 969"/>
                  <a:gd name="T38" fmla="*/ 2849 w 2849"/>
                  <a:gd name="T39" fmla="*/ 0 h 969"/>
                  <a:gd name="T40" fmla="*/ 2817 w 2849"/>
                  <a:gd name="T41" fmla="*/ 16 h 969"/>
                  <a:gd name="T42" fmla="*/ 2773 w 2849"/>
                  <a:gd name="T43" fmla="*/ 33 h 969"/>
                  <a:gd name="T44" fmla="*/ 2719 w 2849"/>
                  <a:gd name="T45" fmla="*/ 54 h 969"/>
                  <a:gd name="T46" fmla="*/ 2648 w 2849"/>
                  <a:gd name="T47" fmla="*/ 76 h 969"/>
                  <a:gd name="T48" fmla="*/ 2572 w 2849"/>
                  <a:gd name="T49" fmla="*/ 98 h 969"/>
                  <a:gd name="T50" fmla="*/ 2491 w 2849"/>
                  <a:gd name="T51" fmla="*/ 120 h 969"/>
                  <a:gd name="T52" fmla="*/ 2399 w 2849"/>
                  <a:gd name="T53" fmla="*/ 147 h 969"/>
                  <a:gd name="T54" fmla="*/ 2301 w 2849"/>
                  <a:gd name="T55" fmla="*/ 169 h 969"/>
                  <a:gd name="T56" fmla="*/ 2095 w 2849"/>
                  <a:gd name="T57" fmla="*/ 223 h 969"/>
                  <a:gd name="T58" fmla="*/ 1889 w 2849"/>
                  <a:gd name="T59" fmla="*/ 277 h 969"/>
                  <a:gd name="T60" fmla="*/ 1688 w 2849"/>
                  <a:gd name="T61" fmla="*/ 326 h 969"/>
                  <a:gd name="T62" fmla="*/ 1590 w 2849"/>
                  <a:gd name="T63" fmla="*/ 354 h 969"/>
                  <a:gd name="T64" fmla="*/ 1503 w 2849"/>
                  <a:gd name="T65" fmla="*/ 381 h 969"/>
                  <a:gd name="T66" fmla="*/ 1107 w 2849"/>
                  <a:gd name="T67" fmla="*/ 506 h 969"/>
                  <a:gd name="T68" fmla="*/ 912 w 2849"/>
                  <a:gd name="T69" fmla="*/ 577 h 969"/>
                  <a:gd name="T70" fmla="*/ 727 w 2849"/>
                  <a:gd name="T71" fmla="*/ 647 h 969"/>
                  <a:gd name="T72" fmla="*/ 548 w 2849"/>
                  <a:gd name="T73" fmla="*/ 718 h 969"/>
                  <a:gd name="T74" fmla="*/ 380 w 2849"/>
                  <a:gd name="T75" fmla="*/ 794 h 969"/>
                  <a:gd name="T76" fmla="*/ 228 w 2849"/>
                  <a:gd name="T77" fmla="*/ 876 h 969"/>
                  <a:gd name="T78" fmla="*/ 92 w 2849"/>
                  <a:gd name="T79" fmla="*/ 958 h 969"/>
                  <a:gd name="T80" fmla="*/ 92 w 2849"/>
                  <a:gd name="T81" fmla="*/ 958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a:noFill/>
              </a:ln>
            </p:spPr>
            <p:txBody>
              <a:bodyPr/>
              <a:lstStyle/>
              <a:p>
                <a:pPr eaLnBrk="1" hangingPunct="1">
                  <a:defRPr/>
                </a:pPr>
                <a:endParaRPr lang="de-DE">
                  <a:latin typeface="Arial" charset="0"/>
                </a:endParaRPr>
              </a:p>
            </p:txBody>
          </p:sp>
          <p:sp>
            <p:nvSpPr>
              <p:cNvPr id="9" name="Freeform 7">
                <a:extLst>
                  <a:ext uri="{FF2B5EF4-FFF2-40B4-BE49-F238E27FC236}">
                    <a16:creationId xmlns:a16="http://schemas.microsoft.com/office/drawing/2014/main" id="{B153A620-C1CF-3F4E-F62B-C2F1447008C9}"/>
                  </a:ext>
                </a:extLst>
              </p:cNvPr>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de-DE"/>
              </a:p>
            </p:txBody>
          </p:sp>
          <p:sp>
            <p:nvSpPr>
              <p:cNvPr id="10" name="Freeform 8">
                <a:extLst>
                  <a:ext uri="{FF2B5EF4-FFF2-40B4-BE49-F238E27FC236}">
                    <a16:creationId xmlns:a16="http://schemas.microsoft.com/office/drawing/2014/main" id="{D88098EC-D109-BB28-094A-E93025B95D1D}"/>
                  </a:ext>
                </a:extLst>
              </p:cNvPr>
              <p:cNvSpPr>
                <a:spLocks/>
              </p:cNvSpPr>
              <p:nvPr/>
            </p:nvSpPr>
            <p:spPr bwMode="hidden">
              <a:xfrm>
                <a:off x="4501" y="2317"/>
                <a:ext cx="1248" cy="539"/>
              </a:xfrm>
              <a:custGeom>
                <a:avLst/>
                <a:gdLst>
                  <a:gd name="T0" fmla="*/ 0 w 1248"/>
                  <a:gd name="T1" fmla="*/ 332 h 539"/>
                  <a:gd name="T2" fmla="*/ 0 w 1248"/>
                  <a:gd name="T3" fmla="*/ 360 h 539"/>
                  <a:gd name="T4" fmla="*/ 5 w 1248"/>
                  <a:gd name="T5" fmla="*/ 387 h 539"/>
                  <a:gd name="T6" fmla="*/ 27 w 1248"/>
                  <a:gd name="T7" fmla="*/ 414 h 539"/>
                  <a:gd name="T8" fmla="*/ 54 w 1248"/>
                  <a:gd name="T9" fmla="*/ 436 h 539"/>
                  <a:gd name="T10" fmla="*/ 92 w 1248"/>
                  <a:gd name="T11" fmla="*/ 463 h 539"/>
                  <a:gd name="T12" fmla="*/ 141 w 1248"/>
                  <a:gd name="T13" fmla="*/ 490 h 539"/>
                  <a:gd name="T14" fmla="*/ 195 w 1248"/>
                  <a:gd name="T15" fmla="*/ 512 h 539"/>
                  <a:gd name="T16" fmla="*/ 255 w 1248"/>
                  <a:gd name="T17" fmla="*/ 539 h 539"/>
                  <a:gd name="T18" fmla="*/ 212 w 1248"/>
                  <a:gd name="T19" fmla="*/ 517 h 539"/>
                  <a:gd name="T20" fmla="*/ 179 w 1248"/>
                  <a:gd name="T21" fmla="*/ 490 h 539"/>
                  <a:gd name="T22" fmla="*/ 157 w 1248"/>
                  <a:gd name="T23" fmla="*/ 468 h 539"/>
                  <a:gd name="T24" fmla="*/ 141 w 1248"/>
                  <a:gd name="T25" fmla="*/ 447 h 539"/>
                  <a:gd name="T26" fmla="*/ 136 w 1248"/>
                  <a:gd name="T27" fmla="*/ 425 h 539"/>
                  <a:gd name="T28" fmla="*/ 136 w 1248"/>
                  <a:gd name="T29" fmla="*/ 403 h 539"/>
                  <a:gd name="T30" fmla="*/ 141 w 1248"/>
                  <a:gd name="T31" fmla="*/ 381 h 539"/>
                  <a:gd name="T32" fmla="*/ 157 w 1248"/>
                  <a:gd name="T33" fmla="*/ 365 h 539"/>
                  <a:gd name="T34" fmla="*/ 179 w 1248"/>
                  <a:gd name="T35" fmla="*/ 343 h 539"/>
                  <a:gd name="T36" fmla="*/ 201 w 1248"/>
                  <a:gd name="T37" fmla="*/ 327 h 539"/>
                  <a:gd name="T38" fmla="*/ 266 w 1248"/>
                  <a:gd name="T39" fmla="*/ 294 h 539"/>
                  <a:gd name="T40" fmla="*/ 353 w 1248"/>
                  <a:gd name="T41" fmla="*/ 262 h 539"/>
                  <a:gd name="T42" fmla="*/ 445 w 1248"/>
                  <a:gd name="T43" fmla="*/ 234 h 539"/>
                  <a:gd name="T44" fmla="*/ 554 w 1248"/>
                  <a:gd name="T45" fmla="*/ 213 h 539"/>
                  <a:gd name="T46" fmla="*/ 662 w 1248"/>
                  <a:gd name="T47" fmla="*/ 191 h 539"/>
                  <a:gd name="T48" fmla="*/ 890 w 1248"/>
                  <a:gd name="T49" fmla="*/ 153 h 539"/>
                  <a:gd name="T50" fmla="*/ 993 w 1248"/>
                  <a:gd name="T51" fmla="*/ 136 h 539"/>
                  <a:gd name="T52" fmla="*/ 1091 w 1248"/>
                  <a:gd name="T53" fmla="*/ 120 h 539"/>
                  <a:gd name="T54" fmla="*/ 1178 w 1248"/>
                  <a:gd name="T55" fmla="*/ 115 h 539"/>
                  <a:gd name="T56" fmla="*/ 1248 w 1248"/>
                  <a:gd name="T57" fmla="*/ 104 h 539"/>
                  <a:gd name="T58" fmla="*/ 1248 w 1248"/>
                  <a:gd name="T59" fmla="*/ 0 h 539"/>
                  <a:gd name="T60" fmla="*/ 1161 w 1248"/>
                  <a:gd name="T61" fmla="*/ 22 h 539"/>
                  <a:gd name="T62" fmla="*/ 1069 w 1248"/>
                  <a:gd name="T63" fmla="*/ 38 h 539"/>
                  <a:gd name="T64" fmla="*/ 874 w 1248"/>
                  <a:gd name="T65" fmla="*/ 71 h 539"/>
                  <a:gd name="T66" fmla="*/ 673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94 h 539"/>
                  <a:gd name="T84" fmla="*/ 0 w 1248"/>
                  <a:gd name="T85" fmla="*/ 332 h 539"/>
                  <a:gd name="T86" fmla="*/ 0 w 1248"/>
                  <a:gd name="T87" fmla="*/ 332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a:noFill/>
              </a:ln>
            </p:spPr>
            <p:txBody>
              <a:bodyPr/>
              <a:lstStyle/>
              <a:p>
                <a:pPr eaLnBrk="1" hangingPunct="1">
                  <a:defRPr/>
                </a:pPr>
                <a:endParaRPr lang="de-DE">
                  <a:latin typeface="Arial" charset="0"/>
                </a:endParaRPr>
              </a:p>
            </p:txBody>
          </p:sp>
        </p:grpSp>
        <p:sp>
          <p:nvSpPr>
            <p:cNvPr id="4" name="Freeform 9">
              <a:extLst>
                <a:ext uri="{FF2B5EF4-FFF2-40B4-BE49-F238E27FC236}">
                  <a16:creationId xmlns:a16="http://schemas.microsoft.com/office/drawing/2014/main" id="{870ED356-9187-904F-3A64-CC33AC61B4BC}"/>
                </a:ext>
              </a:extLst>
            </p:cNvPr>
            <p:cNvSpPr>
              <a:spLocks/>
            </p:cNvSpPr>
            <p:nvPr/>
          </p:nvSpPr>
          <p:spPr bwMode="hidden">
            <a:xfrm>
              <a:off x="3322" y="1341"/>
              <a:ext cx="1825" cy="1537"/>
            </a:xfrm>
            <a:custGeom>
              <a:avLst/>
              <a:gdLst>
                <a:gd name="T0" fmla="*/ 982 w 2296"/>
                <a:gd name="T1" fmla="*/ 1061 h 1469"/>
                <a:gd name="T2" fmla="*/ 1357 w 2296"/>
                <a:gd name="T3" fmla="*/ 1012 h 1469"/>
                <a:gd name="T4" fmla="*/ 1666 w 2296"/>
                <a:gd name="T5" fmla="*/ 957 h 1469"/>
                <a:gd name="T6" fmla="*/ 1916 w 2296"/>
                <a:gd name="T7" fmla="*/ 897 h 1469"/>
                <a:gd name="T8" fmla="*/ 2100 w 2296"/>
                <a:gd name="T9" fmla="*/ 832 h 1469"/>
                <a:gd name="T10" fmla="*/ 2220 w 2296"/>
                <a:gd name="T11" fmla="*/ 756 h 1469"/>
                <a:gd name="T12" fmla="*/ 2285 w 2296"/>
                <a:gd name="T13" fmla="*/ 669 h 1469"/>
                <a:gd name="T14" fmla="*/ 2290 w 2296"/>
                <a:gd name="T15" fmla="*/ 560 h 1469"/>
                <a:gd name="T16" fmla="*/ 2241 w 2296"/>
                <a:gd name="T17" fmla="*/ 457 h 1469"/>
                <a:gd name="T18" fmla="*/ 2144 w 2296"/>
                <a:gd name="T19" fmla="*/ 364 h 1469"/>
                <a:gd name="T20" fmla="*/ 2008 w 2296"/>
                <a:gd name="T21" fmla="*/ 277 h 1469"/>
                <a:gd name="T22" fmla="*/ 1769 w 2296"/>
                <a:gd name="T23" fmla="*/ 157 h 1469"/>
                <a:gd name="T24" fmla="*/ 1612 w 2296"/>
                <a:gd name="T25" fmla="*/ 92 h 1469"/>
                <a:gd name="T26" fmla="*/ 1476 w 2296"/>
                <a:gd name="T27" fmla="*/ 43 h 1469"/>
                <a:gd name="T28" fmla="*/ 1384 w 2296"/>
                <a:gd name="T29" fmla="*/ 10 h 1469"/>
                <a:gd name="T30" fmla="*/ 1346 w 2296"/>
                <a:gd name="T31" fmla="*/ 0 h 1469"/>
                <a:gd name="T32" fmla="*/ 1655 w 2296"/>
                <a:gd name="T33" fmla="*/ 119 h 1469"/>
                <a:gd name="T34" fmla="*/ 1948 w 2296"/>
                <a:gd name="T35" fmla="*/ 255 h 1469"/>
                <a:gd name="T36" fmla="*/ 2068 w 2296"/>
                <a:gd name="T37" fmla="*/ 326 h 1469"/>
                <a:gd name="T38" fmla="*/ 2171 w 2296"/>
                <a:gd name="T39" fmla="*/ 402 h 1469"/>
                <a:gd name="T40" fmla="*/ 2236 w 2296"/>
                <a:gd name="T41" fmla="*/ 478 h 1469"/>
                <a:gd name="T42" fmla="*/ 2263 w 2296"/>
                <a:gd name="T43" fmla="*/ 560 h 1469"/>
                <a:gd name="T44" fmla="*/ 2241 w 2296"/>
                <a:gd name="T45" fmla="*/ 636 h 1469"/>
                <a:gd name="T46" fmla="*/ 2171 w 2296"/>
                <a:gd name="T47" fmla="*/ 702 h 1469"/>
                <a:gd name="T48" fmla="*/ 2062 w 2296"/>
                <a:gd name="T49" fmla="*/ 756 h 1469"/>
                <a:gd name="T50" fmla="*/ 1921 w 2296"/>
                <a:gd name="T51" fmla="*/ 800 h 1469"/>
                <a:gd name="T52" fmla="*/ 1748 w 2296"/>
                <a:gd name="T53" fmla="*/ 843 h 1469"/>
                <a:gd name="T54" fmla="*/ 1351 w 2296"/>
                <a:gd name="T55" fmla="*/ 908 h 1469"/>
                <a:gd name="T56" fmla="*/ 923 w 2296"/>
                <a:gd name="T57" fmla="*/ 968 h 1469"/>
                <a:gd name="T58" fmla="*/ 521 w 2296"/>
                <a:gd name="T59" fmla="*/ 1028 h 1469"/>
                <a:gd name="T60" fmla="*/ 353 w 2296"/>
                <a:gd name="T61" fmla="*/ 1066 h 1469"/>
                <a:gd name="T62" fmla="*/ 206 w 2296"/>
                <a:gd name="T63" fmla="*/ 1104 h 1469"/>
                <a:gd name="T64" fmla="*/ 92 w 2296"/>
                <a:gd name="T65" fmla="*/ 1148 h 1469"/>
                <a:gd name="T66" fmla="*/ 22 w 2296"/>
                <a:gd name="T67" fmla="*/ 1202 h 1469"/>
                <a:gd name="T68" fmla="*/ 0 w 2296"/>
                <a:gd name="T69" fmla="*/ 1262 h 1469"/>
                <a:gd name="T70" fmla="*/ 27 w 2296"/>
                <a:gd name="T71" fmla="*/ 1327 h 1469"/>
                <a:gd name="T72" fmla="*/ 98 w 2296"/>
                <a:gd name="T73" fmla="*/ 1382 h 1469"/>
                <a:gd name="T74" fmla="*/ 196 w 2296"/>
                <a:gd name="T75" fmla="*/ 1425 h 1469"/>
                <a:gd name="T76" fmla="*/ 326 w 2296"/>
                <a:gd name="T77" fmla="*/ 1469 h 1469"/>
                <a:gd name="T78" fmla="*/ 217 w 2296"/>
                <a:gd name="T79" fmla="*/ 1414 h 1469"/>
                <a:gd name="T80" fmla="*/ 147 w 2296"/>
                <a:gd name="T81" fmla="*/ 1360 h 1469"/>
                <a:gd name="T82" fmla="*/ 120 w 2296"/>
                <a:gd name="T83" fmla="*/ 1306 h 1469"/>
                <a:gd name="T84" fmla="*/ 141 w 2296"/>
                <a:gd name="T85" fmla="*/ 1257 h 1469"/>
                <a:gd name="T86" fmla="*/ 212 w 2296"/>
                <a:gd name="T87" fmla="*/ 1208 h 1469"/>
                <a:gd name="T88" fmla="*/ 342 w 2296"/>
                <a:gd name="T89" fmla="*/ 1164 h 1469"/>
                <a:gd name="T90" fmla="*/ 527 w 2296"/>
                <a:gd name="T91" fmla="*/ 1121 h 1469"/>
                <a:gd name="T92" fmla="*/ 771 w 2296"/>
                <a:gd name="T93" fmla="*/ 1088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de-DE">
                <a:latin typeface="Arial" charset="0"/>
              </a:endParaRPr>
            </a:p>
          </p:txBody>
        </p:sp>
        <p:sp>
          <p:nvSpPr>
            <p:cNvPr id="5" name="Freeform 10">
              <a:extLst>
                <a:ext uri="{FF2B5EF4-FFF2-40B4-BE49-F238E27FC236}">
                  <a16:creationId xmlns:a16="http://schemas.microsoft.com/office/drawing/2014/main" id="{BEE7B6EB-F840-0C6B-1AA8-4E50E22E9657}"/>
                </a:ext>
              </a:extLst>
            </p:cNvPr>
            <p:cNvSpPr>
              <a:spLocks/>
            </p:cNvSpPr>
            <p:nvPr/>
          </p:nvSpPr>
          <p:spPr bwMode="hidden">
            <a:xfrm>
              <a:off x="0" y="0"/>
              <a:ext cx="5758" cy="1776"/>
            </a:xfrm>
            <a:custGeom>
              <a:avLst/>
              <a:gdLst>
                <a:gd name="T0" fmla="*/ 0 w 5740"/>
                <a:gd name="T1" fmla="*/ 0 h 1906"/>
                <a:gd name="T2" fmla="*/ 0 w 5740"/>
                <a:gd name="T3" fmla="*/ 7 h 1906"/>
                <a:gd name="T4" fmla="*/ 8461 w 5740"/>
                <a:gd name="T5" fmla="*/ 7 h 1906"/>
                <a:gd name="T6" fmla="*/ 8461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1906">
                  <a:moveTo>
                    <a:pt x="0" y="0"/>
                  </a:moveTo>
                  <a:lnTo>
                    <a:pt x="0" y="1906"/>
                  </a:lnTo>
                  <a:lnTo>
                    <a:pt x="5740" y="1906"/>
                  </a:lnTo>
                  <a:lnTo>
                    <a:pt x="574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de-DE"/>
            </a:p>
          </p:txBody>
        </p:sp>
      </p:grpSp>
      <p:sp>
        <p:nvSpPr>
          <p:cNvPr id="77835" name="Rectangle 11"/>
          <p:cNvSpPr>
            <a:spLocks noGrp="1" noChangeArrowheads="1"/>
          </p:cNvSpPr>
          <p:nvPr>
            <p:ph type="ctrTitle" sz="quarter"/>
          </p:nvPr>
        </p:nvSpPr>
        <p:spPr>
          <a:xfrm>
            <a:off x="685800" y="1736725"/>
            <a:ext cx="7772400" cy="1920875"/>
          </a:xfrm>
        </p:spPr>
        <p:txBody>
          <a:bodyPr/>
          <a:lstStyle>
            <a:lvl1pPr>
              <a:defRPr sz="6000"/>
            </a:lvl1pPr>
          </a:lstStyle>
          <a:p>
            <a:pPr lvl="0"/>
            <a:r>
              <a:rPr lang="de-DE" noProof="0"/>
              <a:t>Titelmasterformat durch Klicken bearbeiten</a:t>
            </a:r>
          </a:p>
        </p:txBody>
      </p:sp>
      <p:sp>
        <p:nvSpPr>
          <p:cNvPr id="77836"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de-DE" noProof="0"/>
              <a:t>Formatvorlage des Untertitelmasters durch Klicken bearbeiten</a:t>
            </a:r>
          </a:p>
        </p:txBody>
      </p:sp>
      <p:sp>
        <p:nvSpPr>
          <p:cNvPr id="11" name="Rectangle 13">
            <a:extLst>
              <a:ext uri="{FF2B5EF4-FFF2-40B4-BE49-F238E27FC236}">
                <a16:creationId xmlns:a16="http://schemas.microsoft.com/office/drawing/2014/main" id="{4DF16C64-07DB-A766-E13A-938CB86B2D04}"/>
              </a:ext>
            </a:extLst>
          </p:cNvPr>
          <p:cNvSpPr>
            <a:spLocks noGrp="1" noChangeArrowheads="1"/>
          </p:cNvSpPr>
          <p:nvPr>
            <p:ph type="dt" sz="quarter" idx="10"/>
          </p:nvPr>
        </p:nvSpPr>
        <p:spPr>
          <a:xfrm>
            <a:off x="457200" y="6248400"/>
            <a:ext cx="2133600" cy="476250"/>
          </a:xfrm>
        </p:spPr>
        <p:txBody>
          <a:bodyPr/>
          <a:lstStyle>
            <a:lvl1pPr>
              <a:defRPr/>
            </a:lvl1pPr>
          </a:lstStyle>
          <a:p>
            <a:pPr>
              <a:defRPr/>
            </a:pPr>
            <a:endParaRPr lang="de-DE"/>
          </a:p>
        </p:txBody>
      </p:sp>
      <p:sp>
        <p:nvSpPr>
          <p:cNvPr id="12" name="Rectangle 14">
            <a:extLst>
              <a:ext uri="{FF2B5EF4-FFF2-40B4-BE49-F238E27FC236}">
                <a16:creationId xmlns:a16="http://schemas.microsoft.com/office/drawing/2014/main" id="{34D8DA25-B8A0-24E6-F9BE-560D8EC80B82}"/>
              </a:ext>
            </a:extLst>
          </p:cNvPr>
          <p:cNvSpPr>
            <a:spLocks noGrp="1" noChangeArrowheads="1"/>
          </p:cNvSpPr>
          <p:nvPr>
            <p:ph type="ftr" sz="quarter" idx="11"/>
          </p:nvPr>
        </p:nvSpPr>
        <p:spPr>
          <a:xfrm>
            <a:off x="3124200" y="6251575"/>
            <a:ext cx="2895600" cy="476250"/>
          </a:xfrm>
        </p:spPr>
        <p:txBody>
          <a:bodyPr/>
          <a:lstStyle>
            <a:lvl1pPr>
              <a:defRPr/>
            </a:lvl1pPr>
          </a:lstStyle>
          <a:p>
            <a:pPr>
              <a:defRPr/>
            </a:pPr>
            <a:endParaRPr lang="de-DE"/>
          </a:p>
        </p:txBody>
      </p:sp>
      <p:sp>
        <p:nvSpPr>
          <p:cNvPr id="13" name="Rectangle 15">
            <a:extLst>
              <a:ext uri="{FF2B5EF4-FFF2-40B4-BE49-F238E27FC236}">
                <a16:creationId xmlns:a16="http://schemas.microsoft.com/office/drawing/2014/main" id="{41934FB3-0727-D0D9-62D8-CAC4DA1D8F55}"/>
              </a:ext>
            </a:extLst>
          </p:cNvPr>
          <p:cNvSpPr>
            <a:spLocks noGrp="1" noChangeArrowheads="1"/>
          </p:cNvSpPr>
          <p:nvPr>
            <p:ph type="sldNum" sz="quarter" idx="12"/>
          </p:nvPr>
        </p:nvSpPr>
        <p:spPr>
          <a:xfrm>
            <a:off x="6553200" y="6254750"/>
            <a:ext cx="2133600" cy="476250"/>
          </a:xfrm>
        </p:spPr>
        <p:txBody>
          <a:bodyPr/>
          <a:lstStyle>
            <a:lvl1pPr>
              <a:defRPr/>
            </a:lvl1pPr>
          </a:lstStyle>
          <a:p>
            <a:pPr>
              <a:defRPr/>
            </a:pPr>
            <a:fld id="{2AAF6D91-E79D-E843-9C4B-8E63004A21E1}" type="slidenum">
              <a:rPr lang="de-DE" altLang="de-DE"/>
              <a:pPr>
                <a:defRPr/>
              </a:pPr>
              <a:t>‹Nr.›</a:t>
            </a:fld>
            <a:endParaRPr lang="de-DE" altLang="de-DE"/>
          </a:p>
        </p:txBody>
      </p:sp>
    </p:spTree>
    <p:extLst>
      <p:ext uri="{BB962C8B-B14F-4D97-AF65-F5344CB8AC3E}">
        <p14:creationId xmlns:p14="http://schemas.microsoft.com/office/powerpoint/2010/main" val="1101829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2">
            <a:extLst>
              <a:ext uri="{FF2B5EF4-FFF2-40B4-BE49-F238E27FC236}">
                <a16:creationId xmlns:a16="http://schemas.microsoft.com/office/drawing/2014/main" id="{4369BA63-165F-3CF8-F197-E50FA9DBE4E8}"/>
              </a:ext>
            </a:extLst>
          </p:cNvPr>
          <p:cNvSpPr>
            <a:spLocks noGrp="1" noChangeArrowheads="1"/>
          </p:cNvSpPr>
          <p:nvPr>
            <p:ph type="dt" sz="half" idx="10"/>
          </p:nvPr>
        </p:nvSpPr>
        <p:spPr>
          <a:ln/>
        </p:spPr>
        <p:txBody>
          <a:bodyPr/>
          <a:lstStyle>
            <a:lvl1pPr>
              <a:defRPr/>
            </a:lvl1pPr>
          </a:lstStyle>
          <a:p>
            <a:pPr>
              <a:defRPr/>
            </a:pPr>
            <a:endParaRPr lang="de-DE"/>
          </a:p>
        </p:txBody>
      </p:sp>
      <p:sp>
        <p:nvSpPr>
          <p:cNvPr id="5" name="Rectangle 3">
            <a:extLst>
              <a:ext uri="{FF2B5EF4-FFF2-40B4-BE49-F238E27FC236}">
                <a16:creationId xmlns:a16="http://schemas.microsoft.com/office/drawing/2014/main" id="{961E4548-DBED-23A8-6EB8-7B4B61046637}"/>
              </a:ext>
            </a:extLst>
          </p:cNvPr>
          <p:cNvSpPr>
            <a:spLocks noGrp="1" noChangeArrowheads="1"/>
          </p:cNvSpPr>
          <p:nvPr>
            <p:ph type="sldNum" sz="quarter" idx="11"/>
          </p:nvPr>
        </p:nvSpPr>
        <p:spPr>
          <a:ln/>
        </p:spPr>
        <p:txBody>
          <a:bodyPr/>
          <a:lstStyle>
            <a:lvl1pPr>
              <a:defRPr/>
            </a:lvl1pPr>
          </a:lstStyle>
          <a:p>
            <a:pPr>
              <a:defRPr/>
            </a:pPr>
            <a:fld id="{96B79956-1613-EE44-9693-EBF5EE087280}" type="slidenum">
              <a:rPr lang="de-DE" altLang="de-DE"/>
              <a:pPr>
                <a:defRPr/>
              </a:pPr>
              <a:t>‹Nr.›</a:t>
            </a:fld>
            <a:endParaRPr lang="de-DE" altLang="de-DE"/>
          </a:p>
        </p:txBody>
      </p:sp>
      <p:sp>
        <p:nvSpPr>
          <p:cNvPr id="6" name="Rectangle 14">
            <a:extLst>
              <a:ext uri="{FF2B5EF4-FFF2-40B4-BE49-F238E27FC236}">
                <a16:creationId xmlns:a16="http://schemas.microsoft.com/office/drawing/2014/main" id="{4C0815E5-0395-2EF9-1756-94E52BA2BF69}"/>
              </a:ext>
            </a:extLst>
          </p:cNvPr>
          <p:cNvSpPr>
            <a:spLocks noGrp="1" noChangeArrowheads="1"/>
          </p:cNvSpPr>
          <p:nvPr>
            <p:ph type="ftr" sz="quarter" idx="12"/>
          </p:nvPr>
        </p:nvSpPr>
        <p:spPr>
          <a:ln/>
        </p:spPr>
        <p:txBody>
          <a:bodyPr/>
          <a:lstStyle>
            <a:lvl1pPr>
              <a:defRPr/>
            </a:lvl1pPr>
          </a:lstStyle>
          <a:p>
            <a:pPr>
              <a:defRPr/>
            </a:pPr>
            <a:endParaRPr lang="de-DE"/>
          </a:p>
        </p:txBody>
      </p:sp>
    </p:spTree>
    <p:extLst>
      <p:ext uri="{BB962C8B-B14F-4D97-AF65-F5344CB8AC3E}">
        <p14:creationId xmlns:p14="http://schemas.microsoft.com/office/powerpoint/2010/main" val="8270802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2">
            <a:extLst>
              <a:ext uri="{FF2B5EF4-FFF2-40B4-BE49-F238E27FC236}">
                <a16:creationId xmlns:a16="http://schemas.microsoft.com/office/drawing/2014/main" id="{0A2CA77D-7745-D2C0-887A-6D989241B5F3}"/>
              </a:ext>
            </a:extLst>
          </p:cNvPr>
          <p:cNvSpPr>
            <a:spLocks noGrp="1" noChangeArrowheads="1"/>
          </p:cNvSpPr>
          <p:nvPr>
            <p:ph type="dt" sz="half" idx="10"/>
          </p:nvPr>
        </p:nvSpPr>
        <p:spPr>
          <a:ln/>
        </p:spPr>
        <p:txBody>
          <a:bodyPr/>
          <a:lstStyle>
            <a:lvl1pPr>
              <a:defRPr/>
            </a:lvl1pPr>
          </a:lstStyle>
          <a:p>
            <a:pPr>
              <a:defRPr/>
            </a:pPr>
            <a:endParaRPr lang="de-DE"/>
          </a:p>
        </p:txBody>
      </p:sp>
      <p:sp>
        <p:nvSpPr>
          <p:cNvPr id="5" name="Rectangle 3">
            <a:extLst>
              <a:ext uri="{FF2B5EF4-FFF2-40B4-BE49-F238E27FC236}">
                <a16:creationId xmlns:a16="http://schemas.microsoft.com/office/drawing/2014/main" id="{9D886970-9609-979B-6A55-64F814B65962}"/>
              </a:ext>
            </a:extLst>
          </p:cNvPr>
          <p:cNvSpPr>
            <a:spLocks noGrp="1" noChangeArrowheads="1"/>
          </p:cNvSpPr>
          <p:nvPr>
            <p:ph type="sldNum" sz="quarter" idx="11"/>
          </p:nvPr>
        </p:nvSpPr>
        <p:spPr>
          <a:ln/>
        </p:spPr>
        <p:txBody>
          <a:bodyPr/>
          <a:lstStyle>
            <a:lvl1pPr>
              <a:defRPr/>
            </a:lvl1pPr>
          </a:lstStyle>
          <a:p>
            <a:pPr>
              <a:defRPr/>
            </a:pPr>
            <a:fld id="{38CE8ED0-CCDC-E34B-942F-0D016ABA412F}" type="slidenum">
              <a:rPr lang="de-DE" altLang="de-DE"/>
              <a:pPr>
                <a:defRPr/>
              </a:pPr>
              <a:t>‹Nr.›</a:t>
            </a:fld>
            <a:endParaRPr lang="de-DE" altLang="de-DE"/>
          </a:p>
        </p:txBody>
      </p:sp>
      <p:sp>
        <p:nvSpPr>
          <p:cNvPr id="6" name="Rectangle 14">
            <a:extLst>
              <a:ext uri="{FF2B5EF4-FFF2-40B4-BE49-F238E27FC236}">
                <a16:creationId xmlns:a16="http://schemas.microsoft.com/office/drawing/2014/main" id="{FD5D8FD4-91C8-9787-16B9-921A25EC1B66}"/>
              </a:ext>
            </a:extLst>
          </p:cNvPr>
          <p:cNvSpPr>
            <a:spLocks noGrp="1" noChangeArrowheads="1"/>
          </p:cNvSpPr>
          <p:nvPr>
            <p:ph type="ftr" sz="quarter" idx="12"/>
          </p:nvPr>
        </p:nvSpPr>
        <p:spPr>
          <a:ln/>
        </p:spPr>
        <p:txBody>
          <a:bodyPr/>
          <a:lstStyle>
            <a:lvl1pPr>
              <a:defRPr/>
            </a:lvl1pPr>
          </a:lstStyle>
          <a:p>
            <a:pPr>
              <a:defRPr/>
            </a:pPr>
            <a:endParaRPr lang="de-DE"/>
          </a:p>
        </p:txBody>
      </p:sp>
    </p:spTree>
    <p:extLst>
      <p:ext uri="{BB962C8B-B14F-4D97-AF65-F5344CB8AC3E}">
        <p14:creationId xmlns:p14="http://schemas.microsoft.com/office/powerpoint/2010/main" val="7172963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el, Text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p>
            <a:r>
              <a:rPr lang="de-DE"/>
              <a:t>Titelmasterformat durch Klicken bearbeiten</a:t>
            </a:r>
          </a:p>
        </p:txBody>
      </p:sp>
      <p:sp>
        <p:nvSpPr>
          <p:cNvPr id="3" name="Textplatzhalter 2"/>
          <p:cNvSpPr>
            <a:spLocks noGrp="1"/>
          </p:cNvSpPr>
          <p:nvPr>
            <p:ph type="body" sz="half" idx="1"/>
          </p:nvPr>
        </p:nvSpPr>
        <p:spPr>
          <a:xfrm>
            <a:off x="457200" y="1600200"/>
            <a:ext cx="4038600" cy="4525963"/>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Rectangle 2">
            <a:extLst>
              <a:ext uri="{FF2B5EF4-FFF2-40B4-BE49-F238E27FC236}">
                <a16:creationId xmlns:a16="http://schemas.microsoft.com/office/drawing/2014/main" id="{06945433-51D7-F134-AEC4-E3392E6FFA78}"/>
              </a:ext>
            </a:extLst>
          </p:cNvPr>
          <p:cNvSpPr>
            <a:spLocks noGrp="1" noChangeArrowheads="1"/>
          </p:cNvSpPr>
          <p:nvPr>
            <p:ph type="dt" sz="half" idx="10"/>
          </p:nvPr>
        </p:nvSpPr>
        <p:spPr>
          <a:ln/>
        </p:spPr>
        <p:txBody>
          <a:bodyPr/>
          <a:lstStyle>
            <a:lvl1pPr>
              <a:defRPr/>
            </a:lvl1pPr>
          </a:lstStyle>
          <a:p>
            <a:pPr>
              <a:defRPr/>
            </a:pPr>
            <a:endParaRPr lang="de-DE"/>
          </a:p>
        </p:txBody>
      </p:sp>
      <p:sp>
        <p:nvSpPr>
          <p:cNvPr id="6" name="Rectangle 3">
            <a:extLst>
              <a:ext uri="{FF2B5EF4-FFF2-40B4-BE49-F238E27FC236}">
                <a16:creationId xmlns:a16="http://schemas.microsoft.com/office/drawing/2014/main" id="{39B4AD41-00BF-CF29-93E9-00D023576C3B}"/>
              </a:ext>
            </a:extLst>
          </p:cNvPr>
          <p:cNvSpPr>
            <a:spLocks noGrp="1" noChangeArrowheads="1"/>
          </p:cNvSpPr>
          <p:nvPr>
            <p:ph type="sldNum" sz="quarter" idx="11"/>
          </p:nvPr>
        </p:nvSpPr>
        <p:spPr>
          <a:ln/>
        </p:spPr>
        <p:txBody>
          <a:bodyPr/>
          <a:lstStyle>
            <a:lvl1pPr>
              <a:defRPr/>
            </a:lvl1pPr>
          </a:lstStyle>
          <a:p>
            <a:pPr>
              <a:defRPr/>
            </a:pPr>
            <a:fld id="{5B55750B-4CB4-3447-8875-F81315FECDC7}" type="slidenum">
              <a:rPr lang="de-DE" altLang="de-DE"/>
              <a:pPr>
                <a:defRPr/>
              </a:pPr>
              <a:t>‹Nr.›</a:t>
            </a:fld>
            <a:endParaRPr lang="de-DE" altLang="de-DE"/>
          </a:p>
        </p:txBody>
      </p:sp>
      <p:sp>
        <p:nvSpPr>
          <p:cNvPr id="7" name="Rectangle 14">
            <a:extLst>
              <a:ext uri="{FF2B5EF4-FFF2-40B4-BE49-F238E27FC236}">
                <a16:creationId xmlns:a16="http://schemas.microsoft.com/office/drawing/2014/main" id="{08F2492C-F9AF-FA4E-1C85-0E852F69C0B5}"/>
              </a:ext>
            </a:extLst>
          </p:cNvPr>
          <p:cNvSpPr>
            <a:spLocks noGrp="1" noChangeArrowheads="1"/>
          </p:cNvSpPr>
          <p:nvPr>
            <p:ph type="ftr" sz="quarter" idx="12"/>
          </p:nvPr>
        </p:nvSpPr>
        <p:spPr>
          <a:ln/>
        </p:spPr>
        <p:txBody>
          <a:bodyPr/>
          <a:lstStyle>
            <a:lvl1pPr>
              <a:defRPr/>
            </a:lvl1pPr>
          </a:lstStyle>
          <a:p>
            <a:pPr>
              <a:defRPr/>
            </a:pPr>
            <a:endParaRPr lang="de-DE"/>
          </a:p>
        </p:txBody>
      </p:sp>
    </p:spTree>
    <p:extLst>
      <p:ext uri="{BB962C8B-B14F-4D97-AF65-F5344CB8AC3E}">
        <p14:creationId xmlns:p14="http://schemas.microsoft.com/office/powerpoint/2010/main" val="3815512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2">
            <a:extLst>
              <a:ext uri="{FF2B5EF4-FFF2-40B4-BE49-F238E27FC236}">
                <a16:creationId xmlns:a16="http://schemas.microsoft.com/office/drawing/2014/main" id="{BAABB50D-0CB7-A668-11F9-A1D22C4D7CDE}"/>
              </a:ext>
            </a:extLst>
          </p:cNvPr>
          <p:cNvSpPr>
            <a:spLocks noGrp="1" noChangeArrowheads="1"/>
          </p:cNvSpPr>
          <p:nvPr>
            <p:ph type="dt" sz="half" idx="10"/>
          </p:nvPr>
        </p:nvSpPr>
        <p:spPr>
          <a:ln/>
        </p:spPr>
        <p:txBody>
          <a:bodyPr/>
          <a:lstStyle>
            <a:lvl1pPr>
              <a:defRPr/>
            </a:lvl1pPr>
          </a:lstStyle>
          <a:p>
            <a:pPr>
              <a:defRPr/>
            </a:pPr>
            <a:endParaRPr lang="de-DE"/>
          </a:p>
        </p:txBody>
      </p:sp>
      <p:sp>
        <p:nvSpPr>
          <p:cNvPr id="5" name="Rectangle 3">
            <a:extLst>
              <a:ext uri="{FF2B5EF4-FFF2-40B4-BE49-F238E27FC236}">
                <a16:creationId xmlns:a16="http://schemas.microsoft.com/office/drawing/2014/main" id="{4403F8B8-331C-974E-86BB-126861BE282F}"/>
              </a:ext>
            </a:extLst>
          </p:cNvPr>
          <p:cNvSpPr>
            <a:spLocks noGrp="1" noChangeArrowheads="1"/>
          </p:cNvSpPr>
          <p:nvPr>
            <p:ph type="sldNum" sz="quarter" idx="11"/>
          </p:nvPr>
        </p:nvSpPr>
        <p:spPr>
          <a:ln/>
        </p:spPr>
        <p:txBody>
          <a:bodyPr/>
          <a:lstStyle>
            <a:lvl1pPr>
              <a:defRPr/>
            </a:lvl1pPr>
          </a:lstStyle>
          <a:p>
            <a:pPr>
              <a:defRPr/>
            </a:pPr>
            <a:fld id="{E5C6CBA8-A300-EC45-ACB8-B032B1BD8E03}" type="slidenum">
              <a:rPr lang="de-DE" altLang="de-DE"/>
              <a:pPr>
                <a:defRPr/>
              </a:pPr>
              <a:t>‹Nr.›</a:t>
            </a:fld>
            <a:endParaRPr lang="de-DE" altLang="de-DE"/>
          </a:p>
        </p:txBody>
      </p:sp>
      <p:sp>
        <p:nvSpPr>
          <p:cNvPr id="6" name="Rectangle 14">
            <a:extLst>
              <a:ext uri="{FF2B5EF4-FFF2-40B4-BE49-F238E27FC236}">
                <a16:creationId xmlns:a16="http://schemas.microsoft.com/office/drawing/2014/main" id="{803B1C51-F2B3-FC4A-9749-A9B1CB5D0B00}"/>
              </a:ext>
            </a:extLst>
          </p:cNvPr>
          <p:cNvSpPr>
            <a:spLocks noGrp="1" noChangeArrowheads="1"/>
          </p:cNvSpPr>
          <p:nvPr>
            <p:ph type="ftr" sz="quarter" idx="12"/>
          </p:nvPr>
        </p:nvSpPr>
        <p:spPr>
          <a:ln/>
        </p:spPr>
        <p:txBody>
          <a:bodyPr/>
          <a:lstStyle>
            <a:lvl1pPr>
              <a:defRPr/>
            </a:lvl1pPr>
          </a:lstStyle>
          <a:p>
            <a:pPr>
              <a:defRPr/>
            </a:pPr>
            <a:endParaRPr lang="de-DE"/>
          </a:p>
        </p:txBody>
      </p:sp>
    </p:spTree>
    <p:extLst>
      <p:ext uri="{BB962C8B-B14F-4D97-AF65-F5344CB8AC3E}">
        <p14:creationId xmlns:p14="http://schemas.microsoft.com/office/powerpoint/2010/main" val="2173044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
        <p:nvSpPr>
          <p:cNvPr id="4" name="Rectangle 2">
            <a:extLst>
              <a:ext uri="{FF2B5EF4-FFF2-40B4-BE49-F238E27FC236}">
                <a16:creationId xmlns:a16="http://schemas.microsoft.com/office/drawing/2014/main" id="{CA387007-5A4B-369A-14FB-03E145DC573F}"/>
              </a:ext>
            </a:extLst>
          </p:cNvPr>
          <p:cNvSpPr>
            <a:spLocks noGrp="1" noChangeArrowheads="1"/>
          </p:cNvSpPr>
          <p:nvPr>
            <p:ph type="dt" sz="half" idx="10"/>
          </p:nvPr>
        </p:nvSpPr>
        <p:spPr>
          <a:ln/>
        </p:spPr>
        <p:txBody>
          <a:bodyPr/>
          <a:lstStyle>
            <a:lvl1pPr>
              <a:defRPr/>
            </a:lvl1pPr>
          </a:lstStyle>
          <a:p>
            <a:pPr>
              <a:defRPr/>
            </a:pPr>
            <a:endParaRPr lang="de-DE"/>
          </a:p>
        </p:txBody>
      </p:sp>
      <p:sp>
        <p:nvSpPr>
          <p:cNvPr id="5" name="Rectangle 3">
            <a:extLst>
              <a:ext uri="{FF2B5EF4-FFF2-40B4-BE49-F238E27FC236}">
                <a16:creationId xmlns:a16="http://schemas.microsoft.com/office/drawing/2014/main" id="{5672AF3D-A5E7-196F-BAEB-C35BFA9145DA}"/>
              </a:ext>
            </a:extLst>
          </p:cNvPr>
          <p:cNvSpPr>
            <a:spLocks noGrp="1" noChangeArrowheads="1"/>
          </p:cNvSpPr>
          <p:nvPr>
            <p:ph type="sldNum" sz="quarter" idx="11"/>
          </p:nvPr>
        </p:nvSpPr>
        <p:spPr>
          <a:ln/>
        </p:spPr>
        <p:txBody>
          <a:bodyPr/>
          <a:lstStyle>
            <a:lvl1pPr>
              <a:defRPr/>
            </a:lvl1pPr>
          </a:lstStyle>
          <a:p>
            <a:pPr>
              <a:defRPr/>
            </a:pPr>
            <a:fld id="{51D3F5F2-7200-DF44-B75A-B351DFE4E16D}" type="slidenum">
              <a:rPr lang="de-DE" altLang="de-DE"/>
              <a:pPr>
                <a:defRPr/>
              </a:pPr>
              <a:t>‹Nr.›</a:t>
            </a:fld>
            <a:endParaRPr lang="de-DE" altLang="de-DE"/>
          </a:p>
        </p:txBody>
      </p:sp>
      <p:sp>
        <p:nvSpPr>
          <p:cNvPr id="6" name="Rectangle 14">
            <a:extLst>
              <a:ext uri="{FF2B5EF4-FFF2-40B4-BE49-F238E27FC236}">
                <a16:creationId xmlns:a16="http://schemas.microsoft.com/office/drawing/2014/main" id="{9232CAFF-9200-98E2-EA29-777FB6FB5E7B}"/>
              </a:ext>
            </a:extLst>
          </p:cNvPr>
          <p:cNvSpPr>
            <a:spLocks noGrp="1" noChangeArrowheads="1"/>
          </p:cNvSpPr>
          <p:nvPr>
            <p:ph type="ftr" sz="quarter" idx="12"/>
          </p:nvPr>
        </p:nvSpPr>
        <p:spPr>
          <a:ln/>
        </p:spPr>
        <p:txBody>
          <a:bodyPr/>
          <a:lstStyle>
            <a:lvl1pPr>
              <a:defRPr/>
            </a:lvl1pPr>
          </a:lstStyle>
          <a:p>
            <a:pPr>
              <a:defRPr/>
            </a:pPr>
            <a:endParaRPr lang="de-DE"/>
          </a:p>
        </p:txBody>
      </p:sp>
    </p:spTree>
    <p:extLst>
      <p:ext uri="{BB962C8B-B14F-4D97-AF65-F5344CB8AC3E}">
        <p14:creationId xmlns:p14="http://schemas.microsoft.com/office/powerpoint/2010/main" val="2792140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Rectangle 2">
            <a:extLst>
              <a:ext uri="{FF2B5EF4-FFF2-40B4-BE49-F238E27FC236}">
                <a16:creationId xmlns:a16="http://schemas.microsoft.com/office/drawing/2014/main" id="{2751086A-2E2A-77D6-4AC3-81CE6D70D7CA}"/>
              </a:ext>
            </a:extLst>
          </p:cNvPr>
          <p:cNvSpPr>
            <a:spLocks noGrp="1" noChangeArrowheads="1"/>
          </p:cNvSpPr>
          <p:nvPr>
            <p:ph type="dt" sz="half" idx="10"/>
          </p:nvPr>
        </p:nvSpPr>
        <p:spPr>
          <a:ln/>
        </p:spPr>
        <p:txBody>
          <a:bodyPr/>
          <a:lstStyle>
            <a:lvl1pPr>
              <a:defRPr/>
            </a:lvl1pPr>
          </a:lstStyle>
          <a:p>
            <a:pPr>
              <a:defRPr/>
            </a:pPr>
            <a:endParaRPr lang="de-DE"/>
          </a:p>
        </p:txBody>
      </p:sp>
      <p:sp>
        <p:nvSpPr>
          <p:cNvPr id="6" name="Rectangle 3">
            <a:extLst>
              <a:ext uri="{FF2B5EF4-FFF2-40B4-BE49-F238E27FC236}">
                <a16:creationId xmlns:a16="http://schemas.microsoft.com/office/drawing/2014/main" id="{4E8CEB77-1675-F552-8C4B-6EFDD85DACBA}"/>
              </a:ext>
            </a:extLst>
          </p:cNvPr>
          <p:cNvSpPr>
            <a:spLocks noGrp="1" noChangeArrowheads="1"/>
          </p:cNvSpPr>
          <p:nvPr>
            <p:ph type="sldNum" sz="quarter" idx="11"/>
          </p:nvPr>
        </p:nvSpPr>
        <p:spPr>
          <a:ln/>
        </p:spPr>
        <p:txBody>
          <a:bodyPr/>
          <a:lstStyle>
            <a:lvl1pPr>
              <a:defRPr/>
            </a:lvl1pPr>
          </a:lstStyle>
          <a:p>
            <a:pPr>
              <a:defRPr/>
            </a:pPr>
            <a:fld id="{63163DA6-E292-DC4C-ADFC-64B64EE88162}" type="slidenum">
              <a:rPr lang="de-DE" altLang="de-DE"/>
              <a:pPr>
                <a:defRPr/>
              </a:pPr>
              <a:t>‹Nr.›</a:t>
            </a:fld>
            <a:endParaRPr lang="de-DE" altLang="de-DE"/>
          </a:p>
        </p:txBody>
      </p:sp>
      <p:sp>
        <p:nvSpPr>
          <p:cNvPr id="7" name="Rectangle 14">
            <a:extLst>
              <a:ext uri="{FF2B5EF4-FFF2-40B4-BE49-F238E27FC236}">
                <a16:creationId xmlns:a16="http://schemas.microsoft.com/office/drawing/2014/main" id="{BB435C62-C9E7-17D2-BB4F-EF6393935829}"/>
              </a:ext>
            </a:extLst>
          </p:cNvPr>
          <p:cNvSpPr>
            <a:spLocks noGrp="1" noChangeArrowheads="1"/>
          </p:cNvSpPr>
          <p:nvPr>
            <p:ph type="ftr" sz="quarter" idx="12"/>
          </p:nvPr>
        </p:nvSpPr>
        <p:spPr>
          <a:ln/>
        </p:spPr>
        <p:txBody>
          <a:bodyPr/>
          <a:lstStyle>
            <a:lvl1pPr>
              <a:defRPr/>
            </a:lvl1pPr>
          </a:lstStyle>
          <a:p>
            <a:pPr>
              <a:defRPr/>
            </a:pPr>
            <a:endParaRPr lang="de-DE"/>
          </a:p>
        </p:txBody>
      </p:sp>
    </p:spTree>
    <p:extLst>
      <p:ext uri="{BB962C8B-B14F-4D97-AF65-F5344CB8AC3E}">
        <p14:creationId xmlns:p14="http://schemas.microsoft.com/office/powerpoint/2010/main" val="2673252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2">
            <a:extLst>
              <a:ext uri="{FF2B5EF4-FFF2-40B4-BE49-F238E27FC236}">
                <a16:creationId xmlns:a16="http://schemas.microsoft.com/office/drawing/2014/main" id="{6079F0A2-83BA-2426-4873-0EF5A0211717}"/>
              </a:ext>
            </a:extLst>
          </p:cNvPr>
          <p:cNvSpPr>
            <a:spLocks noGrp="1" noChangeArrowheads="1"/>
          </p:cNvSpPr>
          <p:nvPr>
            <p:ph type="dt" sz="half" idx="10"/>
          </p:nvPr>
        </p:nvSpPr>
        <p:spPr>
          <a:ln/>
        </p:spPr>
        <p:txBody>
          <a:bodyPr/>
          <a:lstStyle>
            <a:lvl1pPr>
              <a:defRPr/>
            </a:lvl1pPr>
          </a:lstStyle>
          <a:p>
            <a:pPr>
              <a:defRPr/>
            </a:pPr>
            <a:endParaRPr lang="de-DE"/>
          </a:p>
        </p:txBody>
      </p:sp>
      <p:sp>
        <p:nvSpPr>
          <p:cNvPr id="8" name="Rectangle 3">
            <a:extLst>
              <a:ext uri="{FF2B5EF4-FFF2-40B4-BE49-F238E27FC236}">
                <a16:creationId xmlns:a16="http://schemas.microsoft.com/office/drawing/2014/main" id="{CEE2122D-3ABB-9C0C-874A-849EDEEAED8E}"/>
              </a:ext>
            </a:extLst>
          </p:cNvPr>
          <p:cNvSpPr>
            <a:spLocks noGrp="1" noChangeArrowheads="1"/>
          </p:cNvSpPr>
          <p:nvPr>
            <p:ph type="sldNum" sz="quarter" idx="11"/>
          </p:nvPr>
        </p:nvSpPr>
        <p:spPr>
          <a:ln/>
        </p:spPr>
        <p:txBody>
          <a:bodyPr/>
          <a:lstStyle>
            <a:lvl1pPr>
              <a:defRPr/>
            </a:lvl1pPr>
          </a:lstStyle>
          <a:p>
            <a:pPr>
              <a:defRPr/>
            </a:pPr>
            <a:fld id="{9B6279C4-77AF-4647-86B7-2B7364CF886B}" type="slidenum">
              <a:rPr lang="de-DE" altLang="de-DE"/>
              <a:pPr>
                <a:defRPr/>
              </a:pPr>
              <a:t>‹Nr.›</a:t>
            </a:fld>
            <a:endParaRPr lang="de-DE" altLang="de-DE"/>
          </a:p>
        </p:txBody>
      </p:sp>
      <p:sp>
        <p:nvSpPr>
          <p:cNvPr id="9" name="Rectangle 14">
            <a:extLst>
              <a:ext uri="{FF2B5EF4-FFF2-40B4-BE49-F238E27FC236}">
                <a16:creationId xmlns:a16="http://schemas.microsoft.com/office/drawing/2014/main" id="{5FC33AC8-C193-9092-18A4-DB8C7503DB99}"/>
              </a:ext>
            </a:extLst>
          </p:cNvPr>
          <p:cNvSpPr>
            <a:spLocks noGrp="1" noChangeArrowheads="1"/>
          </p:cNvSpPr>
          <p:nvPr>
            <p:ph type="ftr" sz="quarter" idx="12"/>
          </p:nvPr>
        </p:nvSpPr>
        <p:spPr>
          <a:ln/>
        </p:spPr>
        <p:txBody>
          <a:bodyPr/>
          <a:lstStyle>
            <a:lvl1pPr>
              <a:defRPr/>
            </a:lvl1pPr>
          </a:lstStyle>
          <a:p>
            <a:pPr>
              <a:defRPr/>
            </a:pPr>
            <a:endParaRPr lang="de-DE"/>
          </a:p>
        </p:txBody>
      </p:sp>
    </p:spTree>
    <p:extLst>
      <p:ext uri="{BB962C8B-B14F-4D97-AF65-F5344CB8AC3E}">
        <p14:creationId xmlns:p14="http://schemas.microsoft.com/office/powerpoint/2010/main" val="20004835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Rectangle 2">
            <a:extLst>
              <a:ext uri="{FF2B5EF4-FFF2-40B4-BE49-F238E27FC236}">
                <a16:creationId xmlns:a16="http://schemas.microsoft.com/office/drawing/2014/main" id="{EE9A059B-8722-9610-767E-A5728B9BEBC3}"/>
              </a:ext>
            </a:extLst>
          </p:cNvPr>
          <p:cNvSpPr>
            <a:spLocks noGrp="1" noChangeArrowheads="1"/>
          </p:cNvSpPr>
          <p:nvPr>
            <p:ph type="dt" sz="half" idx="10"/>
          </p:nvPr>
        </p:nvSpPr>
        <p:spPr>
          <a:ln/>
        </p:spPr>
        <p:txBody>
          <a:bodyPr/>
          <a:lstStyle>
            <a:lvl1pPr>
              <a:defRPr/>
            </a:lvl1pPr>
          </a:lstStyle>
          <a:p>
            <a:pPr>
              <a:defRPr/>
            </a:pPr>
            <a:endParaRPr lang="de-DE"/>
          </a:p>
        </p:txBody>
      </p:sp>
      <p:sp>
        <p:nvSpPr>
          <p:cNvPr id="4" name="Rectangle 3">
            <a:extLst>
              <a:ext uri="{FF2B5EF4-FFF2-40B4-BE49-F238E27FC236}">
                <a16:creationId xmlns:a16="http://schemas.microsoft.com/office/drawing/2014/main" id="{7913FFDA-51E1-5412-A72A-A58AB62E541E}"/>
              </a:ext>
            </a:extLst>
          </p:cNvPr>
          <p:cNvSpPr>
            <a:spLocks noGrp="1" noChangeArrowheads="1"/>
          </p:cNvSpPr>
          <p:nvPr>
            <p:ph type="sldNum" sz="quarter" idx="11"/>
          </p:nvPr>
        </p:nvSpPr>
        <p:spPr>
          <a:ln/>
        </p:spPr>
        <p:txBody>
          <a:bodyPr/>
          <a:lstStyle>
            <a:lvl1pPr>
              <a:defRPr/>
            </a:lvl1pPr>
          </a:lstStyle>
          <a:p>
            <a:pPr>
              <a:defRPr/>
            </a:pPr>
            <a:fld id="{501F780D-58E6-7741-8B3E-C8C7047D8147}" type="slidenum">
              <a:rPr lang="de-DE" altLang="de-DE"/>
              <a:pPr>
                <a:defRPr/>
              </a:pPr>
              <a:t>‹Nr.›</a:t>
            </a:fld>
            <a:endParaRPr lang="de-DE" altLang="de-DE"/>
          </a:p>
        </p:txBody>
      </p:sp>
      <p:sp>
        <p:nvSpPr>
          <p:cNvPr id="5" name="Rectangle 14">
            <a:extLst>
              <a:ext uri="{FF2B5EF4-FFF2-40B4-BE49-F238E27FC236}">
                <a16:creationId xmlns:a16="http://schemas.microsoft.com/office/drawing/2014/main" id="{3DE52A23-328A-335D-74E4-6EE188906761}"/>
              </a:ext>
            </a:extLst>
          </p:cNvPr>
          <p:cNvSpPr>
            <a:spLocks noGrp="1" noChangeArrowheads="1"/>
          </p:cNvSpPr>
          <p:nvPr>
            <p:ph type="ftr" sz="quarter" idx="12"/>
          </p:nvPr>
        </p:nvSpPr>
        <p:spPr>
          <a:ln/>
        </p:spPr>
        <p:txBody>
          <a:bodyPr/>
          <a:lstStyle>
            <a:lvl1pPr>
              <a:defRPr/>
            </a:lvl1pPr>
          </a:lstStyle>
          <a:p>
            <a:pPr>
              <a:defRPr/>
            </a:pPr>
            <a:endParaRPr lang="de-DE"/>
          </a:p>
        </p:txBody>
      </p:sp>
    </p:spTree>
    <p:extLst>
      <p:ext uri="{BB962C8B-B14F-4D97-AF65-F5344CB8AC3E}">
        <p14:creationId xmlns:p14="http://schemas.microsoft.com/office/powerpoint/2010/main" val="4180908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69F0BA42-C436-FC01-96D2-95AFE10F9880}"/>
              </a:ext>
            </a:extLst>
          </p:cNvPr>
          <p:cNvSpPr>
            <a:spLocks noGrp="1" noChangeArrowheads="1"/>
          </p:cNvSpPr>
          <p:nvPr>
            <p:ph type="dt" sz="half" idx="10"/>
          </p:nvPr>
        </p:nvSpPr>
        <p:spPr>
          <a:ln/>
        </p:spPr>
        <p:txBody>
          <a:bodyPr/>
          <a:lstStyle>
            <a:lvl1pPr>
              <a:defRPr/>
            </a:lvl1pPr>
          </a:lstStyle>
          <a:p>
            <a:pPr>
              <a:defRPr/>
            </a:pPr>
            <a:endParaRPr lang="de-DE"/>
          </a:p>
        </p:txBody>
      </p:sp>
      <p:sp>
        <p:nvSpPr>
          <p:cNvPr id="3" name="Rectangle 3">
            <a:extLst>
              <a:ext uri="{FF2B5EF4-FFF2-40B4-BE49-F238E27FC236}">
                <a16:creationId xmlns:a16="http://schemas.microsoft.com/office/drawing/2014/main" id="{5FB04B80-16D6-9EB8-2929-9076D6B2344A}"/>
              </a:ext>
            </a:extLst>
          </p:cNvPr>
          <p:cNvSpPr>
            <a:spLocks noGrp="1" noChangeArrowheads="1"/>
          </p:cNvSpPr>
          <p:nvPr>
            <p:ph type="sldNum" sz="quarter" idx="11"/>
          </p:nvPr>
        </p:nvSpPr>
        <p:spPr>
          <a:ln/>
        </p:spPr>
        <p:txBody>
          <a:bodyPr/>
          <a:lstStyle>
            <a:lvl1pPr>
              <a:defRPr/>
            </a:lvl1pPr>
          </a:lstStyle>
          <a:p>
            <a:pPr>
              <a:defRPr/>
            </a:pPr>
            <a:fld id="{26B9CD5F-B0B0-9E41-83CB-CB0C9ECAD77D}" type="slidenum">
              <a:rPr lang="de-DE" altLang="de-DE"/>
              <a:pPr>
                <a:defRPr/>
              </a:pPr>
              <a:t>‹Nr.›</a:t>
            </a:fld>
            <a:endParaRPr lang="de-DE" altLang="de-DE"/>
          </a:p>
        </p:txBody>
      </p:sp>
      <p:sp>
        <p:nvSpPr>
          <p:cNvPr id="4" name="Rectangle 14">
            <a:extLst>
              <a:ext uri="{FF2B5EF4-FFF2-40B4-BE49-F238E27FC236}">
                <a16:creationId xmlns:a16="http://schemas.microsoft.com/office/drawing/2014/main" id="{5C199E63-6262-2852-311D-0EE7573AEF6A}"/>
              </a:ext>
            </a:extLst>
          </p:cNvPr>
          <p:cNvSpPr>
            <a:spLocks noGrp="1" noChangeArrowheads="1"/>
          </p:cNvSpPr>
          <p:nvPr>
            <p:ph type="ftr" sz="quarter" idx="12"/>
          </p:nvPr>
        </p:nvSpPr>
        <p:spPr>
          <a:ln/>
        </p:spPr>
        <p:txBody>
          <a:bodyPr/>
          <a:lstStyle>
            <a:lvl1pPr>
              <a:defRPr/>
            </a:lvl1pPr>
          </a:lstStyle>
          <a:p>
            <a:pPr>
              <a:defRPr/>
            </a:pPr>
            <a:endParaRPr lang="de-DE"/>
          </a:p>
        </p:txBody>
      </p:sp>
    </p:spTree>
    <p:extLst>
      <p:ext uri="{BB962C8B-B14F-4D97-AF65-F5344CB8AC3E}">
        <p14:creationId xmlns:p14="http://schemas.microsoft.com/office/powerpoint/2010/main" val="633836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Rectangle 2">
            <a:extLst>
              <a:ext uri="{FF2B5EF4-FFF2-40B4-BE49-F238E27FC236}">
                <a16:creationId xmlns:a16="http://schemas.microsoft.com/office/drawing/2014/main" id="{32C7BAC4-41D8-4A27-6FA2-5A6472B636F0}"/>
              </a:ext>
            </a:extLst>
          </p:cNvPr>
          <p:cNvSpPr>
            <a:spLocks noGrp="1" noChangeArrowheads="1"/>
          </p:cNvSpPr>
          <p:nvPr>
            <p:ph type="dt" sz="half" idx="10"/>
          </p:nvPr>
        </p:nvSpPr>
        <p:spPr>
          <a:ln/>
        </p:spPr>
        <p:txBody>
          <a:bodyPr/>
          <a:lstStyle>
            <a:lvl1pPr>
              <a:defRPr/>
            </a:lvl1pPr>
          </a:lstStyle>
          <a:p>
            <a:pPr>
              <a:defRPr/>
            </a:pPr>
            <a:endParaRPr lang="de-DE"/>
          </a:p>
        </p:txBody>
      </p:sp>
      <p:sp>
        <p:nvSpPr>
          <p:cNvPr id="6" name="Rectangle 3">
            <a:extLst>
              <a:ext uri="{FF2B5EF4-FFF2-40B4-BE49-F238E27FC236}">
                <a16:creationId xmlns:a16="http://schemas.microsoft.com/office/drawing/2014/main" id="{372CEF57-14D3-136C-42B7-544FCFD0B29E}"/>
              </a:ext>
            </a:extLst>
          </p:cNvPr>
          <p:cNvSpPr>
            <a:spLocks noGrp="1" noChangeArrowheads="1"/>
          </p:cNvSpPr>
          <p:nvPr>
            <p:ph type="sldNum" sz="quarter" idx="11"/>
          </p:nvPr>
        </p:nvSpPr>
        <p:spPr>
          <a:ln/>
        </p:spPr>
        <p:txBody>
          <a:bodyPr/>
          <a:lstStyle>
            <a:lvl1pPr>
              <a:defRPr/>
            </a:lvl1pPr>
          </a:lstStyle>
          <a:p>
            <a:pPr>
              <a:defRPr/>
            </a:pPr>
            <a:fld id="{6407DE5B-0C2E-034B-9DBB-09D4CE979FB1}" type="slidenum">
              <a:rPr lang="de-DE" altLang="de-DE"/>
              <a:pPr>
                <a:defRPr/>
              </a:pPr>
              <a:t>‹Nr.›</a:t>
            </a:fld>
            <a:endParaRPr lang="de-DE" altLang="de-DE"/>
          </a:p>
        </p:txBody>
      </p:sp>
      <p:sp>
        <p:nvSpPr>
          <p:cNvPr id="7" name="Rectangle 14">
            <a:extLst>
              <a:ext uri="{FF2B5EF4-FFF2-40B4-BE49-F238E27FC236}">
                <a16:creationId xmlns:a16="http://schemas.microsoft.com/office/drawing/2014/main" id="{D051E7A6-7085-2C92-EFA3-37F531FB4ADD}"/>
              </a:ext>
            </a:extLst>
          </p:cNvPr>
          <p:cNvSpPr>
            <a:spLocks noGrp="1" noChangeArrowheads="1"/>
          </p:cNvSpPr>
          <p:nvPr>
            <p:ph type="ftr" sz="quarter" idx="12"/>
          </p:nvPr>
        </p:nvSpPr>
        <p:spPr>
          <a:ln/>
        </p:spPr>
        <p:txBody>
          <a:bodyPr/>
          <a:lstStyle>
            <a:lvl1pPr>
              <a:defRPr/>
            </a:lvl1pPr>
          </a:lstStyle>
          <a:p>
            <a:pPr>
              <a:defRPr/>
            </a:pPr>
            <a:endParaRPr lang="de-DE"/>
          </a:p>
        </p:txBody>
      </p:sp>
    </p:spTree>
    <p:extLst>
      <p:ext uri="{BB962C8B-B14F-4D97-AF65-F5344CB8AC3E}">
        <p14:creationId xmlns:p14="http://schemas.microsoft.com/office/powerpoint/2010/main" val="4055910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Rectangle 2">
            <a:extLst>
              <a:ext uri="{FF2B5EF4-FFF2-40B4-BE49-F238E27FC236}">
                <a16:creationId xmlns:a16="http://schemas.microsoft.com/office/drawing/2014/main" id="{B03C7A25-F771-132F-74CD-AAEBF7A1E1C4}"/>
              </a:ext>
            </a:extLst>
          </p:cNvPr>
          <p:cNvSpPr>
            <a:spLocks noGrp="1" noChangeArrowheads="1"/>
          </p:cNvSpPr>
          <p:nvPr>
            <p:ph type="dt" sz="half" idx="10"/>
          </p:nvPr>
        </p:nvSpPr>
        <p:spPr>
          <a:ln/>
        </p:spPr>
        <p:txBody>
          <a:bodyPr/>
          <a:lstStyle>
            <a:lvl1pPr>
              <a:defRPr/>
            </a:lvl1pPr>
          </a:lstStyle>
          <a:p>
            <a:pPr>
              <a:defRPr/>
            </a:pPr>
            <a:endParaRPr lang="de-DE"/>
          </a:p>
        </p:txBody>
      </p:sp>
      <p:sp>
        <p:nvSpPr>
          <p:cNvPr id="6" name="Rectangle 3">
            <a:extLst>
              <a:ext uri="{FF2B5EF4-FFF2-40B4-BE49-F238E27FC236}">
                <a16:creationId xmlns:a16="http://schemas.microsoft.com/office/drawing/2014/main" id="{9422F83D-0D13-632B-090B-DD613ADAFC8C}"/>
              </a:ext>
            </a:extLst>
          </p:cNvPr>
          <p:cNvSpPr>
            <a:spLocks noGrp="1" noChangeArrowheads="1"/>
          </p:cNvSpPr>
          <p:nvPr>
            <p:ph type="sldNum" sz="quarter" idx="11"/>
          </p:nvPr>
        </p:nvSpPr>
        <p:spPr>
          <a:ln/>
        </p:spPr>
        <p:txBody>
          <a:bodyPr/>
          <a:lstStyle>
            <a:lvl1pPr>
              <a:defRPr/>
            </a:lvl1pPr>
          </a:lstStyle>
          <a:p>
            <a:pPr>
              <a:defRPr/>
            </a:pPr>
            <a:fld id="{3B042E61-C3DA-654F-A996-471A45AF2FEC}" type="slidenum">
              <a:rPr lang="de-DE" altLang="de-DE"/>
              <a:pPr>
                <a:defRPr/>
              </a:pPr>
              <a:t>‹Nr.›</a:t>
            </a:fld>
            <a:endParaRPr lang="de-DE" altLang="de-DE"/>
          </a:p>
        </p:txBody>
      </p:sp>
      <p:sp>
        <p:nvSpPr>
          <p:cNvPr id="7" name="Rectangle 14">
            <a:extLst>
              <a:ext uri="{FF2B5EF4-FFF2-40B4-BE49-F238E27FC236}">
                <a16:creationId xmlns:a16="http://schemas.microsoft.com/office/drawing/2014/main" id="{E39C8419-BDA2-A5CA-A2B8-7DB96F16B1C0}"/>
              </a:ext>
            </a:extLst>
          </p:cNvPr>
          <p:cNvSpPr>
            <a:spLocks noGrp="1" noChangeArrowheads="1"/>
          </p:cNvSpPr>
          <p:nvPr>
            <p:ph type="ftr" sz="quarter" idx="12"/>
          </p:nvPr>
        </p:nvSpPr>
        <p:spPr>
          <a:ln/>
        </p:spPr>
        <p:txBody>
          <a:bodyPr/>
          <a:lstStyle>
            <a:lvl1pPr>
              <a:defRPr/>
            </a:lvl1pPr>
          </a:lstStyle>
          <a:p>
            <a:pPr>
              <a:defRPr/>
            </a:pPr>
            <a:endParaRPr lang="de-DE"/>
          </a:p>
        </p:txBody>
      </p:sp>
    </p:spTree>
    <p:extLst>
      <p:ext uri="{BB962C8B-B14F-4D97-AF65-F5344CB8AC3E}">
        <p14:creationId xmlns:p14="http://schemas.microsoft.com/office/powerpoint/2010/main" val="2494955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a:extLst>
              <a:ext uri="{FF2B5EF4-FFF2-40B4-BE49-F238E27FC236}">
                <a16:creationId xmlns:a16="http://schemas.microsoft.com/office/drawing/2014/main" id="{0E4D069E-CD1D-BAC0-C064-02FE2D01E221}"/>
              </a:ext>
            </a:extLst>
          </p:cNvPr>
          <p:cNvSpPr>
            <a:spLocks noGrp="1" noChangeArrowheads="1"/>
          </p:cNvSpPr>
          <p:nvPr>
            <p:ph type="dt" sz="half" idx="2"/>
          </p:nvPr>
        </p:nvSpPr>
        <p:spPr bwMode="auto">
          <a:xfrm>
            <a:off x="457200" y="6251575"/>
            <a:ext cx="2133600" cy="47625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de-DE"/>
          </a:p>
        </p:txBody>
      </p:sp>
      <p:sp>
        <p:nvSpPr>
          <p:cNvPr id="76803" name="Rectangle 3">
            <a:extLst>
              <a:ext uri="{FF2B5EF4-FFF2-40B4-BE49-F238E27FC236}">
                <a16:creationId xmlns:a16="http://schemas.microsoft.com/office/drawing/2014/main" id="{C7FB89A6-96E7-3A30-EFD8-2E07EE3D7EC5}"/>
              </a:ext>
            </a:extLst>
          </p:cNvPr>
          <p:cNvSpPr>
            <a:spLocks noGrp="1" noChangeArrowheads="1"/>
          </p:cNvSpPr>
          <p:nvPr>
            <p:ph type="sldNum" sz="quarter" idx="4"/>
          </p:nvPr>
        </p:nvSpPr>
        <p:spPr bwMode="auto">
          <a:xfrm>
            <a:off x="6553200" y="6248400"/>
            <a:ext cx="2133600" cy="47625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F4C36C42-59A7-304E-8604-5AC041259070}" type="slidenum">
              <a:rPr lang="de-DE" altLang="de-DE"/>
              <a:pPr>
                <a:defRPr/>
              </a:pPr>
              <a:t>‹Nr.›</a:t>
            </a:fld>
            <a:endParaRPr lang="de-DE" altLang="de-DE"/>
          </a:p>
        </p:txBody>
      </p:sp>
      <p:grpSp>
        <p:nvGrpSpPr>
          <p:cNvPr id="1028" name="Group 4">
            <a:extLst>
              <a:ext uri="{FF2B5EF4-FFF2-40B4-BE49-F238E27FC236}">
                <a16:creationId xmlns:a16="http://schemas.microsoft.com/office/drawing/2014/main" id="{A6064AC3-2F14-7B31-1ADE-0A804E1763B8}"/>
              </a:ext>
            </a:extLst>
          </p:cNvPr>
          <p:cNvGrpSpPr>
            <a:grpSpLocks/>
          </p:cNvGrpSpPr>
          <p:nvPr/>
        </p:nvGrpSpPr>
        <p:grpSpPr bwMode="auto">
          <a:xfrm>
            <a:off x="0" y="0"/>
            <a:ext cx="9140825" cy="6850063"/>
            <a:chOff x="0" y="0"/>
            <a:chExt cx="5758" cy="4315"/>
          </a:xfrm>
        </p:grpSpPr>
        <p:grpSp>
          <p:nvGrpSpPr>
            <p:cNvPr id="1032" name="Group 5">
              <a:extLst>
                <a:ext uri="{FF2B5EF4-FFF2-40B4-BE49-F238E27FC236}">
                  <a16:creationId xmlns:a16="http://schemas.microsoft.com/office/drawing/2014/main" id="{E78C99AB-2D58-01DB-4825-4A1BA47CAED8}"/>
                </a:ext>
              </a:extLst>
            </p:cNvPr>
            <p:cNvGrpSpPr>
              <a:grpSpLocks/>
            </p:cNvGrpSpPr>
            <p:nvPr userDrawn="1"/>
          </p:nvGrpSpPr>
          <p:grpSpPr bwMode="auto">
            <a:xfrm>
              <a:off x="1728" y="2230"/>
              <a:ext cx="4027" cy="2085"/>
              <a:chOff x="1728" y="2230"/>
              <a:chExt cx="4027" cy="2085"/>
            </a:xfrm>
          </p:grpSpPr>
          <p:sp>
            <p:nvSpPr>
              <p:cNvPr id="76806" name="Freeform 6">
                <a:extLst>
                  <a:ext uri="{FF2B5EF4-FFF2-40B4-BE49-F238E27FC236}">
                    <a16:creationId xmlns:a16="http://schemas.microsoft.com/office/drawing/2014/main" id="{4F4B38A8-03CE-8578-4050-D468A4199DF2}"/>
                  </a:ext>
                </a:extLst>
              </p:cNvPr>
              <p:cNvSpPr>
                <a:spLocks/>
              </p:cNvSpPr>
              <p:nvPr/>
            </p:nvSpPr>
            <p:spPr bwMode="hidden">
              <a:xfrm>
                <a:off x="1728" y="2644"/>
                <a:ext cx="2882" cy="1671"/>
              </a:xfrm>
              <a:custGeom>
                <a:avLst/>
                <a:gdLst>
                  <a:gd name="T0" fmla="*/ 2740 w 2882"/>
                  <a:gd name="T1" fmla="*/ 528 h 1671"/>
                  <a:gd name="T2" fmla="*/ 2632 w 2882"/>
                  <a:gd name="T3" fmla="*/ 484 h 1671"/>
                  <a:gd name="T4" fmla="*/ 2480 w 2882"/>
                  <a:gd name="T5" fmla="*/ 424 h 1671"/>
                  <a:gd name="T6" fmla="*/ 2203 w 2882"/>
                  <a:gd name="T7" fmla="*/ 343 h 1671"/>
                  <a:gd name="T8" fmla="*/ 1970 w 2882"/>
                  <a:gd name="T9" fmla="*/ 277 h 1671"/>
                  <a:gd name="T10" fmla="*/ 1807 w 2882"/>
                  <a:gd name="T11" fmla="*/ 212 h 1671"/>
                  <a:gd name="T12" fmla="*/ 1693 w 2882"/>
                  <a:gd name="T13" fmla="*/ 152 h 1671"/>
                  <a:gd name="T14" fmla="*/ 1628 w 2882"/>
                  <a:gd name="T15" fmla="*/ 103 h 1671"/>
                  <a:gd name="T16" fmla="*/ 1590 w 2882"/>
                  <a:gd name="T17" fmla="*/ 60 h 1671"/>
                  <a:gd name="T18" fmla="*/ 1579 w 2882"/>
                  <a:gd name="T19" fmla="*/ 27 h 1671"/>
                  <a:gd name="T20" fmla="*/ 1585 w 2882"/>
                  <a:gd name="T21" fmla="*/ 0 h 1671"/>
                  <a:gd name="T22" fmla="*/ 1557 w 2882"/>
                  <a:gd name="T23" fmla="*/ 49 h 1671"/>
                  <a:gd name="T24" fmla="*/ 1568 w 2882"/>
                  <a:gd name="T25" fmla="*/ 98 h 1671"/>
                  <a:gd name="T26" fmla="*/ 1617 w 2882"/>
                  <a:gd name="T27" fmla="*/ 141 h 1671"/>
                  <a:gd name="T28" fmla="*/ 1688 w 2882"/>
                  <a:gd name="T29" fmla="*/ 185 h 1671"/>
                  <a:gd name="T30" fmla="*/ 1791 w 2882"/>
                  <a:gd name="T31" fmla="*/ 228 h 1671"/>
                  <a:gd name="T32" fmla="*/ 2040 w 2882"/>
                  <a:gd name="T33" fmla="*/ 310 h 1671"/>
                  <a:gd name="T34" fmla="*/ 2285 w 2882"/>
                  <a:gd name="T35" fmla="*/ 381 h 1671"/>
                  <a:gd name="T36" fmla="*/ 2464 w 2882"/>
                  <a:gd name="T37" fmla="*/ 435 h 1671"/>
                  <a:gd name="T38" fmla="*/ 2605 w 2882"/>
                  <a:gd name="T39" fmla="*/ 484 h 1671"/>
                  <a:gd name="T40" fmla="*/ 2708 w 2882"/>
                  <a:gd name="T41" fmla="*/ 528 h 1671"/>
                  <a:gd name="T42" fmla="*/ 2768 w 2882"/>
                  <a:gd name="T43" fmla="*/ 560 h 1671"/>
                  <a:gd name="T44" fmla="*/ 2795 w 2882"/>
                  <a:gd name="T45" fmla="*/ 593 h 1671"/>
                  <a:gd name="T46" fmla="*/ 2795 w 2882"/>
                  <a:gd name="T47" fmla="*/ 642 h 1671"/>
                  <a:gd name="T48" fmla="*/ 2762 w 2882"/>
                  <a:gd name="T49" fmla="*/ 691 h 1671"/>
                  <a:gd name="T50" fmla="*/ 2692 w 2882"/>
                  <a:gd name="T51" fmla="*/ 735 h 1671"/>
                  <a:gd name="T52" fmla="*/ 2589 w 2882"/>
                  <a:gd name="T53" fmla="*/ 778 h 1671"/>
                  <a:gd name="T54" fmla="*/ 2458 w 2882"/>
                  <a:gd name="T55" fmla="*/ 822 h 1671"/>
                  <a:gd name="T56" fmla="*/ 2301 w 2882"/>
                  <a:gd name="T57" fmla="*/ 865 h 1671"/>
                  <a:gd name="T58" fmla="*/ 2030 w 2882"/>
                  <a:gd name="T59" fmla="*/ 930 h 1671"/>
                  <a:gd name="T60" fmla="*/ 1606 w 2882"/>
                  <a:gd name="T61" fmla="*/ 1034 h 1671"/>
                  <a:gd name="T62" fmla="*/ 1145 w 2882"/>
                  <a:gd name="T63" fmla="*/ 1164 h 1671"/>
                  <a:gd name="T64" fmla="*/ 673 w 2882"/>
                  <a:gd name="T65" fmla="*/ 1328 h 1671"/>
                  <a:gd name="T66" fmla="*/ 217 w 2882"/>
                  <a:gd name="T67" fmla="*/ 1545 h 1671"/>
                  <a:gd name="T68" fmla="*/ 353 w 2882"/>
                  <a:gd name="T69" fmla="*/ 1671 h 1671"/>
                  <a:gd name="T70" fmla="*/ 754 w 2882"/>
                  <a:gd name="T71" fmla="*/ 1469 h 1671"/>
                  <a:gd name="T72" fmla="*/ 1145 w 2882"/>
                  <a:gd name="T73" fmla="*/ 1311 h 1671"/>
                  <a:gd name="T74" fmla="*/ 1519 w 2882"/>
                  <a:gd name="T75" fmla="*/ 1186 h 1671"/>
                  <a:gd name="T76" fmla="*/ 1861 w 2882"/>
                  <a:gd name="T77" fmla="*/ 1083 h 1671"/>
                  <a:gd name="T78" fmla="*/ 2165 w 2882"/>
                  <a:gd name="T79" fmla="*/ 1007 h 1671"/>
                  <a:gd name="T80" fmla="*/ 2426 w 2882"/>
                  <a:gd name="T81" fmla="*/ 947 h 1671"/>
                  <a:gd name="T82" fmla="*/ 2626 w 2882"/>
                  <a:gd name="T83" fmla="*/ 892 h 1671"/>
                  <a:gd name="T84" fmla="*/ 2762 w 2882"/>
                  <a:gd name="T85" fmla="*/ 838 h 1671"/>
                  <a:gd name="T86" fmla="*/ 2827 w 2882"/>
                  <a:gd name="T87" fmla="*/ 794 h 1671"/>
                  <a:gd name="T88" fmla="*/ 2865 w 2882"/>
                  <a:gd name="T89" fmla="*/ 745 h 1671"/>
                  <a:gd name="T90" fmla="*/ 2882 w 2882"/>
                  <a:gd name="T91" fmla="*/ 702 h 1671"/>
                  <a:gd name="T92" fmla="*/ 2854 w 2882"/>
                  <a:gd name="T93" fmla="*/ 620 h 1671"/>
                  <a:gd name="T94" fmla="*/ 2800 w 2882"/>
                  <a:gd name="T95" fmla="*/ 560 h 1671"/>
                  <a:gd name="T96" fmla="*/ 2773 w 2882"/>
                  <a:gd name="T97" fmla="*/ 544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a:noFill/>
              </a:ln>
            </p:spPr>
            <p:txBody>
              <a:bodyPr/>
              <a:lstStyle/>
              <a:p>
                <a:pPr eaLnBrk="1" hangingPunct="1">
                  <a:defRPr/>
                </a:pPr>
                <a:endParaRPr lang="de-DE">
                  <a:latin typeface="Arial" charset="0"/>
                </a:endParaRPr>
              </a:p>
            </p:txBody>
          </p:sp>
          <p:sp>
            <p:nvSpPr>
              <p:cNvPr id="76807" name="Freeform 7">
                <a:extLst>
                  <a:ext uri="{FF2B5EF4-FFF2-40B4-BE49-F238E27FC236}">
                    <a16:creationId xmlns:a16="http://schemas.microsoft.com/office/drawing/2014/main" id="{8D4BD20B-3A61-72F7-2444-19E1BD8CD383}"/>
                  </a:ext>
                </a:extLst>
              </p:cNvPr>
              <p:cNvSpPr>
                <a:spLocks/>
              </p:cNvSpPr>
              <p:nvPr/>
            </p:nvSpPr>
            <p:spPr bwMode="hidden">
              <a:xfrm>
                <a:off x="4170" y="2671"/>
                <a:ext cx="1259" cy="811"/>
              </a:xfrm>
              <a:custGeom>
                <a:avLst/>
                <a:gdLst>
                  <a:gd name="T0" fmla="*/ 1259 w 1259"/>
                  <a:gd name="T1" fmla="*/ 615 h 811"/>
                  <a:gd name="T2" fmla="*/ 1248 w 1259"/>
                  <a:gd name="T3" fmla="*/ 588 h 811"/>
                  <a:gd name="T4" fmla="*/ 1237 w 1259"/>
                  <a:gd name="T5" fmla="*/ 566 h 811"/>
                  <a:gd name="T6" fmla="*/ 1216 w 1259"/>
                  <a:gd name="T7" fmla="*/ 539 h 811"/>
                  <a:gd name="T8" fmla="*/ 1188 w 1259"/>
                  <a:gd name="T9" fmla="*/ 517 h 811"/>
                  <a:gd name="T10" fmla="*/ 1123 w 1259"/>
                  <a:gd name="T11" fmla="*/ 479 h 811"/>
                  <a:gd name="T12" fmla="*/ 1042 w 1259"/>
                  <a:gd name="T13" fmla="*/ 441 h 811"/>
                  <a:gd name="T14" fmla="*/ 944 w 1259"/>
                  <a:gd name="T15" fmla="*/ 408 h 811"/>
                  <a:gd name="T16" fmla="*/ 841 w 1259"/>
                  <a:gd name="T17" fmla="*/ 381 h 811"/>
                  <a:gd name="T18" fmla="*/ 727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7 w 1259"/>
                  <a:gd name="T71" fmla="*/ 414 h 811"/>
                  <a:gd name="T72" fmla="*/ 749 w 1259"/>
                  <a:gd name="T73" fmla="*/ 435 h 811"/>
                  <a:gd name="T74" fmla="*/ 830 w 1259"/>
                  <a:gd name="T75" fmla="*/ 463 h 811"/>
                  <a:gd name="T76" fmla="*/ 901 w 1259"/>
                  <a:gd name="T77" fmla="*/ 490 h 811"/>
                  <a:gd name="T78" fmla="*/ 966 w 1259"/>
                  <a:gd name="T79" fmla="*/ 512 h 811"/>
                  <a:gd name="T80" fmla="*/ 1015 w 1259"/>
                  <a:gd name="T81" fmla="*/ 539 h 811"/>
                  <a:gd name="T82" fmla="*/ 1053 w 1259"/>
                  <a:gd name="T83" fmla="*/ 566 h 811"/>
                  <a:gd name="T84" fmla="*/ 1080 w 1259"/>
                  <a:gd name="T85" fmla="*/ 593 h 811"/>
                  <a:gd name="T86" fmla="*/ 1102 w 1259"/>
                  <a:gd name="T87" fmla="*/ 620 h 811"/>
                  <a:gd name="T88" fmla="*/ 1112 w 1259"/>
                  <a:gd name="T89" fmla="*/ 648 h 811"/>
                  <a:gd name="T90" fmla="*/ 1118 w 1259"/>
                  <a:gd name="T91" fmla="*/ 675 h 811"/>
                  <a:gd name="T92" fmla="*/ 1112 w 1259"/>
                  <a:gd name="T93" fmla="*/ 697 h 811"/>
                  <a:gd name="T94" fmla="*/ 1096 w 1259"/>
                  <a:gd name="T95" fmla="*/ 724 h 811"/>
                  <a:gd name="T96" fmla="*/ 1080 w 1259"/>
                  <a:gd name="T97" fmla="*/ 746 h 811"/>
                  <a:gd name="T98" fmla="*/ 1053 w 1259"/>
                  <a:gd name="T99" fmla="*/ 767 h 811"/>
                  <a:gd name="T100" fmla="*/ 1015 w 1259"/>
                  <a:gd name="T101" fmla="*/ 789 h 811"/>
                  <a:gd name="T102" fmla="*/ 977 w 1259"/>
                  <a:gd name="T103" fmla="*/ 811 h 811"/>
                  <a:gd name="T104" fmla="*/ 1047 w 1259"/>
                  <a:gd name="T105" fmla="*/ 789 h 811"/>
                  <a:gd name="T106" fmla="*/ 1107 w 1259"/>
                  <a:gd name="T107" fmla="*/ 767 h 811"/>
                  <a:gd name="T108" fmla="*/ 1156 w 1259"/>
                  <a:gd name="T109" fmla="*/ 746 h 811"/>
                  <a:gd name="T110" fmla="*/ 1199 w 1259"/>
                  <a:gd name="T111" fmla="*/ 724 h 811"/>
                  <a:gd name="T112" fmla="*/ 1226 w 1259"/>
                  <a:gd name="T113" fmla="*/ 702 h 811"/>
                  <a:gd name="T114" fmla="*/ 1248 w 1259"/>
                  <a:gd name="T115" fmla="*/ 675 h 811"/>
                  <a:gd name="T116" fmla="*/ 1259 w 1259"/>
                  <a:gd name="T117" fmla="*/ 648 h 811"/>
                  <a:gd name="T118" fmla="*/ 1259 w 1259"/>
                  <a:gd name="T119" fmla="*/ 615 h 811"/>
                  <a:gd name="T120" fmla="*/ 1259 w 1259"/>
                  <a:gd name="T121" fmla="*/ 615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a:noFill/>
              </a:ln>
            </p:spPr>
            <p:txBody>
              <a:bodyPr/>
              <a:lstStyle/>
              <a:p>
                <a:pPr eaLnBrk="1" hangingPunct="1">
                  <a:defRPr/>
                </a:pPr>
                <a:endParaRPr lang="de-DE">
                  <a:latin typeface="Arial" charset="0"/>
                </a:endParaRPr>
              </a:p>
            </p:txBody>
          </p:sp>
          <p:sp>
            <p:nvSpPr>
              <p:cNvPr id="76808" name="Freeform 8">
                <a:extLst>
                  <a:ext uri="{FF2B5EF4-FFF2-40B4-BE49-F238E27FC236}">
                    <a16:creationId xmlns:a16="http://schemas.microsoft.com/office/drawing/2014/main" id="{EFCC6703-FBAF-7CEC-073C-C96A9A43A090}"/>
                  </a:ext>
                </a:extLst>
              </p:cNvPr>
              <p:cNvSpPr>
                <a:spLocks/>
              </p:cNvSpPr>
              <p:nvPr/>
            </p:nvSpPr>
            <p:spPr bwMode="hidden">
              <a:xfrm>
                <a:off x="2900" y="3346"/>
                <a:ext cx="2849" cy="969"/>
              </a:xfrm>
              <a:custGeom>
                <a:avLst/>
                <a:gdLst>
                  <a:gd name="T0" fmla="*/ 92 w 2849"/>
                  <a:gd name="T1" fmla="*/ 958 h 969"/>
                  <a:gd name="T2" fmla="*/ 0 w 2849"/>
                  <a:gd name="T3" fmla="*/ 969 h 969"/>
                  <a:gd name="T4" fmla="*/ 391 w 2849"/>
                  <a:gd name="T5" fmla="*/ 969 h 969"/>
                  <a:gd name="T6" fmla="*/ 434 w 2849"/>
                  <a:gd name="T7" fmla="*/ 947 h 969"/>
                  <a:gd name="T8" fmla="*/ 483 w 2849"/>
                  <a:gd name="T9" fmla="*/ 914 h 969"/>
                  <a:gd name="T10" fmla="*/ 554 w 2849"/>
                  <a:gd name="T11" fmla="*/ 876 h 969"/>
                  <a:gd name="T12" fmla="*/ 635 w 2849"/>
                  <a:gd name="T13" fmla="*/ 838 h 969"/>
                  <a:gd name="T14" fmla="*/ 727 w 2849"/>
                  <a:gd name="T15" fmla="*/ 794 h 969"/>
                  <a:gd name="T16" fmla="*/ 836 w 2849"/>
                  <a:gd name="T17" fmla="*/ 745 h 969"/>
                  <a:gd name="T18" fmla="*/ 961 w 2849"/>
                  <a:gd name="T19" fmla="*/ 696 h 969"/>
                  <a:gd name="T20" fmla="*/ 1102 w 2849"/>
                  <a:gd name="T21" fmla="*/ 642 h 969"/>
                  <a:gd name="T22" fmla="*/ 1259 w 2849"/>
                  <a:gd name="T23" fmla="*/ 582 h 969"/>
                  <a:gd name="T24" fmla="*/ 1433 w 2849"/>
                  <a:gd name="T25" fmla="*/ 522 h 969"/>
                  <a:gd name="T26" fmla="*/ 1623 w 2849"/>
                  <a:gd name="T27" fmla="*/ 462 h 969"/>
                  <a:gd name="T28" fmla="*/ 1829 w 2849"/>
                  <a:gd name="T29" fmla="*/ 403 h 969"/>
                  <a:gd name="T30" fmla="*/ 2057 w 2849"/>
                  <a:gd name="T31" fmla="*/ 343 h 969"/>
                  <a:gd name="T32" fmla="*/ 2301 w 2849"/>
                  <a:gd name="T33" fmla="*/ 283 h 969"/>
                  <a:gd name="T34" fmla="*/ 2567 w 2849"/>
                  <a:gd name="T35" fmla="*/ 223 h 969"/>
                  <a:gd name="T36" fmla="*/ 2849 w 2849"/>
                  <a:gd name="T37" fmla="*/ 163 h 969"/>
                  <a:gd name="T38" fmla="*/ 2849 w 2849"/>
                  <a:gd name="T39" fmla="*/ 0 h 969"/>
                  <a:gd name="T40" fmla="*/ 2817 w 2849"/>
                  <a:gd name="T41" fmla="*/ 16 h 969"/>
                  <a:gd name="T42" fmla="*/ 2773 w 2849"/>
                  <a:gd name="T43" fmla="*/ 33 h 969"/>
                  <a:gd name="T44" fmla="*/ 2719 w 2849"/>
                  <a:gd name="T45" fmla="*/ 54 h 969"/>
                  <a:gd name="T46" fmla="*/ 2648 w 2849"/>
                  <a:gd name="T47" fmla="*/ 76 h 969"/>
                  <a:gd name="T48" fmla="*/ 2572 w 2849"/>
                  <a:gd name="T49" fmla="*/ 98 h 969"/>
                  <a:gd name="T50" fmla="*/ 2491 w 2849"/>
                  <a:gd name="T51" fmla="*/ 120 h 969"/>
                  <a:gd name="T52" fmla="*/ 2399 w 2849"/>
                  <a:gd name="T53" fmla="*/ 147 h 969"/>
                  <a:gd name="T54" fmla="*/ 2301 w 2849"/>
                  <a:gd name="T55" fmla="*/ 169 h 969"/>
                  <a:gd name="T56" fmla="*/ 2095 w 2849"/>
                  <a:gd name="T57" fmla="*/ 223 h 969"/>
                  <a:gd name="T58" fmla="*/ 1889 w 2849"/>
                  <a:gd name="T59" fmla="*/ 277 h 969"/>
                  <a:gd name="T60" fmla="*/ 1688 w 2849"/>
                  <a:gd name="T61" fmla="*/ 326 h 969"/>
                  <a:gd name="T62" fmla="*/ 1590 w 2849"/>
                  <a:gd name="T63" fmla="*/ 354 h 969"/>
                  <a:gd name="T64" fmla="*/ 1503 w 2849"/>
                  <a:gd name="T65" fmla="*/ 381 h 969"/>
                  <a:gd name="T66" fmla="*/ 1107 w 2849"/>
                  <a:gd name="T67" fmla="*/ 506 h 969"/>
                  <a:gd name="T68" fmla="*/ 912 w 2849"/>
                  <a:gd name="T69" fmla="*/ 577 h 969"/>
                  <a:gd name="T70" fmla="*/ 727 w 2849"/>
                  <a:gd name="T71" fmla="*/ 647 h 969"/>
                  <a:gd name="T72" fmla="*/ 548 w 2849"/>
                  <a:gd name="T73" fmla="*/ 718 h 969"/>
                  <a:gd name="T74" fmla="*/ 380 w 2849"/>
                  <a:gd name="T75" fmla="*/ 794 h 969"/>
                  <a:gd name="T76" fmla="*/ 228 w 2849"/>
                  <a:gd name="T77" fmla="*/ 876 h 969"/>
                  <a:gd name="T78" fmla="*/ 92 w 2849"/>
                  <a:gd name="T79" fmla="*/ 958 h 969"/>
                  <a:gd name="T80" fmla="*/ 92 w 2849"/>
                  <a:gd name="T81" fmla="*/ 958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a:noFill/>
              </a:ln>
            </p:spPr>
            <p:txBody>
              <a:bodyPr/>
              <a:lstStyle/>
              <a:p>
                <a:pPr eaLnBrk="1" hangingPunct="1">
                  <a:defRPr/>
                </a:pPr>
                <a:endParaRPr lang="de-DE">
                  <a:latin typeface="Arial" charset="0"/>
                </a:endParaRPr>
              </a:p>
            </p:txBody>
          </p:sp>
          <p:sp>
            <p:nvSpPr>
              <p:cNvPr id="1038" name="Freeform 9">
                <a:extLst>
                  <a:ext uri="{FF2B5EF4-FFF2-40B4-BE49-F238E27FC236}">
                    <a16:creationId xmlns:a16="http://schemas.microsoft.com/office/drawing/2014/main" id="{850BD859-8028-79A0-A22F-884E3BF517D2}"/>
                  </a:ext>
                </a:extLst>
              </p:cNvPr>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de-DE"/>
              </a:p>
            </p:txBody>
          </p:sp>
          <p:sp>
            <p:nvSpPr>
              <p:cNvPr id="76810" name="Freeform 10">
                <a:extLst>
                  <a:ext uri="{FF2B5EF4-FFF2-40B4-BE49-F238E27FC236}">
                    <a16:creationId xmlns:a16="http://schemas.microsoft.com/office/drawing/2014/main" id="{4B13D0CB-1E22-F11E-D892-6316DF8DA8C3}"/>
                  </a:ext>
                </a:extLst>
              </p:cNvPr>
              <p:cNvSpPr>
                <a:spLocks/>
              </p:cNvSpPr>
              <p:nvPr/>
            </p:nvSpPr>
            <p:spPr bwMode="hidden">
              <a:xfrm>
                <a:off x="4501" y="2317"/>
                <a:ext cx="1248" cy="539"/>
              </a:xfrm>
              <a:custGeom>
                <a:avLst/>
                <a:gdLst>
                  <a:gd name="T0" fmla="*/ 0 w 1248"/>
                  <a:gd name="T1" fmla="*/ 332 h 539"/>
                  <a:gd name="T2" fmla="*/ 0 w 1248"/>
                  <a:gd name="T3" fmla="*/ 360 h 539"/>
                  <a:gd name="T4" fmla="*/ 5 w 1248"/>
                  <a:gd name="T5" fmla="*/ 387 h 539"/>
                  <a:gd name="T6" fmla="*/ 27 w 1248"/>
                  <a:gd name="T7" fmla="*/ 414 h 539"/>
                  <a:gd name="T8" fmla="*/ 54 w 1248"/>
                  <a:gd name="T9" fmla="*/ 436 h 539"/>
                  <a:gd name="T10" fmla="*/ 92 w 1248"/>
                  <a:gd name="T11" fmla="*/ 463 h 539"/>
                  <a:gd name="T12" fmla="*/ 141 w 1248"/>
                  <a:gd name="T13" fmla="*/ 490 h 539"/>
                  <a:gd name="T14" fmla="*/ 195 w 1248"/>
                  <a:gd name="T15" fmla="*/ 512 h 539"/>
                  <a:gd name="T16" fmla="*/ 255 w 1248"/>
                  <a:gd name="T17" fmla="*/ 539 h 539"/>
                  <a:gd name="T18" fmla="*/ 212 w 1248"/>
                  <a:gd name="T19" fmla="*/ 517 h 539"/>
                  <a:gd name="T20" fmla="*/ 179 w 1248"/>
                  <a:gd name="T21" fmla="*/ 490 h 539"/>
                  <a:gd name="T22" fmla="*/ 157 w 1248"/>
                  <a:gd name="T23" fmla="*/ 468 h 539"/>
                  <a:gd name="T24" fmla="*/ 141 w 1248"/>
                  <a:gd name="T25" fmla="*/ 447 h 539"/>
                  <a:gd name="T26" fmla="*/ 136 w 1248"/>
                  <a:gd name="T27" fmla="*/ 425 h 539"/>
                  <a:gd name="T28" fmla="*/ 136 w 1248"/>
                  <a:gd name="T29" fmla="*/ 403 h 539"/>
                  <a:gd name="T30" fmla="*/ 141 w 1248"/>
                  <a:gd name="T31" fmla="*/ 381 h 539"/>
                  <a:gd name="T32" fmla="*/ 157 w 1248"/>
                  <a:gd name="T33" fmla="*/ 365 h 539"/>
                  <a:gd name="T34" fmla="*/ 179 w 1248"/>
                  <a:gd name="T35" fmla="*/ 343 h 539"/>
                  <a:gd name="T36" fmla="*/ 201 w 1248"/>
                  <a:gd name="T37" fmla="*/ 327 h 539"/>
                  <a:gd name="T38" fmla="*/ 266 w 1248"/>
                  <a:gd name="T39" fmla="*/ 294 h 539"/>
                  <a:gd name="T40" fmla="*/ 353 w 1248"/>
                  <a:gd name="T41" fmla="*/ 262 h 539"/>
                  <a:gd name="T42" fmla="*/ 445 w 1248"/>
                  <a:gd name="T43" fmla="*/ 234 h 539"/>
                  <a:gd name="T44" fmla="*/ 554 w 1248"/>
                  <a:gd name="T45" fmla="*/ 213 h 539"/>
                  <a:gd name="T46" fmla="*/ 662 w 1248"/>
                  <a:gd name="T47" fmla="*/ 191 h 539"/>
                  <a:gd name="T48" fmla="*/ 890 w 1248"/>
                  <a:gd name="T49" fmla="*/ 153 h 539"/>
                  <a:gd name="T50" fmla="*/ 993 w 1248"/>
                  <a:gd name="T51" fmla="*/ 136 h 539"/>
                  <a:gd name="T52" fmla="*/ 1091 w 1248"/>
                  <a:gd name="T53" fmla="*/ 120 h 539"/>
                  <a:gd name="T54" fmla="*/ 1178 w 1248"/>
                  <a:gd name="T55" fmla="*/ 115 h 539"/>
                  <a:gd name="T56" fmla="*/ 1248 w 1248"/>
                  <a:gd name="T57" fmla="*/ 104 h 539"/>
                  <a:gd name="T58" fmla="*/ 1248 w 1248"/>
                  <a:gd name="T59" fmla="*/ 0 h 539"/>
                  <a:gd name="T60" fmla="*/ 1161 w 1248"/>
                  <a:gd name="T61" fmla="*/ 22 h 539"/>
                  <a:gd name="T62" fmla="*/ 1069 w 1248"/>
                  <a:gd name="T63" fmla="*/ 38 h 539"/>
                  <a:gd name="T64" fmla="*/ 874 w 1248"/>
                  <a:gd name="T65" fmla="*/ 71 h 539"/>
                  <a:gd name="T66" fmla="*/ 673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94 h 539"/>
                  <a:gd name="T84" fmla="*/ 0 w 1248"/>
                  <a:gd name="T85" fmla="*/ 332 h 539"/>
                  <a:gd name="T86" fmla="*/ 0 w 1248"/>
                  <a:gd name="T87" fmla="*/ 332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a:noFill/>
              </a:ln>
            </p:spPr>
            <p:txBody>
              <a:bodyPr/>
              <a:lstStyle/>
              <a:p>
                <a:pPr eaLnBrk="1" hangingPunct="1">
                  <a:defRPr/>
                </a:pPr>
                <a:endParaRPr lang="de-DE">
                  <a:latin typeface="Arial" charset="0"/>
                </a:endParaRPr>
              </a:p>
            </p:txBody>
          </p:sp>
        </p:grpSp>
        <p:sp>
          <p:nvSpPr>
            <p:cNvPr id="76811" name="Freeform 11">
              <a:extLst>
                <a:ext uri="{FF2B5EF4-FFF2-40B4-BE49-F238E27FC236}">
                  <a16:creationId xmlns:a16="http://schemas.microsoft.com/office/drawing/2014/main" id="{3522DD60-7140-7FD9-8E9C-14BECF6DF3DF}"/>
                </a:ext>
              </a:extLst>
            </p:cNvPr>
            <p:cNvSpPr>
              <a:spLocks/>
            </p:cNvSpPr>
            <p:nvPr/>
          </p:nvSpPr>
          <p:spPr bwMode="hidden">
            <a:xfrm>
              <a:off x="3322" y="1341"/>
              <a:ext cx="1825" cy="1537"/>
            </a:xfrm>
            <a:custGeom>
              <a:avLst/>
              <a:gdLst>
                <a:gd name="T0" fmla="*/ 982 w 2296"/>
                <a:gd name="T1" fmla="*/ 1061 h 1469"/>
                <a:gd name="T2" fmla="*/ 1357 w 2296"/>
                <a:gd name="T3" fmla="*/ 1012 h 1469"/>
                <a:gd name="T4" fmla="*/ 1666 w 2296"/>
                <a:gd name="T5" fmla="*/ 957 h 1469"/>
                <a:gd name="T6" fmla="*/ 1916 w 2296"/>
                <a:gd name="T7" fmla="*/ 897 h 1469"/>
                <a:gd name="T8" fmla="*/ 2100 w 2296"/>
                <a:gd name="T9" fmla="*/ 832 h 1469"/>
                <a:gd name="T10" fmla="*/ 2220 w 2296"/>
                <a:gd name="T11" fmla="*/ 756 h 1469"/>
                <a:gd name="T12" fmla="*/ 2285 w 2296"/>
                <a:gd name="T13" fmla="*/ 669 h 1469"/>
                <a:gd name="T14" fmla="*/ 2290 w 2296"/>
                <a:gd name="T15" fmla="*/ 560 h 1469"/>
                <a:gd name="T16" fmla="*/ 2241 w 2296"/>
                <a:gd name="T17" fmla="*/ 457 h 1469"/>
                <a:gd name="T18" fmla="*/ 2144 w 2296"/>
                <a:gd name="T19" fmla="*/ 364 h 1469"/>
                <a:gd name="T20" fmla="*/ 2008 w 2296"/>
                <a:gd name="T21" fmla="*/ 277 h 1469"/>
                <a:gd name="T22" fmla="*/ 1769 w 2296"/>
                <a:gd name="T23" fmla="*/ 157 h 1469"/>
                <a:gd name="T24" fmla="*/ 1612 w 2296"/>
                <a:gd name="T25" fmla="*/ 92 h 1469"/>
                <a:gd name="T26" fmla="*/ 1476 w 2296"/>
                <a:gd name="T27" fmla="*/ 43 h 1469"/>
                <a:gd name="T28" fmla="*/ 1384 w 2296"/>
                <a:gd name="T29" fmla="*/ 10 h 1469"/>
                <a:gd name="T30" fmla="*/ 1346 w 2296"/>
                <a:gd name="T31" fmla="*/ 0 h 1469"/>
                <a:gd name="T32" fmla="*/ 1655 w 2296"/>
                <a:gd name="T33" fmla="*/ 119 h 1469"/>
                <a:gd name="T34" fmla="*/ 1948 w 2296"/>
                <a:gd name="T35" fmla="*/ 255 h 1469"/>
                <a:gd name="T36" fmla="*/ 2068 w 2296"/>
                <a:gd name="T37" fmla="*/ 326 h 1469"/>
                <a:gd name="T38" fmla="*/ 2171 w 2296"/>
                <a:gd name="T39" fmla="*/ 402 h 1469"/>
                <a:gd name="T40" fmla="*/ 2236 w 2296"/>
                <a:gd name="T41" fmla="*/ 478 h 1469"/>
                <a:gd name="T42" fmla="*/ 2263 w 2296"/>
                <a:gd name="T43" fmla="*/ 560 h 1469"/>
                <a:gd name="T44" fmla="*/ 2241 w 2296"/>
                <a:gd name="T45" fmla="*/ 636 h 1469"/>
                <a:gd name="T46" fmla="*/ 2171 w 2296"/>
                <a:gd name="T47" fmla="*/ 702 h 1469"/>
                <a:gd name="T48" fmla="*/ 2062 w 2296"/>
                <a:gd name="T49" fmla="*/ 756 h 1469"/>
                <a:gd name="T50" fmla="*/ 1921 w 2296"/>
                <a:gd name="T51" fmla="*/ 800 h 1469"/>
                <a:gd name="T52" fmla="*/ 1748 w 2296"/>
                <a:gd name="T53" fmla="*/ 843 h 1469"/>
                <a:gd name="T54" fmla="*/ 1351 w 2296"/>
                <a:gd name="T55" fmla="*/ 908 h 1469"/>
                <a:gd name="T56" fmla="*/ 923 w 2296"/>
                <a:gd name="T57" fmla="*/ 968 h 1469"/>
                <a:gd name="T58" fmla="*/ 521 w 2296"/>
                <a:gd name="T59" fmla="*/ 1028 h 1469"/>
                <a:gd name="T60" fmla="*/ 353 w 2296"/>
                <a:gd name="T61" fmla="*/ 1066 h 1469"/>
                <a:gd name="T62" fmla="*/ 206 w 2296"/>
                <a:gd name="T63" fmla="*/ 1104 h 1469"/>
                <a:gd name="T64" fmla="*/ 92 w 2296"/>
                <a:gd name="T65" fmla="*/ 1148 h 1469"/>
                <a:gd name="T66" fmla="*/ 22 w 2296"/>
                <a:gd name="T67" fmla="*/ 1202 h 1469"/>
                <a:gd name="T68" fmla="*/ 0 w 2296"/>
                <a:gd name="T69" fmla="*/ 1262 h 1469"/>
                <a:gd name="T70" fmla="*/ 27 w 2296"/>
                <a:gd name="T71" fmla="*/ 1327 h 1469"/>
                <a:gd name="T72" fmla="*/ 98 w 2296"/>
                <a:gd name="T73" fmla="*/ 1382 h 1469"/>
                <a:gd name="T74" fmla="*/ 196 w 2296"/>
                <a:gd name="T75" fmla="*/ 1425 h 1469"/>
                <a:gd name="T76" fmla="*/ 326 w 2296"/>
                <a:gd name="T77" fmla="*/ 1469 h 1469"/>
                <a:gd name="T78" fmla="*/ 217 w 2296"/>
                <a:gd name="T79" fmla="*/ 1414 h 1469"/>
                <a:gd name="T80" fmla="*/ 147 w 2296"/>
                <a:gd name="T81" fmla="*/ 1360 h 1469"/>
                <a:gd name="T82" fmla="*/ 120 w 2296"/>
                <a:gd name="T83" fmla="*/ 1306 h 1469"/>
                <a:gd name="T84" fmla="*/ 141 w 2296"/>
                <a:gd name="T85" fmla="*/ 1257 h 1469"/>
                <a:gd name="T86" fmla="*/ 212 w 2296"/>
                <a:gd name="T87" fmla="*/ 1208 h 1469"/>
                <a:gd name="T88" fmla="*/ 342 w 2296"/>
                <a:gd name="T89" fmla="*/ 1164 h 1469"/>
                <a:gd name="T90" fmla="*/ 527 w 2296"/>
                <a:gd name="T91" fmla="*/ 1121 h 1469"/>
                <a:gd name="T92" fmla="*/ 771 w 2296"/>
                <a:gd name="T93" fmla="*/ 1088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de-DE">
                <a:latin typeface="Arial" charset="0"/>
              </a:endParaRPr>
            </a:p>
          </p:txBody>
        </p:sp>
        <p:sp>
          <p:nvSpPr>
            <p:cNvPr id="1034" name="Freeform 12">
              <a:extLst>
                <a:ext uri="{FF2B5EF4-FFF2-40B4-BE49-F238E27FC236}">
                  <a16:creationId xmlns:a16="http://schemas.microsoft.com/office/drawing/2014/main" id="{F448A014-A7B6-AE04-AB7B-AFDF09157BB4}"/>
                </a:ext>
              </a:extLst>
            </p:cNvPr>
            <p:cNvSpPr>
              <a:spLocks/>
            </p:cNvSpPr>
            <p:nvPr/>
          </p:nvSpPr>
          <p:spPr bwMode="hidden">
            <a:xfrm>
              <a:off x="0" y="0"/>
              <a:ext cx="5758" cy="1776"/>
            </a:xfrm>
            <a:custGeom>
              <a:avLst/>
              <a:gdLst>
                <a:gd name="T0" fmla="*/ 0 w 5740"/>
                <a:gd name="T1" fmla="*/ 0 h 1906"/>
                <a:gd name="T2" fmla="*/ 0 w 5740"/>
                <a:gd name="T3" fmla="*/ 7 h 1906"/>
                <a:gd name="T4" fmla="*/ 8461 w 5740"/>
                <a:gd name="T5" fmla="*/ 7 h 1906"/>
                <a:gd name="T6" fmla="*/ 8461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1906">
                  <a:moveTo>
                    <a:pt x="0" y="0"/>
                  </a:moveTo>
                  <a:lnTo>
                    <a:pt x="0" y="1906"/>
                  </a:lnTo>
                  <a:lnTo>
                    <a:pt x="5740" y="1906"/>
                  </a:lnTo>
                  <a:lnTo>
                    <a:pt x="574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de-DE"/>
            </a:p>
          </p:txBody>
        </p:sp>
      </p:grpSp>
      <p:sp>
        <p:nvSpPr>
          <p:cNvPr id="76813" name="Rectangle 13">
            <a:extLst>
              <a:ext uri="{FF2B5EF4-FFF2-40B4-BE49-F238E27FC236}">
                <a16:creationId xmlns:a16="http://schemas.microsoft.com/office/drawing/2014/main" id="{73BB2B9B-EDB5-617A-D987-1A5AAB5ED39F}"/>
              </a:ext>
            </a:extLst>
          </p:cNvPr>
          <p:cNvSpPr>
            <a:spLocks noGrp="1" noRot="1" noChangeArrowheads="1"/>
          </p:cNvSpPr>
          <p:nvPr>
            <p:ph type="title"/>
          </p:nvPr>
        </p:nvSpPr>
        <p:spPr bwMode="auto">
          <a:xfrm>
            <a:off x="457200" y="274638"/>
            <a:ext cx="8229600" cy="1143000"/>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de-DE"/>
              <a:t>Titelmasterformat durch Klicken bearbeiten</a:t>
            </a:r>
          </a:p>
        </p:txBody>
      </p:sp>
      <p:sp>
        <p:nvSpPr>
          <p:cNvPr id="76814" name="Rectangle 14">
            <a:extLst>
              <a:ext uri="{FF2B5EF4-FFF2-40B4-BE49-F238E27FC236}">
                <a16:creationId xmlns:a16="http://schemas.microsoft.com/office/drawing/2014/main" id="{514CE54A-523A-A52B-3553-7992A6F99090}"/>
              </a:ext>
            </a:extLst>
          </p:cNvPr>
          <p:cNvSpPr>
            <a:spLocks noGrp="1" noChangeArrowheads="1"/>
          </p:cNvSpPr>
          <p:nvPr>
            <p:ph type="ftr" sz="quarter" idx="3"/>
          </p:nvPr>
        </p:nvSpPr>
        <p:spPr bwMode="auto">
          <a:xfrm>
            <a:off x="3124200" y="6248400"/>
            <a:ext cx="2895600" cy="47625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pPr>
              <a:defRPr/>
            </a:pPr>
            <a:endParaRPr lang="de-DE"/>
          </a:p>
        </p:txBody>
      </p:sp>
      <p:sp>
        <p:nvSpPr>
          <p:cNvPr id="76815" name="Rectangle 15">
            <a:extLst>
              <a:ext uri="{FF2B5EF4-FFF2-40B4-BE49-F238E27FC236}">
                <a16:creationId xmlns:a16="http://schemas.microsoft.com/office/drawing/2014/main" id="{1F3B05C0-C92E-1CEB-AD08-506460CD4EB8}"/>
              </a:ext>
            </a:extLst>
          </p:cNvPr>
          <p:cNvSpPr>
            <a:spLocks noGrp="1" noChangeArrowheads="1"/>
          </p:cNvSpPr>
          <p:nvPr>
            <p:ph type="body" idx="1"/>
          </p:nvPr>
        </p:nvSpPr>
        <p:spPr bwMode="auto">
          <a:xfrm>
            <a:off x="457200" y="1600200"/>
            <a:ext cx="8229600" cy="4525963"/>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cSld>
  <p:clrMap bg1="lt1" tx1="dk1" bg2="lt2" tx2="dk2" accent1="accent1" accent2="accent2" accent3="accent3" accent4="accent4" accent5="accent5" accent6="accent6" hlink="hlink" folHlink="folHlink"/>
  <p:sldLayoutIdLst>
    <p:sldLayoutId id="2147485337" r:id="rId1"/>
    <p:sldLayoutId id="2147485326" r:id="rId2"/>
    <p:sldLayoutId id="2147485327" r:id="rId3"/>
    <p:sldLayoutId id="2147485328" r:id="rId4"/>
    <p:sldLayoutId id="2147485329" r:id="rId5"/>
    <p:sldLayoutId id="2147485330" r:id="rId6"/>
    <p:sldLayoutId id="2147485331" r:id="rId7"/>
    <p:sldLayoutId id="2147485332" r:id="rId8"/>
    <p:sldLayoutId id="2147485333" r:id="rId9"/>
    <p:sldLayoutId id="2147485334" r:id="rId10"/>
    <p:sldLayoutId id="2147485335" r:id="rId11"/>
    <p:sldLayoutId id="2147485336" r:id="rId12"/>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76813"/>
                                        </p:tgtEl>
                                        <p:attrNameLst>
                                          <p:attrName>style.visibility</p:attrName>
                                        </p:attrNameLst>
                                      </p:cBhvr>
                                      <p:to>
                                        <p:strVal val="visible"/>
                                      </p:to>
                                    </p:set>
                                    <p:animEffect transition="in" filter="fade">
                                      <p:cBhvr>
                                        <p:cTn id="7" dur="2000"/>
                                        <p:tgtEl>
                                          <p:spTgt spid="7681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76815">
                                            <p:txEl>
                                              <p:pRg st="0" end="0"/>
                                            </p:txEl>
                                          </p:spTgt>
                                        </p:tgtEl>
                                        <p:attrNameLst>
                                          <p:attrName>style.visibility</p:attrName>
                                        </p:attrNameLst>
                                      </p:cBhvr>
                                      <p:to>
                                        <p:strVal val="visible"/>
                                      </p:to>
                                    </p:set>
                                    <p:animEffect transition="in" filter="wipe(left)">
                                      <p:cBhvr>
                                        <p:cTn id="12" dur="500"/>
                                        <p:tgtEl>
                                          <p:spTgt spid="76815">
                                            <p:txEl>
                                              <p:pRg st="0" end="0"/>
                                            </p:txEl>
                                          </p:spTgt>
                                        </p:tgtEl>
                                      </p:cBhvr>
                                    </p:animEffect>
                                  </p:childTnLst>
                                </p:cTn>
                              </p:par>
                              <p:par>
                                <p:cTn id="13" presetID="22" presetClass="entr" presetSubtype="8" fill="hold" nodeType="withEffect">
                                  <p:stCondLst>
                                    <p:cond delay="0"/>
                                  </p:stCondLst>
                                  <p:childTnLst>
                                    <p:set>
                                      <p:cBhvr>
                                        <p:cTn id="14" dur="1" fill="hold">
                                          <p:stCondLst>
                                            <p:cond delay="0"/>
                                          </p:stCondLst>
                                        </p:cTn>
                                        <p:tgtEl>
                                          <p:spTgt spid="76815">
                                            <p:txEl>
                                              <p:pRg st="1" end="1"/>
                                            </p:txEl>
                                          </p:spTgt>
                                        </p:tgtEl>
                                        <p:attrNameLst>
                                          <p:attrName>style.visibility</p:attrName>
                                        </p:attrNameLst>
                                      </p:cBhvr>
                                      <p:to>
                                        <p:strVal val="visible"/>
                                      </p:to>
                                    </p:set>
                                    <p:animEffect transition="in" filter="wipe(left)">
                                      <p:cBhvr>
                                        <p:cTn id="15" dur="500"/>
                                        <p:tgtEl>
                                          <p:spTgt spid="76815">
                                            <p:txEl>
                                              <p:pRg st="1" end="1"/>
                                            </p:txEl>
                                          </p:spTgt>
                                        </p:tgtEl>
                                      </p:cBhvr>
                                    </p:animEffect>
                                  </p:childTnLst>
                                </p:cTn>
                              </p:par>
                              <p:par>
                                <p:cTn id="16" presetID="22" presetClass="entr" presetSubtype="8" fill="hold" nodeType="withEffect">
                                  <p:stCondLst>
                                    <p:cond delay="0"/>
                                  </p:stCondLst>
                                  <p:childTnLst>
                                    <p:set>
                                      <p:cBhvr>
                                        <p:cTn id="17" dur="1" fill="hold">
                                          <p:stCondLst>
                                            <p:cond delay="0"/>
                                          </p:stCondLst>
                                        </p:cTn>
                                        <p:tgtEl>
                                          <p:spTgt spid="76815">
                                            <p:txEl>
                                              <p:pRg st="2" end="2"/>
                                            </p:txEl>
                                          </p:spTgt>
                                        </p:tgtEl>
                                        <p:attrNameLst>
                                          <p:attrName>style.visibility</p:attrName>
                                        </p:attrNameLst>
                                      </p:cBhvr>
                                      <p:to>
                                        <p:strVal val="visible"/>
                                      </p:to>
                                    </p:set>
                                    <p:animEffect transition="in" filter="wipe(left)">
                                      <p:cBhvr>
                                        <p:cTn id="18" dur="500"/>
                                        <p:tgtEl>
                                          <p:spTgt spid="76815">
                                            <p:txEl>
                                              <p:pRg st="2" end="2"/>
                                            </p:txEl>
                                          </p:spTgt>
                                        </p:tgtEl>
                                      </p:cBhvr>
                                    </p:animEffect>
                                  </p:childTnLst>
                                </p:cTn>
                              </p:par>
                              <p:par>
                                <p:cTn id="19" presetID="22" presetClass="entr" presetSubtype="8" fill="hold" nodeType="withEffect">
                                  <p:stCondLst>
                                    <p:cond delay="0"/>
                                  </p:stCondLst>
                                  <p:childTnLst>
                                    <p:set>
                                      <p:cBhvr>
                                        <p:cTn id="20" dur="1" fill="hold">
                                          <p:stCondLst>
                                            <p:cond delay="0"/>
                                          </p:stCondLst>
                                        </p:cTn>
                                        <p:tgtEl>
                                          <p:spTgt spid="76815">
                                            <p:txEl>
                                              <p:pRg st="3" end="3"/>
                                            </p:txEl>
                                          </p:spTgt>
                                        </p:tgtEl>
                                        <p:attrNameLst>
                                          <p:attrName>style.visibility</p:attrName>
                                        </p:attrNameLst>
                                      </p:cBhvr>
                                      <p:to>
                                        <p:strVal val="visible"/>
                                      </p:to>
                                    </p:set>
                                    <p:animEffect transition="in" filter="wipe(left)">
                                      <p:cBhvr>
                                        <p:cTn id="21" dur="500"/>
                                        <p:tgtEl>
                                          <p:spTgt spid="76815">
                                            <p:txEl>
                                              <p:pRg st="3" end="3"/>
                                            </p:txEl>
                                          </p:spTgt>
                                        </p:tgtEl>
                                      </p:cBhvr>
                                    </p:animEffect>
                                  </p:childTnLst>
                                </p:cTn>
                              </p:par>
                              <p:par>
                                <p:cTn id="22" presetID="22" presetClass="entr" presetSubtype="8" fill="hold" nodeType="withEffect">
                                  <p:stCondLst>
                                    <p:cond delay="0"/>
                                  </p:stCondLst>
                                  <p:childTnLst>
                                    <p:set>
                                      <p:cBhvr>
                                        <p:cTn id="23" dur="1" fill="hold">
                                          <p:stCondLst>
                                            <p:cond delay="0"/>
                                          </p:stCondLst>
                                        </p:cTn>
                                        <p:tgtEl>
                                          <p:spTgt spid="76815">
                                            <p:txEl>
                                              <p:pRg st="4" end="4"/>
                                            </p:txEl>
                                          </p:spTgt>
                                        </p:tgtEl>
                                        <p:attrNameLst>
                                          <p:attrName>style.visibility</p:attrName>
                                        </p:attrNameLst>
                                      </p:cBhvr>
                                      <p:to>
                                        <p:strVal val="visible"/>
                                      </p:to>
                                    </p:set>
                                    <p:animEffect transition="in" filter="wipe(left)">
                                      <p:cBhvr>
                                        <p:cTn id="24" dur="500"/>
                                        <p:tgtEl>
                                          <p:spTgt spid="768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13" grpId="0"/>
      <p:bldP spid="76815" grpId="0" build="p">
        <p:tmplLst>
          <p:tmpl lvl="1">
            <p:tnLst>
              <p:par>
                <p:cTn presetID="22" presetClass="entr" presetSubtype="8" fill="hold" nodeType="clickEffect">
                  <p:stCondLst>
                    <p:cond delay="0"/>
                  </p:stCondLst>
                  <p:childTnLst>
                    <p:set>
                      <p:cBhvr>
                        <p:cTn dur="1" fill="hold">
                          <p:stCondLst>
                            <p:cond delay="0"/>
                          </p:stCondLst>
                        </p:cTn>
                        <p:tgtEl>
                          <p:spTgt spid="76815"/>
                        </p:tgtEl>
                        <p:attrNameLst>
                          <p:attrName>style.visibility</p:attrName>
                        </p:attrNameLst>
                      </p:cBhvr>
                      <p:to>
                        <p:strVal val="visible"/>
                      </p:to>
                    </p:set>
                    <p:animEffect transition="in" filter="wipe(left)">
                      <p:cBhvr>
                        <p:cTn dur="500"/>
                        <p:tgtEl>
                          <p:spTgt spid="76815"/>
                        </p:tgtEl>
                      </p:cBhvr>
                    </p:animEffect>
                  </p:childTnLst>
                </p:cTn>
              </p:par>
            </p:tnLst>
          </p:tmpl>
          <p:tmpl lvl="2">
            <p:tnLst>
              <p:par>
                <p:cTn presetID="22" presetClass="entr" presetSubtype="8" fill="hold" nodeType="withEffect">
                  <p:stCondLst>
                    <p:cond delay="0"/>
                  </p:stCondLst>
                  <p:childTnLst>
                    <p:set>
                      <p:cBhvr>
                        <p:cTn dur="1" fill="hold">
                          <p:stCondLst>
                            <p:cond delay="0"/>
                          </p:stCondLst>
                        </p:cTn>
                        <p:tgtEl>
                          <p:spTgt spid="76815"/>
                        </p:tgtEl>
                        <p:attrNameLst>
                          <p:attrName>style.visibility</p:attrName>
                        </p:attrNameLst>
                      </p:cBhvr>
                      <p:to>
                        <p:strVal val="visible"/>
                      </p:to>
                    </p:set>
                    <p:animEffect transition="in" filter="wipe(left)">
                      <p:cBhvr>
                        <p:cTn dur="500"/>
                        <p:tgtEl>
                          <p:spTgt spid="76815"/>
                        </p:tgtEl>
                      </p:cBhvr>
                    </p:animEffect>
                  </p:childTnLst>
                </p:cTn>
              </p:par>
            </p:tnLst>
          </p:tmpl>
          <p:tmpl lvl="3">
            <p:tnLst>
              <p:par>
                <p:cTn presetID="22" presetClass="entr" presetSubtype="8" fill="hold" nodeType="withEffect">
                  <p:stCondLst>
                    <p:cond delay="0"/>
                  </p:stCondLst>
                  <p:childTnLst>
                    <p:set>
                      <p:cBhvr>
                        <p:cTn dur="1" fill="hold">
                          <p:stCondLst>
                            <p:cond delay="0"/>
                          </p:stCondLst>
                        </p:cTn>
                        <p:tgtEl>
                          <p:spTgt spid="76815"/>
                        </p:tgtEl>
                        <p:attrNameLst>
                          <p:attrName>style.visibility</p:attrName>
                        </p:attrNameLst>
                      </p:cBhvr>
                      <p:to>
                        <p:strVal val="visible"/>
                      </p:to>
                    </p:set>
                    <p:animEffect transition="in" filter="wipe(left)">
                      <p:cBhvr>
                        <p:cTn dur="500"/>
                        <p:tgtEl>
                          <p:spTgt spid="76815"/>
                        </p:tgtEl>
                      </p:cBhvr>
                    </p:animEffect>
                  </p:childTnLst>
                </p:cTn>
              </p:par>
            </p:tnLst>
          </p:tmpl>
          <p:tmpl lvl="4">
            <p:tnLst>
              <p:par>
                <p:cTn presetID="22" presetClass="entr" presetSubtype="8" fill="hold" nodeType="withEffect">
                  <p:stCondLst>
                    <p:cond delay="0"/>
                  </p:stCondLst>
                  <p:childTnLst>
                    <p:set>
                      <p:cBhvr>
                        <p:cTn dur="1" fill="hold">
                          <p:stCondLst>
                            <p:cond delay="0"/>
                          </p:stCondLst>
                        </p:cTn>
                        <p:tgtEl>
                          <p:spTgt spid="76815"/>
                        </p:tgtEl>
                        <p:attrNameLst>
                          <p:attrName>style.visibility</p:attrName>
                        </p:attrNameLst>
                      </p:cBhvr>
                      <p:to>
                        <p:strVal val="visible"/>
                      </p:to>
                    </p:set>
                    <p:animEffect transition="in" filter="wipe(left)">
                      <p:cBhvr>
                        <p:cTn dur="500"/>
                        <p:tgtEl>
                          <p:spTgt spid="76815"/>
                        </p:tgtEl>
                      </p:cBhvr>
                    </p:animEffect>
                  </p:childTnLst>
                </p:cTn>
              </p:par>
            </p:tnLst>
          </p:tmpl>
          <p:tmpl lvl="5">
            <p:tnLst>
              <p:par>
                <p:cTn presetID="22" presetClass="entr" presetSubtype="8" fill="hold" nodeType="withEffect">
                  <p:stCondLst>
                    <p:cond delay="0"/>
                  </p:stCondLst>
                  <p:childTnLst>
                    <p:set>
                      <p:cBhvr>
                        <p:cTn dur="1" fill="hold">
                          <p:stCondLst>
                            <p:cond delay="0"/>
                          </p:stCondLst>
                        </p:cTn>
                        <p:tgtEl>
                          <p:spTgt spid="76815"/>
                        </p:tgtEl>
                        <p:attrNameLst>
                          <p:attrName>style.visibility</p:attrName>
                        </p:attrNameLst>
                      </p:cBhvr>
                      <p:to>
                        <p:strVal val="visible"/>
                      </p:to>
                    </p:set>
                    <p:animEffect transition="in" filter="wipe(left)">
                      <p:cBhvr>
                        <p:cTn dur="500"/>
                        <p:tgtEl>
                          <p:spTgt spid="76815"/>
                        </p:tgtEl>
                      </p:cBhvr>
                    </p:animEffect>
                  </p:childTnLst>
                </p:cTn>
              </p:par>
            </p:tnLst>
          </p:tmpl>
        </p:tmplLst>
      </p:bldP>
    </p:bld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a:extLst>
              <a:ext uri="{FF2B5EF4-FFF2-40B4-BE49-F238E27FC236}">
                <a16:creationId xmlns:a16="http://schemas.microsoft.com/office/drawing/2014/main" id="{6D592AF1-41B3-A6AA-62DC-681BE303CD70}"/>
              </a:ext>
            </a:extLst>
          </p:cNvPr>
          <p:cNvSpPr>
            <a:spLocks noGrp="1" noChangeArrowheads="1"/>
          </p:cNvSpPr>
          <p:nvPr>
            <p:ph type="ctrTitle"/>
          </p:nvPr>
        </p:nvSpPr>
        <p:spPr>
          <a:xfrm>
            <a:off x="1763688" y="2205038"/>
            <a:ext cx="6542111" cy="3094037"/>
          </a:xfrm>
        </p:spPr>
        <p:txBody>
          <a:bodyPr/>
          <a:lstStyle/>
          <a:p>
            <a:pPr algn="l" eaLnBrk="1" hangingPunct="1">
              <a:defRPr/>
            </a:pPr>
            <a:r>
              <a:rPr lang="de-DE" sz="1800" b="0" i="1" dirty="0">
                <a:solidFill>
                  <a:schemeClr val="accent2"/>
                </a:solidFill>
                <a:effectLst/>
                <a:latin typeface="Arial" panose="020B0604020202020204" pitchFamily="34" charset="0"/>
                <a:cs typeface="Arial" panose="020B0604020202020204" pitchFamily="34" charset="0"/>
              </a:rPr>
              <a:t>Vom väterlichen Züchtigungsrecht </a:t>
            </a:r>
            <a:br>
              <a:rPr lang="de-DE" sz="1800" b="0" i="1" dirty="0">
                <a:solidFill>
                  <a:schemeClr val="accent2"/>
                </a:solidFill>
                <a:effectLst/>
                <a:latin typeface="Arial" panose="020B0604020202020204" pitchFamily="34" charset="0"/>
                <a:cs typeface="Arial" panose="020B0604020202020204" pitchFamily="34" charset="0"/>
              </a:rPr>
            </a:br>
            <a:r>
              <a:rPr lang="de-DE" sz="1800" b="0" i="1" dirty="0">
                <a:solidFill>
                  <a:schemeClr val="accent2"/>
                </a:solidFill>
                <a:effectLst/>
                <a:latin typeface="Arial" panose="020B0604020202020204" pitchFamily="34" charset="0"/>
                <a:cs typeface="Arial" panose="020B0604020202020204" pitchFamily="34" charset="0"/>
              </a:rPr>
              <a:t>zum Recht des Kindes auf gewaltfreie Erziehung</a:t>
            </a:r>
            <a:br>
              <a:rPr lang="de-DE" sz="1800" b="0" i="1" dirty="0">
                <a:solidFill>
                  <a:schemeClr val="accent2"/>
                </a:solidFill>
                <a:effectLst/>
                <a:latin typeface="Arial" panose="020B0604020202020204" pitchFamily="34" charset="0"/>
                <a:cs typeface="Arial" panose="020B0604020202020204" pitchFamily="34" charset="0"/>
              </a:rPr>
            </a:br>
            <a:br>
              <a:rPr lang="de-DE" sz="2800" b="0" i="1" dirty="0">
                <a:solidFill>
                  <a:schemeClr val="accent2"/>
                </a:solidFill>
                <a:effectLst/>
                <a:latin typeface="Arial" panose="020B0604020202020204" pitchFamily="34" charset="0"/>
                <a:cs typeface="Arial" panose="020B0604020202020204" pitchFamily="34" charset="0"/>
              </a:rPr>
            </a:br>
            <a:r>
              <a:rPr lang="de-DE" sz="2800" b="0" i="1" dirty="0">
                <a:solidFill>
                  <a:schemeClr val="accent2"/>
                </a:solidFill>
                <a:effectLst/>
                <a:latin typeface="Arial" panose="020B0604020202020204" pitchFamily="34" charset="0"/>
                <a:cs typeface="Arial" panose="020B0604020202020204" pitchFamily="34" charset="0"/>
              </a:rPr>
              <a:t>Auf dem Weg zu einem kinderrechtsbasierten Kinderschutz</a:t>
            </a:r>
            <a:br>
              <a:rPr lang="de-DE" sz="2800" b="0" i="1" dirty="0">
                <a:solidFill>
                  <a:schemeClr val="accent2"/>
                </a:solidFill>
                <a:effectLst/>
                <a:latin typeface="Arial" panose="020B0604020202020204" pitchFamily="34" charset="0"/>
                <a:cs typeface="Arial" panose="020B0604020202020204" pitchFamily="34" charset="0"/>
              </a:rPr>
            </a:br>
            <a:br>
              <a:rPr lang="de-DE" sz="2600" b="0" i="1" dirty="0">
                <a:solidFill>
                  <a:schemeClr val="accent2"/>
                </a:solidFill>
                <a:effectLst/>
                <a:latin typeface="Arial" panose="020B0604020202020204" pitchFamily="34" charset="0"/>
                <a:cs typeface="Arial" panose="020B0604020202020204" pitchFamily="34" charset="0"/>
              </a:rPr>
            </a:br>
            <a:endParaRPr lang="de-DE" sz="2600" b="0" i="1" dirty="0">
              <a:solidFill>
                <a:schemeClr val="accent2"/>
              </a:solidFill>
              <a:latin typeface="Arial" panose="020B0604020202020204" pitchFamily="34" charset="0"/>
              <a:cs typeface="Arial" panose="020B0604020202020204" pitchFamily="34" charset="0"/>
            </a:endParaRPr>
          </a:p>
        </p:txBody>
      </p:sp>
      <p:sp>
        <p:nvSpPr>
          <p:cNvPr id="240643" name="Rectangle 3">
            <a:extLst>
              <a:ext uri="{FF2B5EF4-FFF2-40B4-BE49-F238E27FC236}">
                <a16:creationId xmlns:a16="http://schemas.microsoft.com/office/drawing/2014/main" id="{4B729033-12A7-0C07-1473-3CDD718EF756}"/>
              </a:ext>
            </a:extLst>
          </p:cNvPr>
          <p:cNvSpPr>
            <a:spLocks noGrp="1" noChangeArrowheads="1"/>
          </p:cNvSpPr>
          <p:nvPr>
            <p:ph type="subTitle" idx="1"/>
          </p:nvPr>
        </p:nvSpPr>
        <p:spPr>
          <a:xfrm>
            <a:off x="4572000" y="5876925"/>
            <a:ext cx="4464050" cy="576263"/>
          </a:xfrm>
        </p:spPr>
        <p:txBody>
          <a:bodyPr/>
          <a:lstStyle/>
          <a:p>
            <a:pPr algn="l" eaLnBrk="1" hangingPunct="1">
              <a:defRPr/>
            </a:pPr>
            <a:r>
              <a:rPr lang="de-DE" sz="1200" dirty="0">
                <a:effectLst/>
                <a:latin typeface="Arial" charset="0"/>
              </a:rPr>
              <a:t>Prof. Dr</a:t>
            </a:r>
            <a:r>
              <a:rPr lang="de-DE" sz="1200" dirty="0">
                <a:effectLst/>
                <a:latin typeface="Arial" panose="020B0604020202020204" pitchFamily="34" charset="0"/>
                <a:cs typeface="Arial" panose="020B0604020202020204" pitchFamily="34" charset="0"/>
              </a:rPr>
              <a:t>. Jörg Maywald, </a:t>
            </a:r>
            <a:r>
              <a:rPr lang="de-DE" sz="1200" dirty="0">
                <a:effectLst/>
                <a:latin typeface="Arial" charset="0"/>
                <a:cs typeface="Arial" panose="020B0604020202020204" pitchFamily="34" charset="0"/>
              </a:rPr>
              <a:t>Kongress Aufarbeitung</a:t>
            </a:r>
          </a:p>
          <a:p>
            <a:pPr algn="l" eaLnBrk="1" hangingPunct="1">
              <a:defRPr/>
            </a:pPr>
            <a:r>
              <a:rPr lang="de-DE" sz="1200" dirty="0">
                <a:effectLst/>
                <a:latin typeface="Arial" charset="0"/>
                <a:cs typeface="Arial" panose="020B0604020202020204" pitchFamily="34" charset="0"/>
              </a:rPr>
              <a:t>Kinderverschickungen, Bad Salzdetfurth,17</a:t>
            </a:r>
            <a:r>
              <a:rPr lang="de-DE" sz="1200" dirty="0">
                <a:effectLst/>
                <a:latin typeface="Arial" charset="0"/>
              </a:rPr>
              <a:t>.11.2023</a:t>
            </a:r>
            <a:endParaRPr lang="de-DE" sz="1200" dirty="0">
              <a:effectLst/>
              <a:latin typeface="Arial" panose="020B0604020202020204" pitchFamily="34" charset="0"/>
              <a:cs typeface="Arial" panose="020B0604020202020204" pitchFamily="34" charset="0"/>
            </a:endParaRPr>
          </a:p>
          <a:p>
            <a:pPr algn="l" eaLnBrk="1" hangingPunct="1">
              <a:defRPr/>
            </a:pPr>
            <a:endParaRPr lang="de-DE" sz="1400" i="1" dirty="0">
              <a:solidFill>
                <a:schemeClr val="accent2"/>
              </a:solidFill>
              <a:effectLst/>
              <a:latin typeface="Arial" charset="0"/>
            </a:endParaRPr>
          </a:p>
          <a:p>
            <a:pPr algn="l" eaLnBrk="1" hangingPunct="1">
              <a:defRPr/>
            </a:pPr>
            <a:endParaRPr lang="de-DE" sz="1400" dirty="0">
              <a:solidFill>
                <a:schemeClr val="accent2"/>
              </a:solidFill>
            </a:endParaRPr>
          </a:p>
        </p:txBody>
      </p:sp>
      <p:pic>
        <p:nvPicPr>
          <p:cNvPr id="5124" name="Grafik 2" descr="Ein Bild, das Text enthält.&#10;&#10;Automatisch generierte Beschreibung">
            <a:extLst>
              <a:ext uri="{FF2B5EF4-FFF2-40B4-BE49-F238E27FC236}">
                <a16:creationId xmlns:a16="http://schemas.microsoft.com/office/drawing/2014/main" id="{2DDD3EDB-5577-1FBE-C146-C7411FD81C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813" y="5561013"/>
            <a:ext cx="2160587" cy="113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28E3B6B5-8AAA-60D4-50D7-D3150123AB67}"/>
              </a:ext>
            </a:extLst>
          </p:cNvPr>
          <p:cNvSpPr>
            <a:spLocks noGrp="1" noRot="1" noChangeArrowheads="1"/>
          </p:cNvSpPr>
          <p:nvPr>
            <p:ph type="title"/>
          </p:nvPr>
        </p:nvSpPr>
        <p:spPr>
          <a:xfrm>
            <a:off x="468313" y="692150"/>
            <a:ext cx="8496300" cy="1512888"/>
          </a:xfrm>
        </p:spPr>
        <p:txBody>
          <a:bodyPr/>
          <a:lstStyle/>
          <a:p>
            <a:pPr algn="l"/>
            <a:r>
              <a:rPr lang="de-DE" altLang="de-DE" sz="2400" b="0" i="1" dirty="0">
                <a:solidFill>
                  <a:schemeClr val="accent2"/>
                </a:solidFill>
                <a:effectLst/>
                <a:latin typeface="Arial" panose="020B0604020202020204" pitchFamily="34" charset="0"/>
              </a:rPr>
              <a:t>Der lange Weg hin zum Recht des Kindes</a:t>
            </a:r>
            <a:br>
              <a:rPr lang="de-DE" altLang="de-DE" sz="2400" b="0" i="1" dirty="0">
                <a:solidFill>
                  <a:schemeClr val="accent2"/>
                </a:solidFill>
                <a:effectLst/>
                <a:latin typeface="Arial" panose="020B0604020202020204" pitchFamily="34" charset="0"/>
              </a:rPr>
            </a:br>
            <a:r>
              <a:rPr lang="de-DE" altLang="de-DE" sz="2400" b="0" i="1" dirty="0">
                <a:solidFill>
                  <a:schemeClr val="accent2"/>
                </a:solidFill>
                <a:effectLst/>
                <a:latin typeface="Arial" panose="020B0604020202020204" pitchFamily="34" charset="0"/>
              </a:rPr>
              <a:t>auf gewaltfreie Erziehung </a:t>
            </a:r>
            <a:r>
              <a:rPr lang="de-DE" altLang="de-DE" sz="1600" b="0" i="1" dirty="0">
                <a:solidFill>
                  <a:schemeClr val="accent2"/>
                </a:solidFill>
                <a:effectLst/>
                <a:latin typeface="Arial" panose="020B0604020202020204" pitchFamily="34" charset="0"/>
              </a:rPr>
              <a:t>(Entwicklung des § 1631 Abs. 2 BGB)</a:t>
            </a:r>
            <a:br>
              <a:rPr lang="de-DE" altLang="de-DE" sz="2400" b="0" i="1" dirty="0">
                <a:solidFill>
                  <a:schemeClr val="accent2"/>
                </a:solidFill>
                <a:effectLst/>
                <a:latin typeface="Arial" panose="020B0604020202020204" pitchFamily="34" charset="0"/>
              </a:rPr>
            </a:br>
            <a:r>
              <a:rPr lang="de-DE" altLang="de-DE" sz="2400" b="0" i="1" dirty="0">
                <a:solidFill>
                  <a:schemeClr val="accent2"/>
                </a:solidFill>
                <a:effectLst/>
                <a:latin typeface="Arial" panose="020B0604020202020204" pitchFamily="34" charset="0"/>
              </a:rPr>
              <a:t>______________________________________________</a:t>
            </a:r>
          </a:p>
        </p:txBody>
      </p:sp>
      <p:sp>
        <p:nvSpPr>
          <p:cNvPr id="13315" name="Rectangle 3">
            <a:extLst>
              <a:ext uri="{FF2B5EF4-FFF2-40B4-BE49-F238E27FC236}">
                <a16:creationId xmlns:a16="http://schemas.microsoft.com/office/drawing/2014/main" id="{2C8C2A20-5E05-E995-A5D4-2D2076CDE8C8}"/>
              </a:ext>
            </a:extLst>
          </p:cNvPr>
          <p:cNvSpPr>
            <a:spLocks noGrp="1" noChangeArrowheads="1"/>
          </p:cNvSpPr>
          <p:nvPr>
            <p:ph type="body" idx="1"/>
          </p:nvPr>
        </p:nvSpPr>
        <p:spPr>
          <a:xfrm>
            <a:off x="1547813" y="2132856"/>
            <a:ext cx="6408737" cy="4391769"/>
          </a:xfrm>
        </p:spPr>
        <p:txBody>
          <a:bodyPr/>
          <a:lstStyle/>
          <a:p>
            <a:pPr eaLnBrk="1" hangingPunct="1">
              <a:lnSpc>
                <a:spcPct val="80000"/>
              </a:lnSpc>
              <a:buFont typeface="Wingdings" pitchFamily="2" charset="2"/>
              <a:buNone/>
            </a:pPr>
            <a:endParaRPr lang="de-DE" altLang="de-DE" sz="2800" dirty="0">
              <a:effectLst/>
              <a:latin typeface="Arial" panose="020B0604020202020204" pitchFamily="34" charset="0"/>
            </a:endParaRPr>
          </a:p>
          <a:p>
            <a:pPr eaLnBrk="1" hangingPunct="1">
              <a:lnSpc>
                <a:spcPct val="80000"/>
              </a:lnSpc>
            </a:pPr>
            <a:r>
              <a:rPr lang="de-DE" sz="1400" b="0" dirty="0">
                <a:effectLst/>
                <a:latin typeface="Arial" panose="020B0604020202020204" pitchFamily="34" charset="0"/>
                <a:cs typeface="Arial" panose="020B0604020202020204" pitchFamily="34" charset="0"/>
              </a:rPr>
              <a:t>„Der Vater kann kraft des Erziehungsrechts </a:t>
            </a:r>
            <a:r>
              <a:rPr lang="de-DE" sz="1400" b="0" dirty="0">
                <a:solidFill>
                  <a:schemeClr val="accent2"/>
                </a:solidFill>
                <a:effectLst/>
                <a:latin typeface="Arial" panose="020B0604020202020204" pitchFamily="34" charset="0"/>
                <a:cs typeface="Arial" panose="020B0604020202020204" pitchFamily="34" charset="0"/>
              </a:rPr>
              <a:t>angemessene Zuchtmittel</a:t>
            </a:r>
            <a:br>
              <a:rPr lang="de-DE" sz="1400" b="0" dirty="0">
                <a:solidFill>
                  <a:schemeClr val="accent2"/>
                </a:solidFill>
                <a:effectLst/>
                <a:latin typeface="Arial" panose="020B0604020202020204" pitchFamily="34" charset="0"/>
                <a:cs typeface="Arial" panose="020B0604020202020204" pitchFamily="34" charset="0"/>
              </a:rPr>
            </a:br>
            <a:r>
              <a:rPr lang="de-DE" sz="1400" b="0" dirty="0">
                <a:effectLst/>
                <a:latin typeface="Arial" panose="020B0604020202020204" pitchFamily="34" charset="0"/>
                <a:cs typeface="Arial" panose="020B0604020202020204" pitchFamily="34" charset="0"/>
              </a:rPr>
              <a:t>gegen das Kind anwenden.“</a:t>
            </a:r>
            <a:r>
              <a:rPr lang="de-DE" sz="1000" b="0" dirty="0">
                <a:effectLst/>
                <a:latin typeface="Arial" panose="020B0604020202020204" pitchFamily="34" charset="0"/>
                <a:cs typeface="Arial" panose="020B0604020202020204" pitchFamily="34" charset="0"/>
              </a:rPr>
              <a:t> </a:t>
            </a:r>
            <a:r>
              <a:rPr lang="de-DE" altLang="de-DE" sz="1000" dirty="0">
                <a:solidFill>
                  <a:schemeClr val="tx2"/>
                </a:solidFill>
                <a:effectLst/>
                <a:latin typeface="Arial" panose="020B0604020202020204" pitchFamily="34" charset="0"/>
                <a:cs typeface="Arial" panose="020B0604020202020204" pitchFamily="34" charset="0"/>
              </a:rPr>
              <a:t>(1. Januar 1900 bis 1. Juli 1958)</a:t>
            </a:r>
            <a:br>
              <a:rPr lang="de-DE" altLang="de-DE" sz="1000" dirty="0">
                <a:solidFill>
                  <a:schemeClr val="tx2"/>
                </a:solidFill>
                <a:effectLst/>
                <a:latin typeface="Arial" panose="020B0604020202020204" pitchFamily="34" charset="0"/>
                <a:cs typeface="Arial" panose="020B0604020202020204" pitchFamily="34" charset="0"/>
              </a:rPr>
            </a:br>
            <a:endParaRPr lang="de-DE" altLang="de-DE" sz="1000" dirty="0">
              <a:solidFill>
                <a:schemeClr val="tx2"/>
              </a:solidFill>
              <a:effectLst/>
              <a:latin typeface="Arial" panose="020B0604020202020204" pitchFamily="34" charset="0"/>
              <a:cs typeface="Arial" panose="020B0604020202020204" pitchFamily="34" charset="0"/>
            </a:endParaRPr>
          </a:p>
          <a:p>
            <a:pPr eaLnBrk="1" hangingPunct="1">
              <a:lnSpc>
                <a:spcPct val="80000"/>
              </a:lnSpc>
            </a:pPr>
            <a:r>
              <a:rPr lang="de-DE" sz="1400" b="0" dirty="0">
                <a:effectLst/>
                <a:latin typeface="Arial" panose="020B0604020202020204" pitchFamily="34" charset="0"/>
                <a:cs typeface="Arial" panose="020B0604020202020204" pitchFamily="34" charset="0"/>
              </a:rPr>
              <a:t>„Das Vormundschaftsgericht hat die Eltern auf Antrag bei der Erziehung des Kindes durch </a:t>
            </a:r>
            <a:r>
              <a:rPr lang="de-DE" sz="1400" b="0" dirty="0">
                <a:solidFill>
                  <a:schemeClr val="accent2"/>
                </a:solidFill>
                <a:effectLst/>
                <a:latin typeface="Arial" panose="020B0604020202020204" pitchFamily="34" charset="0"/>
                <a:cs typeface="Arial" panose="020B0604020202020204" pitchFamily="34" charset="0"/>
              </a:rPr>
              <a:t>geeignete Maßregeln </a:t>
            </a:r>
            <a:r>
              <a:rPr lang="de-DE" sz="1400" b="0" dirty="0">
                <a:effectLst/>
                <a:latin typeface="Arial" panose="020B0604020202020204" pitchFamily="34" charset="0"/>
                <a:cs typeface="Arial" panose="020B0604020202020204" pitchFamily="34" charset="0"/>
              </a:rPr>
              <a:t>zu unterstützen.“</a:t>
            </a:r>
            <a:br>
              <a:rPr lang="de-DE" sz="1400" b="0" dirty="0">
                <a:effectLst/>
                <a:latin typeface="Arial" panose="020B0604020202020204" pitchFamily="34" charset="0"/>
                <a:cs typeface="Arial" panose="020B0604020202020204" pitchFamily="34" charset="0"/>
              </a:rPr>
            </a:br>
            <a:r>
              <a:rPr lang="de-DE" altLang="de-DE" sz="1000" dirty="0">
                <a:effectLst/>
                <a:latin typeface="Arial" panose="020B0604020202020204" pitchFamily="34" charset="0"/>
                <a:cs typeface="Arial" panose="020B0604020202020204" pitchFamily="34" charset="0"/>
              </a:rPr>
              <a:t>(</a:t>
            </a:r>
            <a:r>
              <a:rPr lang="de-DE" altLang="de-DE" sz="1000" dirty="0">
                <a:solidFill>
                  <a:schemeClr val="tx2"/>
                </a:solidFill>
                <a:effectLst/>
                <a:latin typeface="Arial" panose="020B0604020202020204" pitchFamily="34" charset="0"/>
                <a:cs typeface="Arial" panose="020B0604020202020204" pitchFamily="34" charset="0"/>
              </a:rPr>
              <a:t>1. Juli 1958 bis 1. Januar 1980)</a:t>
            </a:r>
          </a:p>
          <a:p>
            <a:pPr eaLnBrk="1" hangingPunct="1">
              <a:lnSpc>
                <a:spcPct val="80000"/>
              </a:lnSpc>
            </a:pPr>
            <a:endParaRPr lang="de-DE" altLang="de-DE" sz="1050" dirty="0">
              <a:solidFill>
                <a:schemeClr val="tx2"/>
              </a:solidFill>
              <a:effectLst/>
              <a:latin typeface="Arial" panose="020B0604020202020204" pitchFamily="34" charset="0"/>
              <a:cs typeface="Arial" panose="020B0604020202020204" pitchFamily="34" charset="0"/>
            </a:endParaRPr>
          </a:p>
          <a:p>
            <a:pPr eaLnBrk="1" hangingPunct="1">
              <a:lnSpc>
                <a:spcPct val="80000"/>
              </a:lnSpc>
            </a:pPr>
            <a:r>
              <a:rPr lang="de-DE" sz="1400" b="0" dirty="0">
                <a:effectLst/>
                <a:latin typeface="Arial" panose="020B0604020202020204" pitchFamily="34" charset="0"/>
                <a:cs typeface="Arial" panose="020B0604020202020204" pitchFamily="34" charset="0"/>
              </a:rPr>
              <a:t>„</a:t>
            </a:r>
            <a:r>
              <a:rPr lang="de-DE" sz="1400" b="0" dirty="0">
                <a:solidFill>
                  <a:schemeClr val="accent2"/>
                </a:solidFill>
                <a:effectLst/>
                <a:latin typeface="Arial" panose="020B0604020202020204" pitchFamily="34" charset="0"/>
                <a:cs typeface="Arial" panose="020B0604020202020204" pitchFamily="34" charset="0"/>
              </a:rPr>
              <a:t>Entwürdigende Erziehungsmaßnahmen </a:t>
            </a:r>
            <a:r>
              <a:rPr lang="de-DE" sz="1400" b="0" dirty="0">
                <a:effectLst/>
                <a:latin typeface="Arial" panose="020B0604020202020204" pitchFamily="34" charset="0"/>
                <a:cs typeface="Arial" panose="020B0604020202020204" pitchFamily="34" charset="0"/>
              </a:rPr>
              <a:t>sind </a:t>
            </a:r>
            <a:r>
              <a:rPr lang="de-DE" sz="1400" b="0" dirty="0">
                <a:solidFill>
                  <a:schemeClr val="accent2"/>
                </a:solidFill>
                <a:effectLst/>
                <a:latin typeface="Arial" panose="020B0604020202020204" pitchFamily="34" charset="0"/>
                <a:cs typeface="Arial" panose="020B0604020202020204" pitchFamily="34" charset="0"/>
              </a:rPr>
              <a:t>unzulässig</a:t>
            </a:r>
            <a:r>
              <a:rPr lang="de-DE" sz="1400" b="0" dirty="0">
                <a:effectLst/>
                <a:latin typeface="Arial" panose="020B0604020202020204" pitchFamily="34" charset="0"/>
                <a:cs typeface="Arial" panose="020B0604020202020204" pitchFamily="34" charset="0"/>
              </a:rPr>
              <a:t>.“</a:t>
            </a:r>
            <a:br>
              <a:rPr lang="de-DE" sz="1400" b="0" dirty="0">
                <a:effectLst/>
                <a:latin typeface="Arial" panose="020B0604020202020204" pitchFamily="34" charset="0"/>
                <a:cs typeface="Arial" panose="020B0604020202020204" pitchFamily="34" charset="0"/>
              </a:rPr>
            </a:br>
            <a:r>
              <a:rPr lang="de-DE" sz="1000" b="0" dirty="0">
                <a:effectLst/>
                <a:latin typeface="Arial" panose="020B0604020202020204" pitchFamily="34" charset="0"/>
                <a:cs typeface="Arial" panose="020B0604020202020204" pitchFamily="34" charset="0"/>
              </a:rPr>
              <a:t>(</a:t>
            </a:r>
            <a:r>
              <a:rPr lang="de-DE" altLang="de-DE" sz="1000" dirty="0">
                <a:solidFill>
                  <a:schemeClr val="tx2"/>
                </a:solidFill>
                <a:effectLst/>
                <a:latin typeface="Arial" panose="020B0604020202020204" pitchFamily="34" charset="0"/>
                <a:cs typeface="Arial" panose="020B0604020202020204" pitchFamily="34" charset="0"/>
              </a:rPr>
              <a:t>1. Januar 1980 bis 1. Juli 1998)</a:t>
            </a:r>
          </a:p>
          <a:p>
            <a:pPr marL="0" indent="0" eaLnBrk="1" hangingPunct="1">
              <a:lnSpc>
                <a:spcPct val="80000"/>
              </a:lnSpc>
              <a:buNone/>
            </a:pPr>
            <a:endParaRPr lang="de-DE" altLang="de-DE" sz="1050" dirty="0">
              <a:solidFill>
                <a:schemeClr val="tx2"/>
              </a:solidFill>
              <a:effectLst/>
              <a:latin typeface="Arial" panose="020B0604020202020204" pitchFamily="34" charset="0"/>
              <a:cs typeface="Arial" panose="020B0604020202020204" pitchFamily="34" charset="0"/>
            </a:endParaRPr>
          </a:p>
          <a:p>
            <a:pPr eaLnBrk="1" hangingPunct="1">
              <a:lnSpc>
                <a:spcPct val="80000"/>
              </a:lnSpc>
            </a:pPr>
            <a:r>
              <a:rPr lang="de-DE" sz="1400" b="0" dirty="0">
                <a:effectLst/>
                <a:latin typeface="Arial" panose="020B0604020202020204" pitchFamily="34" charset="0"/>
                <a:cs typeface="Arial" panose="020B0604020202020204" pitchFamily="34" charset="0"/>
              </a:rPr>
              <a:t>„Entwürdigende Erziehungsmaßnahmen, </a:t>
            </a:r>
            <a:r>
              <a:rPr lang="de-DE" sz="1400" b="0" dirty="0">
                <a:solidFill>
                  <a:schemeClr val="accent2"/>
                </a:solidFill>
                <a:effectLst/>
                <a:latin typeface="Arial" panose="020B0604020202020204" pitchFamily="34" charset="0"/>
                <a:cs typeface="Arial" panose="020B0604020202020204" pitchFamily="34" charset="0"/>
              </a:rPr>
              <a:t>insbesondere körperliche und seelische Misshandlungen</a:t>
            </a:r>
            <a:r>
              <a:rPr lang="de-DE" sz="1400" b="0" dirty="0">
                <a:effectLst/>
                <a:latin typeface="Arial" panose="020B0604020202020204" pitchFamily="34" charset="0"/>
                <a:cs typeface="Arial" panose="020B0604020202020204" pitchFamily="34" charset="0"/>
              </a:rPr>
              <a:t>, sind unzulässig</a:t>
            </a:r>
            <a:r>
              <a:rPr lang="de-DE" sz="1400" b="0" i="0" dirty="0">
                <a:solidFill>
                  <a:srgbClr val="000000"/>
                </a:solidFill>
                <a:effectLst/>
                <a:latin typeface="Arial" panose="020B0604020202020204" pitchFamily="34" charset="0"/>
                <a:cs typeface="Arial" panose="020B0604020202020204" pitchFamily="34" charset="0"/>
              </a:rPr>
              <a:t>.“</a:t>
            </a:r>
            <a:br>
              <a:rPr lang="de-DE" altLang="de-DE" sz="1400" dirty="0">
                <a:solidFill>
                  <a:schemeClr val="tx2"/>
                </a:solidFill>
                <a:effectLst/>
                <a:latin typeface="Arial" panose="020B0604020202020204" pitchFamily="34" charset="0"/>
                <a:cs typeface="Arial" panose="020B0604020202020204" pitchFamily="34" charset="0"/>
              </a:rPr>
            </a:br>
            <a:r>
              <a:rPr lang="de-DE" altLang="de-DE" sz="1050" dirty="0">
                <a:solidFill>
                  <a:schemeClr val="tx2"/>
                </a:solidFill>
                <a:effectLst/>
                <a:latin typeface="Arial" panose="020B0604020202020204" pitchFamily="34" charset="0"/>
                <a:cs typeface="Arial" panose="020B0604020202020204" pitchFamily="34" charset="0"/>
              </a:rPr>
              <a:t>(1. Juli 1998 bis 8. November 2000)</a:t>
            </a:r>
          </a:p>
          <a:p>
            <a:pPr eaLnBrk="1" hangingPunct="1">
              <a:lnSpc>
                <a:spcPct val="80000"/>
              </a:lnSpc>
            </a:pPr>
            <a:endParaRPr lang="de-DE" altLang="de-DE" sz="1050" dirty="0">
              <a:solidFill>
                <a:schemeClr val="tx2"/>
              </a:solidFill>
              <a:effectLst/>
              <a:latin typeface="Arial" panose="020B0604020202020204" pitchFamily="34" charset="0"/>
              <a:cs typeface="Arial" panose="020B0604020202020204" pitchFamily="34" charset="0"/>
            </a:endParaRPr>
          </a:p>
          <a:p>
            <a:pPr eaLnBrk="1" hangingPunct="1">
              <a:lnSpc>
                <a:spcPct val="80000"/>
              </a:lnSpc>
            </a:pPr>
            <a:r>
              <a:rPr lang="de-DE" sz="1400" b="0" dirty="0">
                <a:effectLst/>
                <a:latin typeface="Arial" panose="020B0604020202020204" pitchFamily="34" charset="0"/>
                <a:cs typeface="Arial" panose="020B0604020202020204" pitchFamily="34" charset="0"/>
              </a:rPr>
              <a:t>„Kinder haben ein </a:t>
            </a:r>
            <a:r>
              <a:rPr lang="de-DE" sz="1400" b="0" dirty="0">
                <a:solidFill>
                  <a:schemeClr val="accent2"/>
                </a:solidFill>
                <a:effectLst/>
                <a:latin typeface="Arial" panose="020B0604020202020204" pitchFamily="34" charset="0"/>
                <a:cs typeface="Arial" panose="020B0604020202020204" pitchFamily="34" charset="0"/>
              </a:rPr>
              <a:t>Recht auf gewaltfreie Erziehung</a:t>
            </a:r>
            <a:r>
              <a:rPr lang="de-DE" sz="1400" b="0" dirty="0">
                <a:effectLst/>
                <a:latin typeface="Arial" panose="020B0604020202020204" pitchFamily="34" charset="0"/>
                <a:cs typeface="Arial" panose="020B0604020202020204" pitchFamily="34" charset="0"/>
              </a:rPr>
              <a:t>. Körperliche Bestrafungen, seelische Verletzungen und andere entwürdigende Maßnahmen sind unzulässig.“</a:t>
            </a:r>
            <a:br>
              <a:rPr lang="de-DE" sz="1400" b="0" dirty="0">
                <a:effectLst/>
                <a:latin typeface="Arial" panose="020B0604020202020204" pitchFamily="34" charset="0"/>
                <a:cs typeface="Arial" panose="020B0604020202020204" pitchFamily="34" charset="0"/>
              </a:rPr>
            </a:br>
            <a:r>
              <a:rPr lang="de-DE" sz="1000" b="0" dirty="0">
                <a:effectLst/>
                <a:latin typeface="Arial" panose="020B0604020202020204" pitchFamily="34" charset="0"/>
                <a:cs typeface="Arial" panose="020B0604020202020204" pitchFamily="34" charset="0"/>
              </a:rPr>
              <a:t>(</a:t>
            </a:r>
            <a:r>
              <a:rPr lang="de-DE" altLang="de-DE" sz="1000" dirty="0">
                <a:solidFill>
                  <a:schemeClr val="tx2"/>
                </a:solidFill>
                <a:effectLst/>
                <a:latin typeface="Arial" panose="020B0604020202020204" pitchFamily="34" charset="0"/>
                <a:cs typeface="Arial" panose="020B0604020202020204" pitchFamily="34" charset="0"/>
              </a:rPr>
              <a:t>8. November 2000 bis 1. Januar 2023)</a:t>
            </a:r>
            <a:br>
              <a:rPr lang="de-DE" altLang="de-DE" sz="1000" dirty="0">
                <a:solidFill>
                  <a:schemeClr val="tx2"/>
                </a:solidFill>
                <a:effectLst/>
                <a:latin typeface="Arial" panose="020B0604020202020204" pitchFamily="34" charset="0"/>
                <a:cs typeface="Arial" panose="020B0604020202020204" pitchFamily="34" charset="0"/>
              </a:rPr>
            </a:br>
            <a:endParaRPr lang="de-DE" altLang="de-DE" sz="1000" dirty="0">
              <a:solidFill>
                <a:schemeClr val="tx2"/>
              </a:solidFill>
              <a:effectLst/>
              <a:latin typeface="Arial" panose="020B0604020202020204" pitchFamily="34" charset="0"/>
              <a:cs typeface="Arial" panose="020B0604020202020204" pitchFamily="34" charset="0"/>
            </a:endParaRPr>
          </a:p>
          <a:p>
            <a:pPr eaLnBrk="1" hangingPunct="1">
              <a:lnSpc>
                <a:spcPct val="80000"/>
              </a:lnSpc>
            </a:pPr>
            <a:r>
              <a:rPr lang="de-DE" sz="1400" b="0" i="0" dirty="0">
                <a:solidFill>
                  <a:srgbClr val="000000"/>
                </a:solidFill>
                <a:effectLst/>
                <a:latin typeface="Arial" panose="020B0604020202020204" pitchFamily="34" charset="0"/>
                <a:cs typeface="Arial" panose="020B0604020202020204" pitchFamily="34" charset="0"/>
              </a:rPr>
              <a:t>„Das Kind hat ein </a:t>
            </a:r>
            <a:r>
              <a:rPr lang="de-DE" sz="1400" b="0" i="0" dirty="0">
                <a:solidFill>
                  <a:schemeClr val="accent2"/>
                </a:solidFill>
                <a:effectLst/>
                <a:latin typeface="Arial" panose="020B0604020202020204" pitchFamily="34" charset="0"/>
                <a:cs typeface="Arial" panose="020B0604020202020204" pitchFamily="34" charset="0"/>
              </a:rPr>
              <a:t>Recht auf Pflege und Erziehung unter Ausschluss</a:t>
            </a:r>
            <a:br>
              <a:rPr lang="de-DE" sz="1400" b="0" i="0" dirty="0">
                <a:solidFill>
                  <a:schemeClr val="accent2"/>
                </a:solidFill>
                <a:effectLst/>
                <a:latin typeface="Arial" panose="020B0604020202020204" pitchFamily="34" charset="0"/>
                <a:cs typeface="Arial" panose="020B0604020202020204" pitchFamily="34" charset="0"/>
              </a:rPr>
            </a:br>
            <a:r>
              <a:rPr lang="de-DE" sz="1400" b="0" i="0" dirty="0">
                <a:solidFill>
                  <a:schemeClr val="accent2"/>
                </a:solidFill>
                <a:effectLst/>
                <a:latin typeface="Arial" panose="020B0604020202020204" pitchFamily="34" charset="0"/>
                <a:cs typeface="Arial" panose="020B0604020202020204" pitchFamily="34" charset="0"/>
              </a:rPr>
              <a:t>von Gewalt</a:t>
            </a:r>
            <a:r>
              <a:rPr lang="de-DE" sz="1400" b="0" i="0" dirty="0">
                <a:solidFill>
                  <a:srgbClr val="000000"/>
                </a:solidFill>
                <a:effectLst/>
                <a:latin typeface="Arial" panose="020B0604020202020204" pitchFamily="34" charset="0"/>
                <a:cs typeface="Arial" panose="020B0604020202020204" pitchFamily="34" charset="0"/>
              </a:rPr>
              <a:t>, körperlichen Bestrafungen, seelischen Verletzungen</a:t>
            </a:r>
            <a:br>
              <a:rPr lang="de-DE" sz="1400" b="0" i="0" dirty="0">
                <a:solidFill>
                  <a:srgbClr val="000000"/>
                </a:solidFill>
                <a:effectLst/>
                <a:latin typeface="Arial" panose="020B0604020202020204" pitchFamily="34" charset="0"/>
                <a:cs typeface="Arial" panose="020B0604020202020204" pitchFamily="34" charset="0"/>
              </a:rPr>
            </a:br>
            <a:r>
              <a:rPr lang="de-DE" sz="1400" b="0" i="0" dirty="0">
                <a:solidFill>
                  <a:srgbClr val="000000"/>
                </a:solidFill>
                <a:effectLst/>
                <a:latin typeface="Arial" panose="020B0604020202020204" pitchFamily="34" charset="0"/>
                <a:cs typeface="Arial" panose="020B0604020202020204" pitchFamily="34" charset="0"/>
              </a:rPr>
              <a:t>und anderen entwürdigenden Maßnahmen.“</a:t>
            </a:r>
            <a:br>
              <a:rPr lang="de-DE" sz="1400" b="0" i="0" dirty="0">
                <a:solidFill>
                  <a:srgbClr val="000000"/>
                </a:solidFill>
                <a:effectLst/>
                <a:latin typeface="Arial" panose="020B0604020202020204" pitchFamily="34" charset="0"/>
                <a:cs typeface="Arial" panose="020B0604020202020204" pitchFamily="34" charset="0"/>
              </a:rPr>
            </a:br>
            <a:r>
              <a:rPr lang="de-DE" sz="1000" b="0" i="0" dirty="0">
                <a:solidFill>
                  <a:srgbClr val="000000"/>
                </a:solidFill>
                <a:effectLst/>
                <a:latin typeface="Arial" panose="020B0604020202020204" pitchFamily="34" charset="0"/>
                <a:cs typeface="Arial" panose="020B0604020202020204" pitchFamily="34" charset="0"/>
              </a:rPr>
              <a:t>(seit </a:t>
            </a:r>
            <a:r>
              <a:rPr lang="de-DE" altLang="de-DE" sz="1000" dirty="0">
                <a:solidFill>
                  <a:schemeClr val="tx2"/>
                </a:solidFill>
                <a:effectLst/>
                <a:latin typeface="Arial" panose="020B0604020202020204" pitchFamily="34" charset="0"/>
                <a:cs typeface="Arial" panose="020B0604020202020204" pitchFamily="34" charset="0"/>
              </a:rPr>
              <a:t>1. Januar 2023)</a:t>
            </a:r>
            <a:br>
              <a:rPr lang="de-DE" altLang="de-DE" sz="1000" dirty="0">
                <a:solidFill>
                  <a:schemeClr val="tx2"/>
                </a:solidFill>
                <a:effectLst/>
                <a:latin typeface="Arial" panose="020B0604020202020204" pitchFamily="34" charset="0"/>
                <a:cs typeface="Arial" panose="020B0604020202020204" pitchFamily="34" charset="0"/>
              </a:rPr>
            </a:br>
            <a:endParaRPr lang="de-DE" altLang="de-DE" sz="1000" dirty="0">
              <a:solidFill>
                <a:schemeClr val="tx2"/>
              </a:solidFill>
              <a:effectLst/>
              <a:latin typeface="Arial" panose="020B0604020202020204" pitchFamily="34" charset="0"/>
              <a:cs typeface="Arial" panose="020B0604020202020204" pitchFamily="34" charset="0"/>
            </a:endParaRPr>
          </a:p>
          <a:p>
            <a:pPr eaLnBrk="1" hangingPunct="1">
              <a:lnSpc>
                <a:spcPct val="80000"/>
              </a:lnSpc>
            </a:pPr>
            <a:endParaRPr lang="de-DE" altLang="de-DE" sz="1400" dirty="0">
              <a:effectLst/>
              <a:latin typeface="Arial" panose="020B0604020202020204" pitchFamily="34" charset="0"/>
              <a:cs typeface="Arial" panose="020B0604020202020204" pitchFamily="34" charset="0"/>
            </a:endParaRPr>
          </a:p>
          <a:p>
            <a:pPr eaLnBrk="1" hangingPunct="1">
              <a:lnSpc>
                <a:spcPct val="80000"/>
              </a:lnSpc>
              <a:buFont typeface="Wingdings" pitchFamily="2" charset="2"/>
              <a:buNone/>
            </a:pPr>
            <a:endParaRPr lang="de-DE" altLang="de-DE" sz="1600" dirty="0">
              <a:effectLst/>
              <a:latin typeface="Arial" panose="020B0604020202020204" pitchFamily="34" charset="0"/>
            </a:endParaRPr>
          </a:p>
        </p:txBody>
      </p:sp>
    </p:spTree>
    <p:extLst>
      <p:ext uri="{BB962C8B-B14F-4D97-AF65-F5344CB8AC3E}">
        <p14:creationId xmlns:p14="http://schemas.microsoft.com/office/powerpoint/2010/main" val="284381070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hteck 1">
            <a:extLst>
              <a:ext uri="{FF2B5EF4-FFF2-40B4-BE49-F238E27FC236}">
                <a16:creationId xmlns:a16="http://schemas.microsoft.com/office/drawing/2014/main" id="{89C6419E-B794-16E6-9818-651DD905AAA6}"/>
              </a:ext>
            </a:extLst>
          </p:cNvPr>
          <p:cNvSpPr>
            <a:spLocks noChangeArrowheads="1"/>
          </p:cNvSpPr>
          <p:nvPr/>
        </p:nvSpPr>
        <p:spPr bwMode="auto">
          <a:xfrm>
            <a:off x="539750" y="476250"/>
            <a:ext cx="8135938"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70000"/>
              <a:buFont typeface="Wingdings"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9pPr>
          </a:lstStyle>
          <a:p>
            <a:pPr>
              <a:spcBef>
                <a:spcPct val="0"/>
              </a:spcBef>
              <a:buClrTx/>
              <a:buSzTx/>
              <a:buFontTx/>
              <a:buNone/>
            </a:pPr>
            <a:endParaRPr lang="de-DE" altLang="de-DE" sz="2400" i="1" dirty="0">
              <a:solidFill>
                <a:schemeClr val="accent2"/>
              </a:solidFill>
              <a:latin typeface="Arial" panose="020B0604020202020204" pitchFamily="34" charset="0"/>
            </a:endParaRPr>
          </a:p>
          <a:p>
            <a:pPr>
              <a:spcBef>
                <a:spcPct val="0"/>
              </a:spcBef>
              <a:buClrTx/>
              <a:buSzTx/>
              <a:buFontTx/>
              <a:buNone/>
            </a:pPr>
            <a:r>
              <a:rPr lang="de-DE" altLang="de-DE" sz="2400" i="1" dirty="0">
                <a:solidFill>
                  <a:schemeClr val="accent2"/>
                </a:solidFill>
                <a:latin typeface="Arial" panose="020B0604020202020204" pitchFamily="34" charset="0"/>
              </a:rPr>
              <a:t>Ein Blick zurück:</a:t>
            </a:r>
          </a:p>
          <a:p>
            <a:pPr>
              <a:spcBef>
                <a:spcPct val="0"/>
              </a:spcBef>
              <a:buClrTx/>
              <a:buSzTx/>
              <a:buFontTx/>
              <a:buNone/>
            </a:pPr>
            <a:r>
              <a:rPr lang="de-DE" altLang="de-DE" sz="2400" i="1" dirty="0">
                <a:solidFill>
                  <a:schemeClr val="accent2"/>
                </a:solidFill>
                <a:latin typeface="Arial" panose="020B0604020202020204" pitchFamily="34" charset="0"/>
              </a:rPr>
              <a:t>Ein Vater nach der Geburt seines Kindes</a:t>
            </a:r>
            <a:br>
              <a:rPr lang="de-DE" altLang="de-DE" sz="2400" i="1" dirty="0">
                <a:solidFill>
                  <a:schemeClr val="accent2"/>
                </a:solidFill>
                <a:latin typeface="Arial" panose="020B0604020202020204" pitchFamily="34" charset="0"/>
              </a:rPr>
            </a:br>
            <a:r>
              <a:rPr lang="de-DE" altLang="de-DE" sz="2400" i="1" dirty="0">
                <a:solidFill>
                  <a:schemeClr val="accent2"/>
                </a:solidFill>
                <a:latin typeface="Arial" panose="020B0604020202020204" pitchFamily="34" charset="0"/>
              </a:rPr>
              <a:t>______________________________________________</a:t>
            </a:r>
            <a:endParaRPr lang="de-DE" altLang="de-DE" sz="2400" dirty="0">
              <a:latin typeface="Arial" panose="020B0604020202020204" pitchFamily="34" charset="0"/>
            </a:endParaRPr>
          </a:p>
        </p:txBody>
      </p:sp>
      <p:sp>
        <p:nvSpPr>
          <p:cNvPr id="2" name="Titel 1">
            <a:extLst>
              <a:ext uri="{FF2B5EF4-FFF2-40B4-BE49-F238E27FC236}">
                <a16:creationId xmlns:a16="http://schemas.microsoft.com/office/drawing/2014/main" id="{00D8BDE8-7F67-E8F3-4048-AEF9EA9E7E81}"/>
              </a:ext>
            </a:extLst>
          </p:cNvPr>
          <p:cNvSpPr>
            <a:spLocks noGrp="1"/>
          </p:cNvSpPr>
          <p:nvPr>
            <p:ph type="ctrTitle" sz="quarter"/>
          </p:nvPr>
        </p:nvSpPr>
        <p:spPr>
          <a:xfrm>
            <a:off x="827088" y="2622550"/>
            <a:ext cx="4537075" cy="3470275"/>
          </a:xfrm>
        </p:spPr>
        <p:txBody>
          <a:bodyPr/>
          <a:lstStyle/>
          <a:p>
            <a:pPr algn="l">
              <a:defRPr/>
            </a:pPr>
            <a:r>
              <a:rPr lang="de-DE" sz="1200" b="0" dirty="0">
                <a:effectLst/>
                <a:latin typeface="Arial" panose="020B0604020202020204" pitchFamily="34" charset="0"/>
                <a:cs typeface="Arial" panose="020B0604020202020204" pitchFamily="34" charset="0"/>
              </a:rPr>
              <a:t>„Wir alle freuen uns schon auf den Tag, wo wir das erste Mal</a:t>
            </a:r>
            <a:br>
              <a:rPr lang="de-DE" sz="1200" b="0" dirty="0">
                <a:effectLst/>
                <a:latin typeface="Arial" panose="020B0604020202020204" pitchFamily="34" charset="0"/>
                <a:cs typeface="Arial" panose="020B0604020202020204" pitchFamily="34" charset="0"/>
              </a:rPr>
            </a:br>
            <a:r>
              <a:rPr lang="de-DE" sz="1200" b="0" dirty="0">
                <a:effectLst/>
                <a:latin typeface="Arial" panose="020B0604020202020204" pitchFamily="34" charset="0"/>
                <a:cs typeface="Arial" panose="020B0604020202020204" pitchFamily="34" charset="0"/>
              </a:rPr>
              <a:t>alle beisammen sind. Denn leider bekomme ich als Vater meinen Sohn nur sehr wenig im Krankenhaus zu sehen, da</a:t>
            </a:r>
            <a:br>
              <a:rPr lang="de-DE" sz="1200" b="0" dirty="0">
                <a:effectLst/>
                <a:latin typeface="Arial" panose="020B0604020202020204" pitchFamily="34" charset="0"/>
                <a:cs typeface="Arial" panose="020B0604020202020204" pitchFamily="34" charset="0"/>
              </a:rPr>
            </a:br>
            <a:r>
              <a:rPr lang="de-DE" sz="1200" b="0" dirty="0">
                <a:effectLst/>
                <a:latin typeface="Arial" panose="020B0604020202020204" pitchFamily="34" charset="0"/>
                <a:cs typeface="Arial" panose="020B0604020202020204" pitchFamily="34" charset="0"/>
              </a:rPr>
              <a:t>die Kinder sehr abgeschlossen gehalten werden und zur Stillzeit werden wir rausgeworfen. Insgesamt habe ich meinen Sohn nur einige Minuten gesehen, so dass ich nicht sagen kann, wie er sich bis jetzt entwickelt hat. (…)</a:t>
            </a:r>
            <a:br>
              <a:rPr lang="de-DE" sz="1200" b="0" dirty="0">
                <a:effectLst/>
                <a:latin typeface="Arial" panose="020B0604020202020204" pitchFamily="34" charset="0"/>
                <a:cs typeface="Arial" panose="020B0604020202020204" pitchFamily="34" charset="0"/>
              </a:rPr>
            </a:br>
            <a:br>
              <a:rPr lang="de-DE" sz="1200" b="0" dirty="0">
                <a:effectLst/>
                <a:latin typeface="Arial" panose="020B0604020202020204" pitchFamily="34" charset="0"/>
                <a:cs typeface="Arial" panose="020B0604020202020204" pitchFamily="34" charset="0"/>
              </a:rPr>
            </a:br>
            <a:r>
              <a:rPr lang="de-DE" sz="1200" b="0" dirty="0">
                <a:effectLst/>
                <a:latin typeface="Arial" panose="020B0604020202020204" pitchFamily="34" charset="0"/>
                <a:cs typeface="Arial" panose="020B0604020202020204" pitchFamily="34" charset="0"/>
              </a:rPr>
              <a:t>Zur Zeit fühle ich mich noch nicht ganz so als Vater, das liegt aber daran, dass ich meinen Sohn so wenig zu sehen bekam und ihn auch nicht mal berühren oder gar auf den Arm nehmen konnte. Bis jetzt durfte ich ihn im Krankenhaus nur durch die Scheibe oder von weitem sehen!“</a:t>
            </a:r>
            <a:br>
              <a:rPr lang="de-DE" sz="1200" b="0" dirty="0">
                <a:effectLst/>
                <a:latin typeface="Arial" panose="020B0604020202020204" pitchFamily="34" charset="0"/>
                <a:cs typeface="Arial" panose="020B0604020202020204" pitchFamily="34" charset="0"/>
              </a:rPr>
            </a:br>
            <a:br>
              <a:rPr lang="de-DE" sz="1200" b="0" dirty="0">
                <a:effectLst/>
                <a:latin typeface="Arial" panose="020B0604020202020204" pitchFamily="34" charset="0"/>
                <a:cs typeface="Arial" panose="020B0604020202020204" pitchFamily="34" charset="0"/>
              </a:rPr>
            </a:br>
            <a:br>
              <a:rPr lang="de-DE" sz="1200" b="0" dirty="0">
                <a:effectLst/>
                <a:latin typeface="Arial" panose="020B0604020202020204" pitchFamily="34" charset="0"/>
                <a:cs typeface="Arial" panose="020B0604020202020204" pitchFamily="34" charset="0"/>
              </a:rPr>
            </a:br>
            <a:r>
              <a:rPr lang="de-DE" sz="1000" b="0" dirty="0">
                <a:effectLst/>
                <a:latin typeface="Arial" panose="020B0604020202020204" pitchFamily="34" charset="0"/>
                <a:cs typeface="Arial" panose="020B0604020202020204" pitchFamily="34" charset="0"/>
              </a:rPr>
              <a:t>Heinz Maywald am 29.5.1955 in Briefen an seine Eltern,</a:t>
            </a:r>
            <a:br>
              <a:rPr lang="de-DE" sz="1000" b="0" dirty="0">
                <a:effectLst/>
                <a:latin typeface="Arial" panose="020B0604020202020204" pitchFamily="34" charset="0"/>
                <a:cs typeface="Arial" panose="020B0604020202020204" pitchFamily="34" charset="0"/>
              </a:rPr>
            </a:br>
            <a:r>
              <a:rPr lang="de-DE" sz="1000" b="0" dirty="0">
                <a:effectLst/>
                <a:latin typeface="Arial" panose="020B0604020202020204" pitchFamily="34" charset="0"/>
                <a:cs typeface="Arial" panose="020B0604020202020204" pitchFamily="34" charset="0"/>
              </a:rPr>
              <a:t>acht bzw. 15 Tage nach der Geburt des Sohnes Jörg</a:t>
            </a:r>
            <a:endParaRPr lang="de-DE" sz="1000" dirty="0"/>
          </a:p>
        </p:txBody>
      </p:sp>
      <p:pic>
        <p:nvPicPr>
          <p:cNvPr id="5" name="Grafik 4">
            <a:extLst>
              <a:ext uri="{FF2B5EF4-FFF2-40B4-BE49-F238E27FC236}">
                <a16:creationId xmlns:a16="http://schemas.microsoft.com/office/drawing/2014/main" id="{B21DC982-C0CB-B46C-9F0C-90944FA869D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52120" y="2561650"/>
            <a:ext cx="2559920" cy="367240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Textfeld 5">
            <a:extLst>
              <a:ext uri="{FF2B5EF4-FFF2-40B4-BE49-F238E27FC236}">
                <a16:creationId xmlns:a16="http://schemas.microsoft.com/office/drawing/2014/main" id="{9EA6649F-3680-09C9-482D-5E0AB1AE2944}"/>
              </a:ext>
            </a:extLst>
          </p:cNvPr>
          <p:cNvSpPr txBox="1">
            <a:spLocks noChangeArrowheads="1"/>
          </p:cNvSpPr>
          <p:nvPr/>
        </p:nvSpPr>
        <p:spPr bwMode="auto">
          <a:xfrm>
            <a:off x="1619250" y="3463925"/>
            <a:ext cx="1552575" cy="1117600"/>
          </a:xfrm>
          <a:prstGeom prst="rect">
            <a:avLst/>
          </a:prstGeom>
          <a:solidFill>
            <a:srgbClr val="FFFFFF"/>
          </a:solidFill>
          <a:ln w="6350">
            <a:solidFill>
              <a:srgbClr val="000000"/>
            </a:solidFill>
            <a:miter lim="800000"/>
            <a:headEnd/>
            <a:tailEnd/>
          </a:ln>
        </p:spPr>
        <p:txBody>
          <a:bodyPr/>
          <a:lstStyle>
            <a:lvl1pPr>
              <a:spcBef>
                <a:spcPct val="20000"/>
              </a:spcBef>
              <a:buClr>
                <a:schemeClr val="hlink"/>
              </a:buClr>
              <a:buSzPct val="70000"/>
              <a:buFont typeface="Wingdings"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9pPr>
          </a:lstStyle>
          <a:p>
            <a:pPr algn="ctr">
              <a:spcBef>
                <a:spcPct val="0"/>
              </a:spcBef>
              <a:buClrTx/>
              <a:buSzTx/>
              <a:buFontTx/>
              <a:buNone/>
            </a:pPr>
            <a:r>
              <a:rPr lang="de-DE" altLang="de-DE" sz="1100" b="1">
                <a:solidFill>
                  <a:srgbClr val="002060"/>
                </a:solidFill>
                <a:latin typeface="Calibri" panose="020F0502020204030204" pitchFamily="34" charset="0"/>
                <a:ea typeface="Calibri" panose="020F0502020204030204" pitchFamily="34" charset="0"/>
                <a:cs typeface="Times New Roman" panose="02020603050405020304" pitchFamily="18" charset="0"/>
              </a:rPr>
              <a:t>Schutzrechte</a:t>
            </a:r>
            <a:endParaRPr lang="de-DE" altLang="de-DE" sz="600">
              <a:latin typeface="Arial" panose="020B0604020202020204" pitchFamily="34" charset="0"/>
              <a:ea typeface="Calibri" panose="020F0502020204030204" pitchFamily="34" charset="0"/>
              <a:cs typeface="Times New Roman" panose="02020603050405020304" pitchFamily="18" charset="0"/>
            </a:endParaRPr>
          </a:p>
          <a:p>
            <a:pPr algn="ctr">
              <a:spcBef>
                <a:spcPct val="0"/>
              </a:spcBef>
              <a:buClrTx/>
              <a:buSzTx/>
              <a:buFontTx/>
              <a:buNone/>
            </a:pPr>
            <a: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t>Artikel</a:t>
            </a:r>
            <a:b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br>
            <a: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t>2, 8, 9, 16, 17, 19, 20, 21, 22, 24, 30, 32, 33, 34, 35, 36, 37, 38, 40</a:t>
            </a:r>
            <a:endParaRPr lang="de-DE" altLang="de-DE" sz="600">
              <a:latin typeface="Arial" panose="020B0604020202020204" pitchFamily="34" charset="0"/>
              <a:ea typeface="Calibri" panose="020F0502020204030204" pitchFamily="34" charset="0"/>
              <a:cs typeface="Times New Roman" panose="02020603050405020304" pitchFamily="18" charset="0"/>
            </a:endParaRPr>
          </a:p>
          <a:p>
            <a:pPr>
              <a:spcBef>
                <a:spcPct val="0"/>
              </a:spcBef>
              <a:buClrTx/>
              <a:buSzTx/>
              <a:buFontTx/>
              <a:buNone/>
            </a:pPr>
            <a:endParaRPr lang="de-DE" altLang="de-DE" sz="1800">
              <a:latin typeface="Arial" panose="020B0604020202020204" pitchFamily="34" charset="0"/>
              <a:ea typeface="Calibri" panose="020F0502020204030204" pitchFamily="34" charset="0"/>
              <a:cs typeface="Times New Roman" panose="02020603050405020304" pitchFamily="18" charset="0"/>
            </a:endParaRPr>
          </a:p>
        </p:txBody>
      </p:sp>
      <p:sp>
        <p:nvSpPr>
          <p:cNvPr id="7171" name="Textfeld 7">
            <a:extLst>
              <a:ext uri="{FF2B5EF4-FFF2-40B4-BE49-F238E27FC236}">
                <a16:creationId xmlns:a16="http://schemas.microsoft.com/office/drawing/2014/main" id="{912617E3-036C-69D1-46E5-65597A5D49A3}"/>
              </a:ext>
            </a:extLst>
          </p:cNvPr>
          <p:cNvSpPr txBox="1">
            <a:spLocks noChangeArrowheads="1"/>
          </p:cNvSpPr>
          <p:nvPr/>
        </p:nvSpPr>
        <p:spPr bwMode="auto">
          <a:xfrm>
            <a:off x="3825875" y="3463925"/>
            <a:ext cx="1538288" cy="1079500"/>
          </a:xfrm>
          <a:prstGeom prst="rect">
            <a:avLst/>
          </a:prstGeom>
          <a:solidFill>
            <a:srgbClr val="FFFFFF"/>
          </a:solidFill>
          <a:ln w="6350">
            <a:solidFill>
              <a:srgbClr val="000000"/>
            </a:solidFill>
            <a:miter lim="800000"/>
            <a:headEnd/>
            <a:tailEnd/>
          </a:ln>
        </p:spPr>
        <p:txBody>
          <a:bodyPr/>
          <a:lstStyle>
            <a:lvl1pPr>
              <a:spcBef>
                <a:spcPct val="20000"/>
              </a:spcBef>
              <a:buClr>
                <a:schemeClr val="hlink"/>
              </a:buClr>
              <a:buSzPct val="70000"/>
              <a:buFont typeface="Wingdings"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9pPr>
          </a:lstStyle>
          <a:p>
            <a:pPr algn="ctr">
              <a:spcBef>
                <a:spcPct val="0"/>
              </a:spcBef>
              <a:buClrTx/>
              <a:buSzTx/>
              <a:buFontTx/>
              <a:buNone/>
            </a:pPr>
            <a:r>
              <a:rPr lang="de-DE" altLang="de-DE" sz="1100" b="1">
                <a:solidFill>
                  <a:srgbClr val="002060"/>
                </a:solidFill>
                <a:latin typeface="Calibri" panose="020F0502020204030204" pitchFamily="34" charset="0"/>
                <a:ea typeface="Calibri" panose="020F0502020204030204" pitchFamily="34" charset="0"/>
                <a:cs typeface="Times New Roman" panose="02020603050405020304" pitchFamily="18" charset="0"/>
              </a:rPr>
              <a:t>Förderrechte</a:t>
            </a:r>
            <a:endParaRPr lang="de-DE" altLang="de-DE" sz="600">
              <a:latin typeface="Arial" panose="020B0604020202020204" pitchFamily="34" charset="0"/>
              <a:ea typeface="Calibri" panose="020F0502020204030204" pitchFamily="34" charset="0"/>
              <a:cs typeface="Times New Roman" panose="02020603050405020304" pitchFamily="18" charset="0"/>
            </a:endParaRPr>
          </a:p>
          <a:p>
            <a:pPr algn="ctr">
              <a:spcBef>
                <a:spcPct val="0"/>
              </a:spcBef>
              <a:buClrTx/>
              <a:buSzTx/>
              <a:buFontTx/>
              <a:buNone/>
            </a:pPr>
            <a: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t>Artikel</a:t>
            </a:r>
            <a:b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br>
            <a: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t>6, 10, 17, 18, 23, 24, 26, 27, 28, 29, 30, 31, 39</a:t>
            </a:r>
            <a:endParaRPr lang="de-DE" altLang="de-DE" sz="600">
              <a:latin typeface="Arial" panose="020B0604020202020204" pitchFamily="34" charset="0"/>
              <a:ea typeface="Calibri" panose="020F0502020204030204" pitchFamily="34" charset="0"/>
              <a:cs typeface="Times New Roman" panose="02020603050405020304" pitchFamily="18" charset="0"/>
            </a:endParaRPr>
          </a:p>
          <a:p>
            <a:pPr>
              <a:spcBef>
                <a:spcPct val="0"/>
              </a:spcBef>
              <a:buClrTx/>
              <a:buSzTx/>
              <a:buFontTx/>
              <a:buNone/>
            </a:pPr>
            <a:endParaRPr lang="de-DE" altLang="de-DE" sz="1800">
              <a:latin typeface="Arial" panose="020B0604020202020204" pitchFamily="34" charset="0"/>
              <a:ea typeface="Calibri" panose="020F0502020204030204" pitchFamily="34" charset="0"/>
              <a:cs typeface="Times New Roman" panose="02020603050405020304" pitchFamily="18" charset="0"/>
            </a:endParaRPr>
          </a:p>
        </p:txBody>
      </p:sp>
      <p:sp>
        <p:nvSpPr>
          <p:cNvPr id="7172" name="Textfeld 9">
            <a:extLst>
              <a:ext uri="{FF2B5EF4-FFF2-40B4-BE49-F238E27FC236}">
                <a16:creationId xmlns:a16="http://schemas.microsoft.com/office/drawing/2014/main" id="{B88AB98F-00DA-2AC4-9582-8A85611CC6AC}"/>
              </a:ext>
            </a:extLst>
          </p:cNvPr>
          <p:cNvSpPr txBox="1">
            <a:spLocks noChangeArrowheads="1"/>
          </p:cNvSpPr>
          <p:nvPr/>
        </p:nvSpPr>
        <p:spPr bwMode="auto">
          <a:xfrm>
            <a:off x="6170613" y="3463925"/>
            <a:ext cx="1457325" cy="1054100"/>
          </a:xfrm>
          <a:prstGeom prst="rect">
            <a:avLst/>
          </a:prstGeom>
          <a:solidFill>
            <a:srgbClr val="FFFFFF"/>
          </a:solidFill>
          <a:ln w="6350">
            <a:solidFill>
              <a:srgbClr val="000000"/>
            </a:solidFill>
            <a:miter lim="800000"/>
            <a:headEnd/>
            <a:tailEnd/>
          </a:ln>
        </p:spPr>
        <p:txBody>
          <a:bodyPr/>
          <a:lstStyle>
            <a:lvl1pPr>
              <a:spcBef>
                <a:spcPct val="20000"/>
              </a:spcBef>
              <a:buClr>
                <a:schemeClr val="hlink"/>
              </a:buClr>
              <a:buSzPct val="70000"/>
              <a:buFont typeface="Wingdings"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9pPr>
          </a:lstStyle>
          <a:p>
            <a:pPr algn="ctr">
              <a:spcBef>
                <a:spcPct val="0"/>
              </a:spcBef>
              <a:buClrTx/>
              <a:buSzTx/>
              <a:buFontTx/>
              <a:buNone/>
            </a:pPr>
            <a:r>
              <a:rPr lang="de-DE" altLang="de-DE" sz="1100" b="1">
                <a:solidFill>
                  <a:srgbClr val="002060"/>
                </a:solidFill>
                <a:latin typeface="Calibri" panose="020F0502020204030204" pitchFamily="34" charset="0"/>
                <a:ea typeface="Calibri" panose="020F0502020204030204" pitchFamily="34" charset="0"/>
                <a:cs typeface="Times New Roman" panose="02020603050405020304" pitchFamily="18" charset="0"/>
              </a:rPr>
              <a:t>Beteiligungsrechte</a:t>
            </a:r>
            <a:endParaRPr lang="de-DE" altLang="de-DE" sz="600">
              <a:latin typeface="Arial" panose="020B0604020202020204" pitchFamily="34" charset="0"/>
              <a:ea typeface="Calibri" panose="020F0502020204030204" pitchFamily="34" charset="0"/>
              <a:cs typeface="Times New Roman" panose="02020603050405020304" pitchFamily="18" charset="0"/>
            </a:endParaRPr>
          </a:p>
          <a:p>
            <a:pPr algn="ctr">
              <a:spcBef>
                <a:spcPct val="0"/>
              </a:spcBef>
              <a:buClrTx/>
              <a:buSzTx/>
              <a:buFontTx/>
              <a:buNone/>
            </a:pPr>
            <a: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t>Artikel </a:t>
            </a:r>
            <a:b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br>
            <a: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t>12, 13, 14, 15, 17</a:t>
            </a:r>
            <a:endParaRPr lang="de-DE" altLang="de-DE" sz="600">
              <a:latin typeface="Arial" panose="020B0604020202020204" pitchFamily="34" charset="0"/>
              <a:ea typeface="Calibri" panose="020F0502020204030204" pitchFamily="34" charset="0"/>
              <a:cs typeface="Times New Roman" panose="02020603050405020304" pitchFamily="18" charset="0"/>
            </a:endParaRPr>
          </a:p>
          <a:p>
            <a:pPr>
              <a:spcBef>
                <a:spcPct val="0"/>
              </a:spcBef>
              <a:buClrTx/>
              <a:buSzTx/>
              <a:buFontTx/>
              <a:buNone/>
            </a:pPr>
            <a:endParaRPr lang="de-DE" altLang="de-DE" sz="1800">
              <a:latin typeface="Arial" panose="020B0604020202020204" pitchFamily="34" charset="0"/>
              <a:ea typeface="Calibri" panose="020F0502020204030204" pitchFamily="34" charset="0"/>
              <a:cs typeface="Times New Roman" panose="02020603050405020304" pitchFamily="18" charset="0"/>
            </a:endParaRPr>
          </a:p>
        </p:txBody>
      </p:sp>
      <p:sp>
        <p:nvSpPr>
          <p:cNvPr id="7173" name="Textfeld 10">
            <a:extLst>
              <a:ext uri="{FF2B5EF4-FFF2-40B4-BE49-F238E27FC236}">
                <a16:creationId xmlns:a16="http://schemas.microsoft.com/office/drawing/2014/main" id="{535C62D6-22D5-893A-56F1-8BEB66BDC381}"/>
              </a:ext>
            </a:extLst>
          </p:cNvPr>
          <p:cNvSpPr txBox="1">
            <a:spLocks noChangeArrowheads="1"/>
          </p:cNvSpPr>
          <p:nvPr/>
        </p:nvSpPr>
        <p:spPr bwMode="auto">
          <a:xfrm>
            <a:off x="3825875" y="1574800"/>
            <a:ext cx="1538288" cy="771525"/>
          </a:xfrm>
          <a:prstGeom prst="rect">
            <a:avLst/>
          </a:prstGeom>
          <a:solidFill>
            <a:srgbClr val="FFFFFF"/>
          </a:solidFill>
          <a:ln w="6350">
            <a:solidFill>
              <a:srgbClr val="000000"/>
            </a:solidFill>
            <a:miter lim="800000"/>
            <a:headEnd/>
            <a:tailEnd/>
          </a:ln>
        </p:spPr>
        <p:txBody>
          <a:bodyPr/>
          <a:lstStyle>
            <a:lvl1pPr>
              <a:spcBef>
                <a:spcPct val="20000"/>
              </a:spcBef>
              <a:buClr>
                <a:schemeClr val="hlink"/>
              </a:buClr>
              <a:buSzPct val="70000"/>
              <a:buFont typeface="Wingdings"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9pPr>
          </a:lstStyle>
          <a:p>
            <a:pPr algn="ctr">
              <a:spcBef>
                <a:spcPct val="0"/>
              </a:spcBef>
              <a:buClrTx/>
              <a:buSzTx/>
              <a:buFontTx/>
              <a:buNone/>
            </a:pPr>
            <a:r>
              <a:rPr lang="de-DE" altLang="de-DE" sz="1100" b="1">
                <a:solidFill>
                  <a:srgbClr val="002060"/>
                </a:solidFill>
                <a:latin typeface="Calibri" panose="020F0502020204030204" pitchFamily="34" charset="0"/>
                <a:ea typeface="Calibri" panose="020F0502020204030204" pitchFamily="34" charset="0"/>
                <a:cs typeface="Times New Roman" panose="02020603050405020304" pitchFamily="18" charset="0"/>
              </a:rPr>
              <a:t>Vorrang des Kindeswohls</a:t>
            </a:r>
            <a:endParaRPr lang="de-DE" altLang="de-DE" sz="600">
              <a:latin typeface="Arial" panose="020B0604020202020204" pitchFamily="34" charset="0"/>
              <a:ea typeface="Calibri" panose="020F0502020204030204" pitchFamily="34" charset="0"/>
              <a:cs typeface="Times New Roman" panose="02020603050405020304" pitchFamily="18" charset="0"/>
            </a:endParaRPr>
          </a:p>
          <a:p>
            <a:pPr algn="ctr">
              <a:spcBef>
                <a:spcPct val="0"/>
              </a:spcBef>
              <a:buClrTx/>
              <a:buSzTx/>
              <a:buFontTx/>
              <a:buNone/>
            </a:pPr>
            <a: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t>Artikel 3 Absatz 1</a:t>
            </a:r>
            <a:endParaRPr lang="de-DE" altLang="de-DE" sz="600">
              <a:latin typeface="Arial" panose="020B0604020202020204" pitchFamily="34" charset="0"/>
              <a:ea typeface="Calibri" panose="020F0502020204030204" pitchFamily="34" charset="0"/>
              <a:cs typeface="Times New Roman" panose="02020603050405020304" pitchFamily="18" charset="0"/>
            </a:endParaRPr>
          </a:p>
          <a:p>
            <a:pPr>
              <a:spcBef>
                <a:spcPct val="0"/>
              </a:spcBef>
              <a:buClrTx/>
              <a:buSzTx/>
              <a:buFontTx/>
              <a:buNone/>
            </a:pPr>
            <a:endParaRPr lang="de-DE" altLang="de-DE" sz="1800">
              <a:latin typeface="Arial" panose="020B0604020202020204" pitchFamily="34" charset="0"/>
              <a:ea typeface="Calibri" panose="020F0502020204030204" pitchFamily="34" charset="0"/>
              <a:cs typeface="Times New Roman" panose="02020603050405020304" pitchFamily="18" charset="0"/>
            </a:endParaRPr>
          </a:p>
        </p:txBody>
      </p:sp>
      <p:sp>
        <p:nvSpPr>
          <p:cNvPr id="7174" name="Textfeld 11">
            <a:extLst>
              <a:ext uri="{FF2B5EF4-FFF2-40B4-BE49-F238E27FC236}">
                <a16:creationId xmlns:a16="http://schemas.microsoft.com/office/drawing/2014/main" id="{7390E598-551D-61A6-B7A1-252275B5C53D}"/>
              </a:ext>
            </a:extLst>
          </p:cNvPr>
          <p:cNvSpPr txBox="1">
            <a:spLocks noChangeArrowheads="1"/>
          </p:cNvSpPr>
          <p:nvPr/>
        </p:nvSpPr>
        <p:spPr bwMode="auto">
          <a:xfrm>
            <a:off x="1258888" y="5661025"/>
            <a:ext cx="1355725" cy="695325"/>
          </a:xfrm>
          <a:prstGeom prst="rect">
            <a:avLst/>
          </a:prstGeom>
          <a:solidFill>
            <a:srgbClr val="FFFFFF"/>
          </a:solidFill>
          <a:ln w="6350">
            <a:solidFill>
              <a:srgbClr val="000000"/>
            </a:solidFill>
            <a:miter lim="800000"/>
            <a:headEnd/>
            <a:tailEnd/>
          </a:ln>
        </p:spPr>
        <p:txBody>
          <a:bodyPr/>
          <a:lstStyle>
            <a:lvl1pPr>
              <a:spcBef>
                <a:spcPct val="20000"/>
              </a:spcBef>
              <a:buClr>
                <a:schemeClr val="hlink"/>
              </a:buClr>
              <a:buSzPct val="70000"/>
              <a:buFont typeface="Wingdings"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9pPr>
          </a:lstStyle>
          <a:p>
            <a:pPr algn="ctr">
              <a:spcBef>
                <a:spcPct val="0"/>
              </a:spcBef>
              <a:buClrTx/>
              <a:buSzTx/>
              <a:buFontTx/>
              <a:buNone/>
            </a:pPr>
            <a: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t>Artikel 1</a:t>
            </a:r>
            <a:endParaRPr lang="de-DE" altLang="de-DE" sz="600">
              <a:latin typeface="Arial" panose="020B0604020202020204" pitchFamily="34" charset="0"/>
              <a:ea typeface="Calibri" panose="020F0502020204030204" pitchFamily="34" charset="0"/>
              <a:cs typeface="Times New Roman" panose="02020603050405020304" pitchFamily="18" charset="0"/>
            </a:endParaRPr>
          </a:p>
          <a:p>
            <a:pPr algn="ctr">
              <a:spcBef>
                <a:spcPct val="0"/>
              </a:spcBef>
              <a:buClrTx/>
              <a:buSzTx/>
              <a:buFontTx/>
              <a:buNone/>
            </a:pPr>
            <a: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t>Geltung für Kinder</a:t>
            </a:r>
            <a:endParaRPr lang="de-DE" altLang="de-DE" sz="600">
              <a:latin typeface="Arial" panose="020B0604020202020204" pitchFamily="34" charset="0"/>
              <a:ea typeface="Calibri" panose="020F0502020204030204" pitchFamily="34" charset="0"/>
              <a:cs typeface="Times New Roman" panose="02020603050405020304" pitchFamily="18" charset="0"/>
            </a:endParaRPr>
          </a:p>
          <a:p>
            <a:pPr algn="ctr">
              <a:spcBef>
                <a:spcPct val="0"/>
              </a:spcBef>
              <a:buClrTx/>
              <a:buSzTx/>
              <a:buFontTx/>
              <a:buNone/>
            </a:pPr>
            <a: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t>Begriffsbestimmung</a:t>
            </a:r>
            <a:endParaRPr lang="de-DE" altLang="de-DE" sz="600">
              <a:latin typeface="Arial" panose="020B0604020202020204" pitchFamily="34" charset="0"/>
              <a:ea typeface="Calibri" panose="020F0502020204030204" pitchFamily="34" charset="0"/>
              <a:cs typeface="Times New Roman" panose="02020603050405020304" pitchFamily="18" charset="0"/>
            </a:endParaRPr>
          </a:p>
          <a:p>
            <a:pPr>
              <a:spcBef>
                <a:spcPct val="0"/>
              </a:spcBef>
              <a:buClrTx/>
              <a:buSzTx/>
              <a:buFontTx/>
              <a:buNone/>
            </a:pPr>
            <a:endParaRPr lang="de-DE" altLang="de-DE" sz="1800">
              <a:latin typeface="Arial" panose="020B0604020202020204" pitchFamily="34" charset="0"/>
              <a:ea typeface="Calibri" panose="020F0502020204030204" pitchFamily="34" charset="0"/>
              <a:cs typeface="Times New Roman" panose="02020603050405020304" pitchFamily="18" charset="0"/>
            </a:endParaRPr>
          </a:p>
        </p:txBody>
      </p:sp>
      <p:sp>
        <p:nvSpPr>
          <p:cNvPr id="7175" name="Textfeld 12">
            <a:extLst>
              <a:ext uri="{FF2B5EF4-FFF2-40B4-BE49-F238E27FC236}">
                <a16:creationId xmlns:a16="http://schemas.microsoft.com/office/drawing/2014/main" id="{41BE4A5E-45AC-E7F9-C686-EBAB8B33181D}"/>
              </a:ext>
            </a:extLst>
          </p:cNvPr>
          <p:cNvSpPr txBox="1">
            <a:spLocks noChangeArrowheads="1"/>
          </p:cNvSpPr>
          <p:nvPr/>
        </p:nvSpPr>
        <p:spPr bwMode="auto">
          <a:xfrm>
            <a:off x="2917825" y="5661025"/>
            <a:ext cx="1403350" cy="695325"/>
          </a:xfrm>
          <a:prstGeom prst="rect">
            <a:avLst/>
          </a:prstGeom>
          <a:solidFill>
            <a:srgbClr val="FFFFFF"/>
          </a:solidFill>
          <a:ln w="6350">
            <a:solidFill>
              <a:srgbClr val="000000"/>
            </a:solidFill>
            <a:miter lim="800000"/>
            <a:headEnd/>
            <a:tailEnd/>
          </a:ln>
        </p:spPr>
        <p:txBody>
          <a:bodyPr/>
          <a:lstStyle>
            <a:lvl1pPr>
              <a:spcBef>
                <a:spcPct val="20000"/>
              </a:spcBef>
              <a:buClr>
                <a:schemeClr val="hlink"/>
              </a:buClr>
              <a:buSzPct val="70000"/>
              <a:buFont typeface="Wingdings"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9pPr>
          </a:lstStyle>
          <a:p>
            <a:pPr algn="ctr">
              <a:spcBef>
                <a:spcPct val="0"/>
              </a:spcBef>
              <a:buClrTx/>
              <a:buSzTx/>
              <a:buFontTx/>
              <a:buNone/>
            </a:pPr>
            <a: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t>Artikel 4</a:t>
            </a:r>
            <a:endParaRPr lang="de-DE" altLang="de-DE" sz="600">
              <a:latin typeface="Arial" panose="020B0604020202020204" pitchFamily="34" charset="0"/>
              <a:ea typeface="Calibri" panose="020F0502020204030204" pitchFamily="34" charset="0"/>
              <a:cs typeface="Times New Roman" panose="02020603050405020304" pitchFamily="18" charset="0"/>
            </a:endParaRPr>
          </a:p>
          <a:p>
            <a:pPr algn="ctr">
              <a:spcBef>
                <a:spcPct val="0"/>
              </a:spcBef>
              <a:buClrTx/>
              <a:buSzTx/>
              <a:buFontTx/>
              <a:buNone/>
            </a:pPr>
            <a: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t>Verwirklichung</a:t>
            </a:r>
            <a:b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br>
            <a: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t>der Kinderrechte</a:t>
            </a:r>
            <a:endParaRPr lang="de-DE" altLang="de-DE" sz="600">
              <a:latin typeface="Arial" panose="020B0604020202020204" pitchFamily="34" charset="0"/>
              <a:ea typeface="Calibri" panose="020F0502020204030204" pitchFamily="34" charset="0"/>
              <a:cs typeface="Times New Roman" panose="02020603050405020304" pitchFamily="18" charset="0"/>
            </a:endParaRPr>
          </a:p>
          <a:p>
            <a:pPr>
              <a:spcBef>
                <a:spcPct val="0"/>
              </a:spcBef>
              <a:buClrTx/>
              <a:buSzTx/>
              <a:buFontTx/>
              <a:buNone/>
            </a:pPr>
            <a:endParaRPr lang="de-DE" altLang="de-DE" sz="1800">
              <a:latin typeface="Arial" panose="020B0604020202020204" pitchFamily="34" charset="0"/>
              <a:ea typeface="Calibri" panose="020F0502020204030204" pitchFamily="34" charset="0"/>
              <a:cs typeface="Times New Roman" panose="02020603050405020304" pitchFamily="18" charset="0"/>
            </a:endParaRPr>
          </a:p>
        </p:txBody>
      </p:sp>
      <p:sp>
        <p:nvSpPr>
          <p:cNvPr id="7176" name="Textfeld 14">
            <a:extLst>
              <a:ext uri="{FF2B5EF4-FFF2-40B4-BE49-F238E27FC236}">
                <a16:creationId xmlns:a16="http://schemas.microsoft.com/office/drawing/2014/main" id="{10E20A08-17CB-3807-1CED-4F5412D2E80F}"/>
              </a:ext>
            </a:extLst>
          </p:cNvPr>
          <p:cNvSpPr txBox="1">
            <a:spLocks noChangeArrowheads="1"/>
          </p:cNvSpPr>
          <p:nvPr/>
        </p:nvSpPr>
        <p:spPr bwMode="auto">
          <a:xfrm>
            <a:off x="4625975" y="5661025"/>
            <a:ext cx="1458913" cy="695325"/>
          </a:xfrm>
          <a:prstGeom prst="rect">
            <a:avLst/>
          </a:prstGeom>
          <a:solidFill>
            <a:srgbClr val="FFFFFF"/>
          </a:solidFill>
          <a:ln w="6350">
            <a:solidFill>
              <a:srgbClr val="000000"/>
            </a:solidFill>
            <a:miter lim="800000"/>
            <a:headEnd/>
            <a:tailEnd/>
          </a:ln>
        </p:spPr>
        <p:txBody>
          <a:bodyPr/>
          <a:lstStyle>
            <a:lvl1pPr>
              <a:spcBef>
                <a:spcPct val="20000"/>
              </a:spcBef>
              <a:buClr>
                <a:schemeClr val="hlink"/>
              </a:buClr>
              <a:buSzPct val="70000"/>
              <a:buFont typeface="Wingdings"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9pPr>
          </a:lstStyle>
          <a:p>
            <a:pPr algn="ctr">
              <a:spcBef>
                <a:spcPct val="0"/>
              </a:spcBef>
              <a:buClrTx/>
              <a:buSzTx/>
              <a:buFontTx/>
              <a:buNone/>
            </a:pPr>
            <a: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t>Artikel 42</a:t>
            </a:r>
            <a:endParaRPr lang="de-DE" altLang="de-DE" sz="600">
              <a:latin typeface="Arial" panose="020B0604020202020204" pitchFamily="34" charset="0"/>
              <a:ea typeface="Calibri" panose="020F0502020204030204" pitchFamily="34" charset="0"/>
              <a:cs typeface="Times New Roman" panose="02020603050405020304" pitchFamily="18" charset="0"/>
            </a:endParaRPr>
          </a:p>
          <a:p>
            <a:pPr algn="ctr">
              <a:spcBef>
                <a:spcPct val="0"/>
              </a:spcBef>
              <a:buClrTx/>
              <a:buSzTx/>
              <a:buFontTx/>
              <a:buNone/>
            </a:pPr>
            <a: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t>Verpflichtung</a:t>
            </a:r>
            <a:b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br>
            <a: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t>zur Bekanntmachung</a:t>
            </a:r>
            <a:endParaRPr lang="de-DE" altLang="de-DE" sz="600">
              <a:latin typeface="Arial" panose="020B0604020202020204" pitchFamily="34" charset="0"/>
              <a:ea typeface="Calibri" panose="020F0502020204030204" pitchFamily="34" charset="0"/>
              <a:cs typeface="Times New Roman" panose="02020603050405020304" pitchFamily="18" charset="0"/>
            </a:endParaRPr>
          </a:p>
          <a:p>
            <a:pPr>
              <a:spcBef>
                <a:spcPct val="0"/>
              </a:spcBef>
              <a:buClrTx/>
              <a:buSzTx/>
              <a:buFontTx/>
              <a:buNone/>
            </a:pPr>
            <a:endParaRPr lang="de-DE" altLang="de-DE" sz="1800">
              <a:latin typeface="Arial" panose="020B0604020202020204" pitchFamily="34" charset="0"/>
              <a:ea typeface="Calibri" panose="020F0502020204030204" pitchFamily="34" charset="0"/>
              <a:cs typeface="Times New Roman" panose="02020603050405020304" pitchFamily="18" charset="0"/>
            </a:endParaRPr>
          </a:p>
        </p:txBody>
      </p:sp>
      <p:sp>
        <p:nvSpPr>
          <p:cNvPr id="7177" name="Textfeld 1">
            <a:extLst>
              <a:ext uri="{FF2B5EF4-FFF2-40B4-BE49-F238E27FC236}">
                <a16:creationId xmlns:a16="http://schemas.microsoft.com/office/drawing/2014/main" id="{C70D86CE-0D05-0A43-8A66-2E444A6871EB}"/>
              </a:ext>
            </a:extLst>
          </p:cNvPr>
          <p:cNvSpPr txBox="1">
            <a:spLocks noChangeArrowheads="1"/>
          </p:cNvSpPr>
          <p:nvPr/>
        </p:nvSpPr>
        <p:spPr bwMode="auto">
          <a:xfrm>
            <a:off x="6416675" y="5661025"/>
            <a:ext cx="1403350" cy="695325"/>
          </a:xfrm>
          <a:prstGeom prst="rect">
            <a:avLst/>
          </a:prstGeom>
          <a:solidFill>
            <a:srgbClr val="FFFFFF"/>
          </a:solidFill>
          <a:ln w="6350">
            <a:solidFill>
              <a:srgbClr val="000000"/>
            </a:solidFill>
            <a:miter lim="800000"/>
            <a:headEnd/>
            <a:tailEnd/>
          </a:ln>
        </p:spPr>
        <p:txBody>
          <a:bodyPr/>
          <a:lstStyle>
            <a:lvl1pPr>
              <a:spcBef>
                <a:spcPct val="20000"/>
              </a:spcBef>
              <a:buClr>
                <a:schemeClr val="hlink"/>
              </a:buClr>
              <a:buSzPct val="70000"/>
              <a:buFont typeface="Wingdings"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9pPr>
          </a:lstStyle>
          <a:p>
            <a:pPr algn="ctr">
              <a:spcBef>
                <a:spcPct val="0"/>
              </a:spcBef>
              <a:buClrTx/>
              <a:buSzTx/>
              <a:buFontTx/>
              <a:buNone/>
            </a:pPr>
            <a: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t>Artikel 44</a:t>
            </a:r>
            <a:endParaRPr lang="de-DE" altLang="de-DE" sz="600">
              <a:latin typeface="Arial" panose="020B0604020202020204" pitchFamily="34" charset="0"/>
              <a:ea typeface="Calibri" panose="020F0502020204030204" pitchFamily="34" charset="0"/>
              <a:cs typeface="Times New Roman" panose="02020603050405020304" pitchFamily="18" charset="0"/>
            </a:endParaRPr>
          </a:p>
          <a:p>
            <a:pPr algn="ctr">
              <a:spcBef>
                <a:spcPct val="0"/>
              </a:spcBef>
              <a:buClrTx/>
              <a:buSzTx/>
              <a:buFontTx/>
              <a:buNone/>
            </a:pPr>
            <a: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t>Berichtspflicht</a:t>
            </a:r>
            <a:endParaRPr lang="de-DE" altLang="de-DE" sz="600">
              <a:latin typeface="Arial" panose="020B0604020202020204" pitchFamily="34" charset="0"/>
              <a:ea typeface="Calibri" panose="020F0502020204030204" pitchFamily="34" charset="0"/>
              <a:cs typeface="Times New Roman" panose="02020603050405020304" pitchFamily="18" charset="0"/>
            </a:endParaRPr>
          </a:p>
          <a:p>
            <a:pPr algn="ctr">
              <a:spcBef>
                <a:spcPct val="0"/>
              </a:spcBef>
              <a:buClrTx/>
              <a:buSzTx/>
              <a:buFontTx/>
              <a:buNone/>
            </a:pPr>
            <a:r>
              <a:rPr lang="de-DE" altLang="de-DE" sz="1100">
                <a:solidFill>
                  <a:srgbClr val="002060"/>
                </a:solidFill>
                <a:latin typeface="Calibri" panose="020F0502020204030204" pitchFamily="34" charset="0"/>
                <a:ea typeface="Calibri" panose="020F0502020204030204" pitchFamily="34" charset="0"/>
                <a:cs typeface="Times New Roman" panose="02020603050405020304" pitchFamily="18" charset="0"/>
              </a:rPr>
              <a:t>an UN-Ausschuss</a:t>
            </a:r>
            <a:endParaRPr lang="de-DE" altLang="de-DE" sz="600">
              <a:latin typeface="Arial" panose="020B0604020202020204" pitchFamily="34" charset="0"/>
              <a:ea typeface="Calibri" panose="020F0502020204030204" pitchFamily="34" charset="0"/>
              <a:cs typeface="Times New Roman" panose="02020603050405020304" pitchFamily="18" charset="0"/>
            </a:endParaRPr>
          </a:p>
          <a:p>
            <a:pPr>
              <a:spcBef>
                <a:spcPct val="0"/>
              </a:spcBef>
              <a:buClrTx/>
              <a:buSzTx/>
              <a:buFontTx/>
              <a:buNone/>
            </a:pPr>
            <a:endParaRPr lang="de-DE" altLang="de-DE" sz="1800">
              <a:latin typeface="Arial" panose="020B0604020202020204" pitchFamily="34" charset="0"/>
              <a:ea typeface="Calibri" panose="020F0502020204030204" pitchFamily="34" charset="0"/>
              <a:cs typeface="Times New Roman" panose="02020603050405020304" pitchFamily="18" charset="0"/>
            </a:endParaRPr>
          </a:p>
        </p:txBody>
      </p:sp>
      <p:pic>
        <p:nvPicPr>
          <p:cNvPr id="7178" name="Grafik 2" descr="Ein Bild, das Text enthält.&#10;&#10;Automatisch generierte Beschreibung">
            <a:extLst>
              <a:ext uri="{FF2B5EF4-FFF2-40B4-BE49-F238E27FC236}">
                <a16:creationId xmlns:a16="http://schemas.microsoft.com/office/drawing/2014/main" id="{274AA64D-DB97-2BF1-F947-8B71E38F22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325" y="649288"/>
            <a:ext cx="3378200"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9" name="Rectangle 11">
            <a:extLst>
              <a:ext uri="{FF2B5EF4-FFF2-40B4-BE49-F238E27FC236}">
                <a16:creationId xmlns:a16="http://schemas.microsoft.com/office/drawing/2014/main" id="{33A0D073-373D-C003-96B8-4A3A22036B0E}"/>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70000"/>
              <a:buFont typeface="Wingdings"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9pPr>
          </a:lstStyle>
          <a:p>
            <a:pPr>
              <a:spcBef>
                <a:spcPct val="0"/>
              </a:spcBef>
              <a:buClrTx/>
              <a:buSzTx/>
              <a:buFontTx/>
              <a:buNone/>
            </a:pPr>
            <a:endParaRPr lang="de-DE" altLang="de-DE" sz="1800">
              <a:latin typeface="Arial" panose="020B0604020202020204" pitchFamily="34" charset="0"/>
            </a:endParaRPr>
          </a:p>
        </p:txBody>
      </p:sp>
      <p:sp>
        <p:nvSpPr>
          <p:cNvPr id="7180" name="Rectangle 20">
            <a:extLst>
              <a:ext uri="{FF2B5EF4-FFF2-40B4-BE49-F238E27FC236}">
                <a16:creationId xmlns:a16="http://schemas.microsoft.com/office/drawing/2014/main" id="{93459D37-E990-A79D-5FE2-1689E61E8AD9}"/>
              </a:ext>
            </a:extLst>
          </p:cNvPr>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hlink"/>
              </a:buClr>
              <a:buSzPct val="70000"/>
              <a:buFont typeface="Wingdings"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9pPr>
          </a:lstStyle>
          <a:p>
            <a:pPr>
              <a:spcBef>
                <a:spcPct val="0"/>
              </a:spcBef>
              <a:buClrTx/>
              <a:buSzTx/>
              <a:buFontTx/>
              <a:buNone/>
            </a:pPr>
            <a:endParaRPr lang="de-DE" altLang="de-DE" sz="1800">
              <a:latin typeface="Arial" panose="020B0604020202020204" pitchFamily="34" charset="0"/>
            </a:endParaRPr>
          </a:p>
        </p:txBody>
      </p:sp>
      <p:pic>
        <p:nvPicPr>
          <p:cNvPr id="7181" name="Picture 3" descr="Folie_Haus_gr">
            <a:extLst>
              <a:ext uri="{FF2B5EF4-FFF2-40B4-BE49-F238E27FC236}">
                <a16:creationId xmlns:a16="http://schemas.microsoft.com/office/drawing/2014/main" id="{ADE29441-7EDB-B1BB-CD40-7A84348179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25" y="-44450"/>
            <a:ext cx="8767763" cy="701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ECAABB82-2924-4C3B-9C2D-B1EB7582503A}"/>
              </a:ext>
            </a:extLst>
          </p:cNvPr>
          <p:cNvSpPr>
            <a:spLocks noGrp="1" noRot="1" noChangeArrowheads="1"/>
          </p:cNvSpPr>
          <p:nvPr>
            <p:ph type="title"/>
          </p:nvPr>
        </p:nvSpPr>
        <p:spPr>
          <a:xfrm>
            <a:off x="755650" y="692150"/>
            <a:ext cx="8388350" cy="1152525"/>
          </a:xfrm>
        </p:spPr>
        <p:txBody>
          <a:bodyPr/>
          <a:lstStyle/>
          <a:p>
            <a:pPr algn="l" eaLnBrk="1" hangingPunct="1"/>
            <a:r>
              <a:rPr lang="de-DE" altLang="de-DE" sz="2400" b="0" i="1">
                <a:solidFill>
                  <a:schemeClr val="accent2"/>
                </a:solidFill>
                <a:effectLst/>
                <a:latin typeface="Arial" panose="020B0604020202020204" pitchFamily="34" charset="0"/>
              </a:rPr>
              <a:t>Kinderschutz: unterschiedliche Reichweiten</a:t>
            </a:r>
            <a:br>
              <a:rPr lang="de-DE" altLang="de-DE" sz="2400" b="0" i="1">
                <a:solidFill>
                  <a:schemeClr val="accent2"/>
                </a:solidFill>
                <a:effectLst/>
                <a:latin typeface="Arial" panose="020B0604020202020204" pitchFamily="34" charset="0"/>
              </a:rPr>
            </a:br>
            <a:r>
              <a:rPr lang="de-DE" altLang="de-DE" sz="2400" b="0" i="1">
                <a:solidFill>
                  <a:schemeClr val="accent2"/>
                </a:solidFill>
                <a:effectLst/>
                <a:latin typeface="Arial" panose="020B0604020202020204" pitchFamily="34" charset="0"/>
              </a:rPr>
              <a:t>______________________________________________</a:t>
            </a:r>
          </a:p>
        </p:txBody>
      </p:sp>
      <p:sp>
        <p:nvSpPr>
          <p:cNvPr id="9219" name="Rectangle 3">
            <a:extLst>
              <a:ext uri="{FF2B5EF4-FFF2-40B4-BE49-F238E27FC236}">
                <a16:creationId xmlns:a16="http://schemas.microsoft.com/office/drawing/2014/main" id="{B4474AD4-C72C-CECD-2137-D9DC57F2D418}"/>
              </a:ext>
            </a:extLst>
          </p:cNvPr>
          <p:cNvSpPr>
            <a:spLocks noGrp="1" noChangeArrowheads="1"/>
          </p:cNvSpPr>
          <p:nvPr>
            <p:ph type="body" idx="1"/>
          </p:nvPr>
        </p:nvSpPr>
        <p:spPr>
          <a:xfrm>
            <a:off x="1547813" y="2420938"/>
            <a:ext cx="6696075" cy="4176712"/>
          </a:xfrm>
        </p:spPr>
        <p:txBody>
          <a:bodyPr/>
          <a:lstStyle/>
          <a:p>
            <a:pPr eaLnBrk="1" hangingPunct="1">
              <a:lnSpc>
                <a:spcPct val="80000"/>
              </a:lnSpc>
            </a:pPr>
            <a:r>
              <a:rPr lang="de-DE" altLang="de-DE" sz="1800">
                <a:solidFill>
                  <a:schemeClr val="accent2"/>
                </a:solidFill>
                <a:effectLst/>
                <a:latin typeface="Arial" panose="020B0604020202020204" pitchFamily="34" charset="0"/>
              </a:rPr>
              <a:t>Intervenierender</a:t>
            </a:r>
            <a:r>
              <a:rPr lang="de-DE" altLang="de-DE" sz="1800">
                <a:effectLst/>
                <a:latin typeface="Arial" panose="020B0604020202020204" pitchFamily="34" charset="0"/>
              </a:rPr>
              <a:t> Kinderschutz: </a:t>
            </a:r>
            <a:r>
              <a:rPr lang="de-DE" altLang="de-DE" sz="1800">
                <a:solidFill>
                  <a:schemeClr val="accent2"/>
                </a:solidFill>
                <a:effectLst/>
                <a:latin typeface="Arial" panose="020B0604020202020204" pitchFamily="34" charset="0"/>
              </a:rPr>
              <a:t>Kindeswohlgefährdung</a:t>
            </a:r>
            <a:br>
              <a:rPr lang="de-DE" altLang="de-DE" sz="1400">
                <a:effectLst/>
                <a:latin typeface="Arial" panose="020B0604020202020204" pitchFamily="34" charset="0"/>
              </a:rPr>
            </a:br>
            <a:r>
              <a:rPr lang="de-DE" altLang="de-DE" sz="1400">
                <a:effectLst/>
                <a:latin typeface="Arial" panose="020B0604020202020204" pitchFamily="34" charset="0"/>
              </a:rPr>
              <a:t>(enges Verständnis)</a:t>
            </a:r>
            <a:br>
              <a:rPr lang="de-DE" altLang="de-DE" sz="1400">
                <a:effectLst/>
                <a:latin typeface="Arial" panose="020B0604020202020204" pitchFamily="34" charset="0"/>
              </a:rPr>
            </a:br>
            <a:endParaRPr lang="de-DE" altLang="de-DE" sz="1400">
              <a:effectLst/>
              <a:latin typeface="Arial" panose="020B0604020202020204" pitchFamily="34" charset="0"/>
            </a:endParaRPr>
          </a:p>
          <a:p>
            <a:pPr eaLnBrk="1" hangingPunct="1">
              <a:lnSpc>
                <a:spcPct val="80000"/>
              </a:lnSpc>
            </a:pPr>
            <a:r>
              <a:rPr lang="de-DE" altLang="de-DE" sz="1800">
                <a:solidFill>
                  <a:schemeClr val="accent2"/>
                </a:solidFill>
                <a:effectLst/>
                <a:latin typeface="Arial" panose="020B0604020202020204" pitchFamily="34" charset="0"/>
              </a:rPr>
              <a:t>Präventiver</a:t>
            </a:r>
            <a:r>
              <a:rPr lang="de-DE" altLang="de-DE" sz="1800">
                <a:effectLst/>
                <a:latin typeface="Arial" panose="020B0604020202020204" pitchFamily="34" charset="0"/>
              </a:rPr>
              <a:t> Kinderschutz: u.a. </a:t>
            </a:r>
            <a:r>
              <a:rPr lang="de-DE" altLang="de-DE" sz="1800">
                <a:solidFill>
                  <a:schemeClr val="accent2"/>
                </a:solidFill>
                <a:effectLst/>
                <a:latin typeface="Arial" panose="020B0604020202020204" pitchFamily="34" charset="0"/>
              </a:rPr>
              <a:t>Frühe Hilfen</a:t>
            </a:r>
            <a:br>
              <a:rPr lang="de-DE" altLang="de-DE" sz="1400">
                <a:effectLst/>
                <a:latin typeface="Arial" panose="020B0604020202020204" pitchFamily="34" charset="0"/>
              </a:rPr>
            </a:br>
            <a:r>
              <a:rPr lang="de-DE" altLang="de-DE" sz="1400">
                <a:effectLst/>
                <a:latin typeface="Arial" panose="020B0604020202020204" pitchFamily="34" charset="0"/>
              </a:rPr>
              <a:t>(erweitertes Verständnis 1)</a:t>
            </a:r>
            <a:br>
              <a:rPr lang="de-DE" altLang="de-DE" sz="1400">
                <a:effectLst/>
                <a:latin typeface="Arial" panose="020B0604020202020204" pitchFamily="34" charset="0"/>
              </a:rPr>
            </a:br>
            <a:endParaRPr lang="de-DE" altLang="de-DE" sz="1400">
              <a:effectLst/>
              <a:latin typeface="Arial" panose="020B0604020202020204" pitchFamily="34" charset="0"/>
            </a:endParaRPr>
          </a:p>
          <a:p>
            <a:pPr eaLnBrk="1" hangingPunct="1">
              <a:lnSpc>
                <a:spcPct val="80000"/>
              </a:lnSpc>
            </a:pPr>
            <a:r>
              <a:rPr lang="de-DE" altLang="de-DE" sz="1800">
                <a:solidFill>
                  <a:schemeClr val="accent2"/>
                </a:solidFill>
                <a:effectLst/>
                <a:latin typeface="Arial" panose="020B0604020202020204" pitchFamily="34" charset="0"/>
              </a:rPr>
              <a:t>Institutioneller</a:t>
            </a:r>
            <a:r>
              <a:rPr lang="de-DE" altLang="de-DE" sz="1800">
                <a:effectLst/>
                <a:latin typeface="Arial" panose="020B0604020202020204" pitchFamily="34" charset="0"/>
              </a:rPr>
              <a:t> Kinderschutz: </a:t>
            </a:r>
            <a:r>
              <a:rPr lang="de-DE" altLang="de-DE" sz="1800">
                <a:solidFill>
                  <a:schemeClr val="accent2"/>
                </a:solidFill>
                <a:effectLst/>
                <a:latin typeface="Arial" panose="020B0604020202020204" pitchFamily="34" charset="0"/>
              </a:rPr>
              <a:t>Kindeswohlbeeinträchtigung</a:t>
            </a:r>
            <a:br>
              <a:rPr lang="de-DE" altLang="de-DE" sz="1400">
                <a:effectLst/>
                <a:latin typeface="Arial" panose="020B0604020202020204" pitchFamily="34" charset="0"/>
              </a:rPr>
            </a:br>
            <a:r>
              <a:rPr lang="de-DE" altLang="de-DE" sz="1400">
                <a:effectLst/>
                <a:latin typeface="Arial" panose="020B0604020202020204" pitchFamily="34" charset="0"/>
              </a:rPr>
              <a:t>(erweitertes Verständnis 2)</a:t>
            </a:r>
            <a:br>
              <a:rPr lang="de-DE" altLang="de-DE" sz="1400">
                <a:effectLst/>
                <a:latin typeface="Arial" panose="020B0604020202020204" pitchFamily="34" charset="0"/>
              </a:rPr>
            </a:br>
            <a:endParaRPr lang="de-DE" altLang="de-DE" sz="1400">
              <a:effectLst/>
              <a:latin typeface="Arial" panose="020B0604020202020204" pitchFamily="34" charset="0"/>
            </a:endParaRPr>
          </a:p>
          <a:p>
            <a:pPr eaLnBrk="1" hangingPunct="1">
              <a:lnSpc>
                <a:spcPct val="80000"/>
              </a:lnSpc>
            </a:pPr>
            <a:r>
              <a:rPr lang="de-DE" altLang="de-DE" sz="1800">
                <a:solidFill>
                  <a:schemeClr val="accent2"/>
                </a:solidFill>
                <a:effectLst/>
                <a:latin typeface="Arial" panose="020B0604020202020204" pitchFamily="34" charset="0"/>
              </a:rPr>
              <a:t>Verwirklichung sämtlicher Kinderschutzrechte</a:t>
            </a:r>
            <a:r>
              <a:rPr lang="de-DE" altLang="de-DE" sz="1800">
                <a:effectLst/>
                <a:latin typeface="Arial" panose="020B0604020202020204" pitchFamily="34" charset="0"/>
              </a:rPr>
              <a:t>:</a:t>
            </a:r>
            <a:br>
              <a:rPr lang="de-DE" altLang="de-DE" sz="1800">
                <a:effectLst/>
                <a:latin typeface="Arial" panose="020B0604020202020204" pitchFamily="34" charset="0"/>
              </a:rPr>
            </a:br>
            <a:r>
              <a:rPr lang="de-DE" altLang="de-DE" sz="1800">
                <a:effectLst/>
                <a:latin typeface="Arial" panose="020B0604020202020204" pitchFamily="34" charset="0"/>
              </a:rPr>
              <a:t>u.a. Diskriminierungsschutz, Gewaltschutz, Medienschutz,</a:t>
            </a:r>
            <a:br>
              <a:rPr lang="de-DE" altLang="de-DE" sz="1800">
                <a:effectLst/>
                <a:latin typeface="Arial" panose="020B0604020202020204" pitchFamily="34" charset="0"/>
              </a:rPr>
            </a:br>
            <a:r>
              <a:rPr lang="de-DE" altLang="de-DE" sz="1800">
                <a:effectLst/>
                <a:latin typeface="Arial" panose="020B0604020202020204" pitchFamily="34" charset="0"/>
              </a:rPr>
              <a:t>Gesundheitsschutz, Schutz der Privatsphäre</a:t>
            </a:r>
            <a:br>
              <a:rPr lang="de-DE" altLang="de-DE" sz="1800">
                <a:effectLst/>
                <a:latin typeface="Arial" panose="020B0604020202020204" pitchFamily="34" charset="0"/>
              </a:rPr>
            </a:br>
            <a:r>
              <a:rPr lang="de-DE" altLang="de-DE" sz="1400">
                <a:effectLst/>
                <a:latin typeface="Arial" panose="020B0604020202020204" pitchFamily="34" charset="0"/>
              </a:rPr>
              <a:t>(weites Verständnis)</a:t>
            </a:r>
            <a:br>
              <a:rPr lang="de-DE" altLang="de-DE" sz="1400">
                <a:effectLst/>
                <a:latin typeface="Arial" panose="020B0604020202020204" pitchFamily="34" charset="0"/>
              </a:rPr>
            </a:br>
            <a:endParaRPr lang="de-DE" altLang="de-DE" sz="1400">
              <a:effectLst/>
              <a:latin typeface="Arial" panose="020B0604020202020204" pitchFamily="34" charset="0"/>
            </a:endParaRPr>
          </a:p>
          <a:p>
            <a:pPr eaLnBrk="1" hangingPunct="1">
              <a:lnSpc>
                <a:spcPct val="80000"/>
              </a:lnSpc>
            </a:pPr>
            <a:r>
              <a:rPr lang="de-DE" altLang="de-DE" sz="1800">
                <a:solidFill>
                  <a:schemeClr val="accent2"/>
                </a:solidFill>
                <a:effectLst/>
                <a:latin typeface="Arial" panose="020B0604020202020204" pitchFamily="34" charset="0"/>
              </a:rPr>
              <a:t>Kinderrechtsschutz</a:t>
            </a:r>
            <a:r>
              <a:rPr lang="de-DE" altLang="de-DE" sz="1800">
                <a:effectLst/>
                <a:latin typeface="Arial" panose="020B0604020202020204" pitchFamily="34" charset="0"/>
              </a:rPr>
              <a:t>: Umsetzung sämtlicher Kinderrechte</a:t>
            </a:r>
            <a:br>
              <a:rPr lang="de-DE" altLang="de-DE" sz="1800">
                <a:effectLst/>
                <a:latin typeface="Arial" panose="020B0604020202020204" pitchFamily="34" charset="0"/>
              </a:rPr>
            </a:br>
            <a:r>
              <a:rPr lang="de-DE" altLang="de-DE" sz="1800">
                <a:solidFill>
                  <a:schemeClr val="accent2"/>
                </a:solidFill>
                <a:effectLst/>
                <a:latin typeface="Arial" panose="020B0604020202020204" pitchFamily="34" charset="0"/>
              </a:rPr>
              <a:t>Schutzrechte – Förderrechte – Beteiligungsrechte</a:t>
            </a:r>
            <a:br>
              <a:rPr lang="de-DE" altLang="de-DE" sz="1400">
                <a:effectLst/>
                <a:latin typeface="Arial" panose="020B0604020202020204" pitchFamily="34" charset="0"/>
              </a:rPr>
            </a:br>
            <a:r>
              <a:rPr lang="de-DE" altLang="de-DE" sz="1400">
                <a:effectLst/>
                <a:latin typeface="Arial" panose="020B0604020202020204" pitchFamily="34" charset="0"/>
              </a:rPr>
              <a:t>(sehr weites Verständnis)</a:t>
            </a:r>
            <a:br>
              <a:rPr lang="de-DE" altLang="de-DE" sz="1400">
                <a:effectLst/>
                <a:latin typeface="Arial" panose="020B0604020202020204" pitchFamily="34" charset="0"/>
              </a:rPr>
            </a:br>
            <a:endParaRPr lang="de-DE" altLang="de-DE" sz="1400">
              <a:effectLst/>
              <a:latin typeface="Arial" panose="020B0604020202020204" pitchFamily="34" charset="0"/>
            </a:endParaRPr>
          </a:p>
        </p:txBody>
      </p:sp>
      <p:sp>
        <p:nvSpPr>
          <p:cNvPr id="9220" name="Foliennummernplatzhalter 1">
            <a:extLst>
              <a:ext uri="{FF2B5EF4-FFF2-40B4-BE49-F238E27FC236}">
                <a16:creationId xmlns:a16="http://schemas.microsoft.com/office/drawing/2014/main" id="{85DD57C8-5347-A94C-6073-BFDF8358A92A}"/>
              </a:ext>
            </a:extLst>
          </p:cNvPr>
          <p:cNvSpPr>
            <a:spLocks noGrp="1"/>
          </p:cNvSpPr>
          <p:nvPr>
            <p:ph type="sldNum" sz="quarter" idx="1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70000"/>
              <a:buFont typeface="Wingdings"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itchFamily="2" charset="2"/>
              <a:buChar char="n"/>
              <a:defRPr sz="2000">
                <a:solidFill>
                  <a:schemeClr val="tx1"/>
                </a:solidFill>
                <a:latin typeface="Garamond" panose="02020404030301010803" pitchFamily="18" charset="0"/>
              </a:defRPr>
            </a:lvl9pPr>
          </a:lstStyle>
          <a:p>
            <a:pPr>
              <a:spcBef>
                <a:spcPct val="0"/>
              </a:spcBef>
              <a:buClrTx/>
              <a:buSzTx/>
              <a:buFontTx/>
              <a:buNone/>
            </a:pPr>
            <a:fld id="{15CCEDBF-6348-3B4A-8C09-4BADC646FECC}" type="slidenum">
              <a:rPr lang="de-DE" altLang="de-DE" sz="1200" smtClean="0">
                <a:latin typeface="Arial" panose="020B0604020202020204" pitchFamily="34" charset="0"/>
              </a:rPr>
              <a:pPr>
                <a:spcBef>
                  <a:spcPct val="0"/>
                </a:spcBef>
                <a:buClrTx/>
                <a:buSzTx/>
                <a:buFontTx/>
                <a:buNone/>
              </a:pPr>
              <a:t>5</a:t>
            </a:fld>
            <a:endParaRPr lang="de-DE" altLang="de-DE" sz="1200">
              <a:latin typeface="Arial" panose="020B0604020202020204" pitchFamily="34" charset="0"/>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E705136E-3F11-E46A-EBF9-19808A25697F}"/>
              </a:ext>
            </a:extLst>
          </p:cNvPr>
          <p:cNvSpPr>
            <a:spLocks noGrp="1" noRot="1" noChangeArrowheads="1"/>
          </p:cNvSpPr>
          <p:nvPr>
            <p:ph type="title"/>
          </p:nvPr>
        </p:nvSpPr>
        <p:spPr>
          <a:xfrm>
            <a:off x="381000" y="260350"/>
            <a:ext cx="8229600" cy="2074863"/>
          </a:xfrm>
        </p:spPr>
        <p:txBody>
          <a:bodyPr/>
          <a:lstStyle/>
          <a:p>
            <a:pPr algn="l" eaLnBrk="1" hangingPunct="1"/>
            <a:r>
              <a:rPr lang="de-DE" altLang="de-DE" sz="2400" b="0" i="1">
                <a:solidFill>
                  <a:schemeClr val="accent2"/>
                </a:solidFill>
                <a:effectLst/>
                <a:latin typeface="Arial" panose="020B0604020202020204" pitchFamily="34" charset="0"/>
              </a:rPr>
              <a:t>Fehlverhalten durch Fachkräfte: Formen</a:t>
            </a:r>
            <a:br>
              <a:rPr lang="de-DE" altLang="de-DE" sz="2400" b="0" i="1">
                <a:solidFill>
                  <a:schemeClr val="accent2"/>
                </a:solidFill>
                <a:effectLst/>
                <a:latin typeface="Arial" panose="020B0604020202020204" pitchFamily="34" charset="0"/>
              </a:rPr>
            </a:br>
            <a:r>
              <a:rPr lang="de-DE" altLang="de-DE" sz="2400" b="0" i="1">
                <a:solidFill>
                  <a:schemeClr val="accent2"/>
                </a:solidFill>
                <a:effectLst/>
                <a:latin typeface="Arial" panose="020B0604020202020204" pitchFamily="34" charset="0"/>
              </a:rPr>
              <a:t>_______________________________________________</a:t>
            </a:r>
          </a:p>
        </p:txBody>
      </p:sp>
      <p:sp>
        <p:nvSpPr>
          <p:cNvPr id="14339" name="Rectangle 3">
            <a:extLst>
              <a:ext uri="{FF2B5EF4-FFF2-40B4-BE49-F238E27FC236}">
                <a16:creationId xmlns:a16="http://schemas.microsoft.com/office/drawing/2014/main" id="{E030B602-176F-94D8-A98B-6FBC3C09B8E6}"/>
              </a:ext>
            </a:extLst>
          </p:cNvPr>
          <p:cNvSpPr>
            <a:spLocks noGrp="1" noChangeArrowheads="1"/>
          </p:cNvSpPr>
          <p:nvPr>
            <p:ph sz="half" idx="1"/>
          </p:nvPr>
        </p:nvSpPr>
        <p:spPr>
          <a:xfrm>
            <a:off x="684213" y="2852738"/>
            <a:ext cx="3811587" cy="3273425"/>
          </a:xfrm>
        </p:spPr>
        <p:txBody>
          <a:bodyPr/>
          <a:lstStyle/>
          <a:p>
            <a:pPr eaLnBrk="1" hangingPunct="1"/>
            <a:r>
              <a:rPr lang="de-DE" altLang="de-DE" sz="1600">
                <a:effectLst/>
                <a:latin typeface="Arial" panose="020B0604020202020204" pitchFamily="34" charset="0"/>
                <a:cs typeface="Arial" panose="020B0604020202020204" pitchFamily="34" charset="0"/>
              </a:rPr>
              <a:t>Beschämung und Entwürdigung</a:t>
            </a:r>
          </a:p>
          <a:p>
            <a:pPr eaLnBrk="1" hangingPunct="1"/>
            <a:r>
              <a:rPr lang="de-DE" altLang="de-DE" sz="1600">
                <a:effectLst/>
                <a:latin typeface="Arial" panose="020B0604020202020204" pitchFamily="34" charset="0"/>
                <a:cs typeface="Arial" panose="020B0604020202020204" pitchFamily="34" charset="0"/>
              </a:rPr>
              <a:t>Anschreien</a:t>
            </a:r>
          </a:p>
          <a:p>
            <a:pPr eaLnBrk="1" hangingPunct="1"/>
            <a:r>
              <a:rPr lang="de-DE" altLang="de-DE" sz="1600">
                <a:effectLst/>
                <a:latin typeface="Arial" panose="020B0604020202020204" pitchFamily="34" charset="0"/>
                <a:cs typeface="Arial" panose="020B0604020202020204" pitchFamily="34" charset="0"/>
              </a:rPr>
              <a:t>Ständiges Vergleichen mit Anderen</a:t>
            </a:r>
          </a:p>
          <a:p>
            <a:pPr eaLnBrk="1" hangingPunct="1"/>
            <a:r>
              <a:rPr lang="de-DE" altLang="de-DE" sz="1600">
                <a:effectLst/>
                <a:latin typeface="Arial" panose="020B0604020202020204" pitchFamily="34" charset="0"/>
                <a:cs typeface="Arial" panose="020B0604020202020204" pitchFamily="34" charset="0"/>
              </a:rPr>
              <a:t>Bevorzugung von Lieblingskindern</a:t>
            </a:r>
          </a:p>
          <a:p>
            <a:pPr eaLnBrk="1" hangingPunct="1"/>
            <a:r>
              <a:rPr lang="de-DE" altLang="de-DE" sz="1600">
                <a:effectLst/>
                <a:latin typeface="Arial" panose="020B0604020202020204" pitchFamily="34" charset="0"/>
                <a:cs typeface="Arial" panose="020B0604020202020204" pitchFamily="34" charset="0"/>
              </a:rPr>
              <a:t>Diskriminierung</a:t>
            </a:r>
          </a:p>
          <a:p>
            <a:pPr eaLnBrk="1" hangingPunct="1"/>
            <a:r>
              <a:rPr lang="de-DE" altLang="de-DE" sz="1600">
                <a:effectLst/>
                <a:latin typeface="Arial" panose="020B0604020202020204" pitchFamily="34" charset="0"/>
                <a:cs typeface="Arial" panose="020B0604020202020204" pitchFamily="34" charset="0"/>
              </a:rPr>
              <a:t>Zwang zum Essen</a:t>
            </a:r>
          </a:p>
          <a:p>
            <a:pPr eaLnBrk="1" hangingPunct="1"/>
            <a:r>
              <a:rPr lang="de-DE" altLang="de-DE" sz="1600">
                <a:effectLst/>
                <a:latin typeface="Arial" panose="020B0604020202020204" pitchFamily="34" charset="0"/>
                <a:cs typeface="Arial" panose="020B0604020202020204" pitchFamily="34" charset="0"/>
              </a:rPr>
              <a:t>Rigide Schlafenszeiten</a:t>
            </a:r>
          </a:p>
          <a:p>
            <a:pPr eaLnBrk="1" hangingPunct="1"/>
            <a:r>
              <a:rPr lang="de-DE" altLang="de-DE" sz="1600">
                <a:effectLst/>
                <a:latin typeface="Arial" panose="020B0604020202020204" pitchFamily="34" charset="0"/>
                <a:cs typeface="Arial" panose="020B0604020202020204" pitchFamily="34" charset="0"/>
              </a:rPr>
              <a:t>Kontrolle des Toilettengangs</a:t>
            </a:r>
          </a:p>
          <a:p>
            <a:pPr eaLnBrk="1" hangingPunct="1"/>
            <a:r>
              <a:rPr lang="de-DE" altLang="de-DE" sz="1600">
                <a:effectLst/>
                <a:latin typeface="Arial" panose="020B0604020202020204" pitchFamily="34" charset="0"/>
                <a:cs typeface="Arial" panose="020B0604020202020204" pitchFamily="34" charset="0"/>
              </a:rPr>
              <a:t>Zerren und Schubsen</a:t>
            </a:r>
          </a:p>
        </p:txBody>
      </p:sp>
      <p:sp>
        <p:nvSpPr>
          <p:cNvPr id="14340" name="Inhaltsplatzhalter 3">
            <a:extLst>
              <a:ext uri="{FF2B5EF4-FFF2-40B4-BE49-F238E27FC236}">
                <a16:creationId xmlns:a16="http://schemas.microsoft.com/office/drawing/2014/main" id="{A5A3E46F-9710-B587-6FAC-D18BFC13FF12}"/>
              </a:ext>
            </a:extLst>
          </p:cNvPr>
          <p:cNvSpPr>
            <a:spLocks noGrp="1" noChangeArrowheads="1"/>
          </p:cNvSpPr>
          <p:nvPr>
            <p:ph sz="half" idx="2"/>
          </p:nvPr>
        </p:nvSpPr>
        <p:spPr>
          <a:xfrm>
            <a:off x="4643438" y="2852738"/>
            <a:ext cx="4392612" cy="3273425"/>
          </a:xfrm>
        </p:spPr>
        <p:txBody>
          <a:bodyPr/>
          <a:lstStyle/>
          <a:p>
            <a:pPr eaLnBrk="1" hangingPunct="1"/>
            <a:r>
              <a:rPr lang="de-DE" altLang="de-DE" sz="1600">
                <a:effectLst/>
                <a:latin typeface="Arial" panose="020B0604020202020204" pitchFamily="34" charset="0"/>
                <a:cs typeface="Arial" panose="020B0604020202020204" pitchFamily="34" charset="0"/>
              </a:rPr>
              <a:t>Körperliche Bestrafung</a:t>
            </a:r>
          </a:p>
          <a:p>
            <a:pPr eaLnBrk="1" hangingPunct="1"/>
            <a:r>
              <a:rPr lang="de-DE" altLang="de-DE" sz="1600">
                <a:effectLst/>
                <a:latin typeface="Arial" panose="020B0604020202020204" pitchFamily="34" charset="0"/>
                <a:cs typeface="Arial" panose="020B0604020202020204" pitchFamily="34" charset="0"/>
              </a:rPr>
              <a:t>Fixieren</a:t>
            </a:r>
          </a:p>
          <a:p>
            <a:pPr eaLnBrk="1" hangingPunct="1"/>
            <a:r>
              <a:rPr lang="de-DE" altLang="de-DE" sz="1600">
                <a:effectLst/>
                <a:latin typeface="Arial" panose="020B0604020202020204" pitchFamily="34" charset="0"/>
                <a:cs typeface="Arial" panose="020B0604020202020204" pitchFamily="34" charset="0"/>
              </a:rPr>
              <a:t>Vernachlässigung der Aufsichtspflicht</a:t>
            </a:r>
          </a:p>
          <a:p>
            <a:pPr eaLnBrk="1" hangingPunct="1"/>
            <a:r>
              <a:rPr lang="de-DE" altLang="de-DE" sz="1600">
                <a:effectLst/>
                <a:latin typeface="Arial" panose="020B0604020202020204" pitchFamily="34" charset="0"/>
                <a:cs typeface="Arial" panose="020B0604020202020204" pitchFamily="34" charset="0"/>
              </a:rPr>
              <a:t>Mangelnde gesundheitliche Fürsorge</a:t>
            </a:r>
          </a:p>
          <a:p>
            <a:pPr eaLnBrk="1" hangingPunct="1"/>
            <a:r>
              <a:rPr lang="de-DE" altLang="de-DE" sz="1600">
                <a:effectLst/>
                <a:latin typeface="Arial" panose="020B0604020202020204" pitchFamily="34" charset="0"/>
                <a:cs typeface="Arial" panose="020B0604020202020204" pitchFamily="34" charset="0"/>
              </a:rPr>
              <a:t>Ungenügende Nähe-Distanz-Regulation</a:t>
            </a:r>
          </a:p>
          <a:p>
            <a:pPr eaLnBrk="1" hangingPunct="1"/>
            <a:r>
              <a:rPr lang="de-DE" altLang="de-DE" sz="1600">
                <a:effectLst/>
                <a:latin typeface="Arial" panose="020B0604020202020204" pitchFamily="34" charset="0"/>
                <a:cs typeface="Arial" panose="020B0604020202020204" pitchFamily="34" charset="0"/>
              </a:rPr>
              <a:t>Ignorieren von Übergriffen unter Kinder</a:t>
            </a:r>
          </a:p>
          <a:p>
            <a:pPr eaLnBrk="1" hangingPunct="1"/>
            <a:r>
              <a:rPr lang="de-DE" altLang="de-DE" sz="1600">
                <a:effectLst/>
                <a:latin typeface="Arial" panose="020B0604020202020204" pitchFamily="34" charset="0"/>
                <a:cs typeface="Arial" panose="020B0604020202020204" pitchFamily="34" charset="0"/>
              </a:rPr>
              <a:t>Sexuell übergriffiges Verhalten</a:t>
            </a:r>
          </a:p>
          <a:p>
            <a:pPr eaLnBrk="1" hangingPunct="1"/>
            <a:r>
              <a:rPr lang="de-DE" altLang="de-DE" sz="1600">
                <a:effectLst/>
                <a:latin typeface="Arial" panose="020B0604020202020204" pitchFamily="34" charset="0"/>
                <a:cs typeface="Arial" panose="020B0604020202020204" pitchFamily="34" charset="0"/>
              </a:rPr>
              <a:t>Sexueller Missbrauch</a:t>
            </a:r>
            <a:endParaRPr lang="de-DE" altLang="de-DE" sz="1600" i="1">
              <a:effectLst/>
              <a:latin typeface="Arial" panose="020B0604020202020204" pitchFamily="34" charset="0"/>
              <a:cs typeface="Arial" panose="020B0604020202020204" pitchFamily="34" charset="0"/>
            </a:endParaRPr>
          </a:p>
          <a:p>
            <a:pPr eaLnBrk="1" hangingPunct="1"/>
            <a:r>
              <a:rPr lang="de-DE" altLang="de-DE" sz="1600">
                <a:effectLst/>
                <a:latin typeface="Arial" panose="020B0604020202020204" pitchFamily="34" charset="0"/>
                <a:cs typeface="Arial" panose="020B0604020202020204" pitchFamily="34" charset="0"/>
              </a:rPr>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E80D929E-C72C-745F-8667-D8C498CA6DDB}"/>
              </a:ext>
            </a:extLst>
          </p:cNvPr>
          <p:cNvSpPr>
            <a:spLocks noGrp="1" noRot="1" noChangeArrowheads="1"/>
          </p:cNvSpPr>
          <p:nvPr>
            <p:ph type="title"/>
          </p:nvPr>
        </p:nvSpPr>
        <p:spPr>
          <a:xfrm>
            <a:off x="827088" y="549275"/>
            <a:ext cx="8172450" cy="1511300"/>
          </a:xfrm>
        </p:spPr>
        <p:txBody>
          <a:bodyPr/>
          <a:lstStyle/>
          <a:p>
            <a:pPr algn="l" eaLnBrk="1" hangingPunct="1"/>
            <a:r>
              <a:rPr lang="de-DE" altLang="de-DE" sz="2400" b="0" i="1">
                <a:solidFill>
                  <a:schemeClr val="accent2"/>
                </a:solidFill>
                <a:effectLst/>
                <a:latin typeface="Arial" panose="020B0604020202020204" pitchFamily="34" charset="0"/>
              </a:rPr>
              <a:t>Gewalt durch pädagogische</a:t>
            </a:r>
            <a:br>
              <a:rPr lang="de-DE" altLang="de-DE" sz="2400" b="0" i="1">
                <a:solidFill>
                  <a:schemeClr val="accent2"/>
                </a:solidFill>
                <a:effectLst/>
                <a:latin typeface="Arial" panose="020B0604020202020204" pitchFamily="34" charset="0"/>
              </a:rPr>
            </a:br>
            <a:r>
              <a:rPr lang="de-DE" altLang="de-DE" sz="2400" b="0" i="1">
                <a:solidFill>
                  <a:schemeClr val="accent2"/>
                </a:solidFill>
                <a:effectLst/>
                <a:latin typeface="Arial" panose="020B0604020202020204" pitchFamily="34" charset="0"/>
              </a:rPr>
              <a:t>Fachkräfte: Ursachen</a:t>
            </a:r>
            <a:br>
              <a:rPr lang="de-DE" altLang="de-DE" sz="2400" b="0" i="1">
                <a:solidFill>
                  <a:schemeClr val="accent2"/>
                </a:solidFill>
                <a:effectLst/>
                <a:latin typeface="Arial" panose="020B0604020202020204" pitchFamily="34" charset="0"/>
              </a:rPr>
            </a:br>
            <a:r>
              <a:rPr lang="de-DE" altLang="de-DE" sz="2400" b="0" i="1">
                <a:solidFill>
                  <a:schemeClr val="accent2"/>
                </a:solidFill>
                <a:effectLst/>
                <a:latin typeface="Arial" panose="020B0604020202020204" pitchFamily="34" charset="0"/>
              </a:rPr>
              <a:t>______________________________________________</a:t>
            </a:r>
          </a:p>
        </p:txBody>
      </p:sp>
      <p:sp>
        <p:nvSpPr>
          <p:cNvPr id="20483" name="Rectangle 3">
            <a:extLst>
              <a:ext uri="{FF2B5EF4-FFF2-40B4-BE49-F238E27FC236}">
                <a16:creationId xmlns:a16="http://schemas.microsoft.com/office/drawing/2014/main" id="{B47D5FAD-5417-DE64-6E27-439A27414A9B}"/>
              </a:ext>
            </a:extLst>
          </p:cNvPr>
          <p:cNvSpPr>
            <a:spLocks noGrp="1" noChangeArrowheads="1"/>
          </p:cNvSpPr>
          <p:nvPr>
            <p:ph type="body" idx="1"/>
          </p:nvPr>
        </p:nvSpPr>
        <p:spPr>
          <a:xfrm>
            <a:off x="1908175" y="2590800"/>
            <a:ext cx="7235825" cy="3862388"/>
          </a:xfrm>
        </p:spPr>
        <p:txBody>
          <a:bodyPr/>
          <a:lstStyle/>
          <a:p>
            <a:pPr eaLnBrk="1" hangingPunct="1">
              <a:lnSpc>
                <a:spcPct val="80000"/>
              </a:lnSpc>
            </a:pPr>
            <a:r>
              <a:rPr lang="de-DE" altLang="de-DE" sz="1600">
                <a:solidFill>
                  <a:schemeClr val="accent2"/>
                </a:solidFill>
                <a:effectLst/>
                <a:latin typeface="Arial" panose="020B0604020202020204" pitchFamily="34" charset="0"/>
              </a:rPr>
              <a:t>Individuelles Versagen </a:t>
            </a:r>
            <a:r>
              <a:rPr lang="de-DE" altLang="de-DE" sz="1600">
                <a:effectLst/>
                <a:latin typeface="Arial" panose="020B0604020202020204" pitchFamily="34" charset="0"/>
              </a:rPr>
              <a:t>vor dem Hintergrund</a:t>
            </a:r>
            <a:br>
              <a:rPr lang="de-DE" altLang="de-DE" sz="1600">
                <a:effectLst/>
                <a:latin typeface="Arial" panose="020B0604020202020204" pitchFamily="34" charset="0"/>
              </a:rPr>
            </a:br>
            <a:r>
              <a:rPr lang="de-DE" altLang="de-DE" sz="1600">
                <a:effectLst/>
                <a:latin typeface="Arial" panose="020B0604020202020204" pitchFamily="34" charset="0"/>
              </a:rPr>
              <a:t>belastender biografischer Erfahrungen</a:t>
            </a:r>
            <a:br>
              <a:rPr lang="de-DE" altLang="de-DE" sz="1600">
                <a:effectLst/>
                <a:latin typeface="Arial" panose="020B0604020202020204" pitchFamily="34" charset="0"/>
              </a:rPr>
            </a:br>
            <a:endParaRPr lang="de-DE" altLang="de-DE" sz="1600">
              <a:effectLst/>
              <a:latin typeface="Arial" panose="020B0604020202020204" pitchFamily="34" charset="0"/>
            </a:endParaRPr>
          </a:p>
          <a:p>
            <a:pPr eaLnBrk="1" hangingPunct="1">
              <a:lnSpc>
                <a:spcPct val="80000"/>
              </a:lnSpc>
            </a:pPr>
            <a:r>
              <a:rPr lang="de-DE" altLang="de-DE" sz="1600">
                <a:solidFill>
                  <a:schemeClr val="accent2"/>
                </a:solidFill>
                <a:effectLst/>
                <a:latin typeface="Arial" panose="020B0604020202020204" pitchFamily="34" charset="0"/>
              </a:rPr>
              <a:t>Ausbildungsdefizite</a:t>
            </a:r>
            <a:r>
              <a:rPr lang="de-DE" altLang="de-DE" sz="1600">
                <a:effectLst/>
                <a:latin typeface="Arial" panose="020B0604020202020204" pitchFamily="34" charset="0"/>
              </a:rPr>
              <a:t> und mangelnde professionelle Kenntnisse</a:t>
            </a:r>
            <a:br>
              <a:rPr lang="de-DE" altLang="de-DE" sz="1600">
                <a:effectLst/>
                <a:latin typeface="Arial" panose="020B0604020202020204" pitchFamily="34" charset="0"/>
              </a:rPr>
            </a:br>
            <a:endParaRPr lang="de-DE" altLang="de-DE" sz="1600">
              <a:effectLst/>
              <a:latin typeface="Arial" panose="020B0604020202020204" pitchFamily="34" charset="0"/>
            </a:endParaRPr>
          </a:p>
          <a:p>
            <a:pPr eaLnBrk="1" hangingPunct="1">
              <a:lnSpc>
                <a:spcPct val="80000"/>
              </a:lnSpc>
            </a:pPr>
            <a:r>
              <a:rPr lang="de-DE" altLang="de-DE" sz="1600">
                <a:effectLst/>
                <a:latin typeface="Arial" panose="020B0604020202020204" pitchFamily="34" charset="0"/>
              </a:rPr>
              <a:t>Strukturelle Mängel wie z.B. </a:t>
            </a:r>
            <a:r>
              <a:rPr lang="de-DE" altLang="de-DE" sz="1600">
                <a:solidFill>
                  <a:schemeClr val="accent2"/>
                </a:solidFill>
                <a:effectLst/>
                <a:latin typeface="Arial" panose="020B0604020202020204" pitchFamily="34" charset="0"/>
              </a:rPr>
              <a:t>schlechte räumliche</a:t>
            </a:r>
            <a:br>
              <a:rPr lang="de-DE" altLang="de-DE" sz="1600">
                <a:solidFill>
                  <a:schemeClr val="accent2"/>
                </a:solidFill>
                <a:effectLst/>
                <a:latin typeface="Arial" panose="020B0604020202020204" pitchFamily="34" charset="0"/>
              </a:rPr>
            </a:br>
            <a:r>
              <a:rPr lang="de-DE" altLang="de-DE" sz="1600">
                <a:solidFill>
                  <a:schemeClr val="accent2"/>
                </a:solidFill>
                <a:effectLst/>
                <a:latin typeface="Arial" panose="020B0604020202020204" pitchFamily="34" charset="0"/>
              </a:rPr>
              <a:t>und personelle Ausstattung</a:t>
            </a:r>
            <a:br>
              <a:rPr lang="de-DE" altLang="de-DE" sz="1600">
                <a:effectLst/>
                <a:latin typeface="Arial" panose="020B0604020202020204" pitchFamily="34" charset="0"/>
              </a:rPr>
            </a:br>
            <a:endParaRPr lang="de-DE" altLang="de-DE" sz="1600">
              <a:effectLst/>
              <a:latin typeface="Arial" panose="020B0604020202020204" pitchFamily="34" charset="0"/>
            </a:endParaRPr>
          </a:p>
          <a:p>
            <a:pPr eaLnBrk="1" hangingPunct="1">
              <a:lnSpc>
                <a:spcPct val="80000"/>
              </a:lnSpc>
            </a:pPr>
            <a:r>
              <a:rPr lang="de-DE" altLang="de-DE" sz="1600">
                <a:solidFill>
                  <a:schemeClr val="accent2"/>
                </a:solidFill>
                <a:effectLst/>
                <a:latin typeface="Arial" panose="020B0604020202020204" pitchFamily="34" charset="0"/>
              </a:rPr>
              <a:t>Mangelnde Unterstützung und Solidarität </a:t>
            </a:r>
            <a:r>
              <a:rPr lang="de-DE" altLang="de-DE" sz="1600">
                <a:effectLst/>
                <a:latin typeface="Arial" panose="020B0604020202020204" pitchFamily="34" charset="0"/>
              </a:rPr>
              <a:t>im Team</a:t>
            </a:r>
            <a:br>
              <a:rPr lang="de-DE" altLang="de-DE" sz="1600">
                <a:effectLst/>
                <a:latin typeface="Arial" panose="020B0604020202020204" pitchFamily="34" charset="0"/>
              </a:rPr>
            </a:br>
            <a:r>
              <a:rPr lang="de-DE" altLang="de-DE" sz="1600">
                <a:effectLst/>
                <a:latin typeface="Arial" panose="020B0604020202020204" pitchFamily="34" charset="0"/>
              </a:rPr>
              <a:t>oder durch die Leitung bzw. den Träger</a:t>
            </a:r>
            <a:br>
              <a:rPr lang="de-DE" altLang="de-DE" sz="1600">
                <a:effectLst/>
                <a:latin typeface="Arial" panose="020B0604020202020204" pitchFamily="34" charset="0"/>
              </a:rPr>
            </a:br>
            <a:endParaRPr lang="de-DE" altLang="de-DE" sz="1600">
              <a:effectLst/>
              <a:latin typeface="Arial" panose="020B0604020202020204" pitchFamily="34" charset="0"/>
            </a:endParaRPr>
          </a:p>
          <a:p>
            <a:pPr eaLnBrk="1" hangingPunct="1">
              <a:lnSpc>
                <a:spcPct val="80000"/>
              </a:lnSpc>
            </a:pPr>
            <a:r>
              <a:rPr lang="de-DE" altLang="de-DE" sz="1600">
                <a:solidFill>
                  <a:schemeClr val="accent2"/>
                </a:solidFill>
                <a:effectLst/>
                <a:latin typeface="Arial" panose="020B0604020202020204" pitchFamily="34" charset="0"/>
              </a:rPr>
              <a:t>Fehlendes</a:t>
            </a:r>
            <a:r>
              <a:rPr lang="de-DE" altLang="de-DE" sz="1600">
                <a:effectLst/>
                <a:latin typeface="Arial" panose="020B0604020202020204" pitchFamily="34" charset="0"/>
              </a:rPr>
              <a:t> oder wenig bekanntes </a:t>
            </a:r>
            <a:r>
              <a:rPr lang="de-DE" altLang="de-DE" sz="1600">
                <a:solidFill>
                  <a:schemeClr val="accent2"/>
                </a:solidFill>
                <a:effectLst/>
                <a:latin typeface="Arial" panose="020B0604020202020204" pitchFamily="34" charset="0"/>
              </a:rPr>
              <a:t>Schutzkonzept</a:t>
            </a:r>
            <a:br>
              <a:rPr lang="de-DE" altLang="de-DE" sz="1600">
                <a:effectLst/>
                <a:latin typeface="Arial" panose="020B0604020202020204" pitchFamily="34" charset="0"/>
              </a:rPr>
            </a:br>
            <a:r>
              <a:rPr lang="de-DE" altLang="de-DE" sz="1600">
                <a:effectLst/>
                <a:latin typeface="Arial" panose="020B0604020202020204" pitchFamily="34" charset="0"/>
              </a:rPr>
              <a:t>in der Einrichtung</a:t>
            </a:r>
            <a:br>
              <a:rPr lang="de-DE" altLang="de-DE" sz="1600">
                <a:effectLst/>
                <a:latin typeface="Arial" panose="020B0604020202020204" pitchFamily="34" charset="0"/>
              </a:rPr>
            </a:br>
            <a:endParaRPr lang="de-DE" altLang="de-DE" sz="1600">
              <a:effectLst/>
              <a:latin typeface="Arial" panose="020B0604020202020204" pitchFamily="34" charset="0"/>
            </a:endParaRPr>
          </a:p>
          <a:p>
            <a:pPr eaLnBrk="1" hangingPunct="1">
              <a:lnSpc>
                <a:spcPct val="80000"/>
              </a:lnSpc>
            </a:pPr>
            <a:r>
              <a:rPr lang="de-DE" altLang="de-DE" sz="1600">
                <a:solidFill>
                  <a:schemeClr val="accent2"/>
                </a:solidFill>
                <a:effectLst/>
                <a:latin typeface="Arial" panose="020B0604020202020204" pitchFamily="34" charset="0"/>
              </a:rPr>
              <a:t>Situative Überforderung </a:t>
            </a:r>
            <a:r>
              <a:rPr lang="de-DE" altLang="de-DE" sz="1600">
                <a:effectLst/>
                <a:latin typeface="Arial" panose="020B0604020202020204" pitchFamily="34" charset="0"/>
              </a:rPr>
              <a:t>in einer Krisensituation</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FA4B318D-2851-D88D-A83F-3C32DC9619AA}"/>
              </a:ext>
            </a:extLst>
          </p:cNvPr>
          <p:cNvSpPr>
            <a:spLocks noGrp="1" noRot="1" noChangeArrowheads="1"/>
          </p:cNvSpPr>
          <p:nvPr>
            <p:ph type="title"/>
          </p:nvPr>
        </p:nvSpPr>
        <p:spPr>
          <a:xfrm>
            <a:off x="827088" y="549275"/>
            <a:ext cx="8172450" cy="1511300"/>
          </a:xfrm>
        </p:spPr>
        <p:txBody>
          <a:bodyPr/>
          <a:lstStyle/>
          <a:p>
            <a:pPr algn="l" eaLnBrk="1" hangingPunct="1"/>
            <a:r>
              <a:rPr lang="de-DE" altLang="de-DE" sz="2400" b="0" i="1">
                <a:solidFill>
                  <a:schemeClr val="accent2"/>
                </a:solidFill>
                <a:effectLst/>
                <a:latin typeface="Arial" panose="020B0604020202020204" pitchFamily="34" charset="0"/>
              </a:rPr>
              <a:t>Gewalt durch pädagogische</a:t>
            </a:r>
            <a:br>
              <a:rPr lang="de-DE" altLang="de-DE" sz="2400" b="0" i="1">
                <a:solidFill>
                  <a:schemeClr val="accent2"/>
                </a:solidFill>
                <a:effectLst/>
                <a:latin typeface="Arial" panose="020B0604020202020204" pitchFamily="34" charset="0"/>
              </a:rPr>
            </a:br>
            <a:r>
              <a:rPr lang="de-DE" altLang="de-DE" sz="2400" b="0" i="1">
                <a:solidFill>
                  <a:schemeClr val="accent2"/>
                </a:solidFill>
                <a:effectLst/>
                <a:latin typeface="Arial" panose="020B0604020202020204" pitchFamily="34" charset="0"/>
              </a:rPr>
              <a:t>Fachkräfte: Folgen</a:t>
            </a:r>
            <a:br>
              <a:rPr lang="de-DE" altLang="de-DE" sz="2400" b="0" i="1">
                <a:solidFill>
                  <a:schemeClr val="accent2"/>
                </a:solidFill>
                <a:effectLst/>
                <a:latin typeface="Arial" panose="020B0604020202020204" pitchFamily="34" charset="0"/>
              </a:rPr>
            </a:br>
            <a:r>
              <a:rPr lang="de-DE" altLang="de-DE" sz="2400" b="0" i="1">
                <a:solidFill>
                  <a:schemeClr val="accent2"/>
                </a:solidFill>
                <a:effectLst/>
                <a:latin typeface="Arial" panose="020B0604020202020204" pitchFamily="34" charset="0"/>
              </a:rPr>
              <a:t>______________________________________________</a:t>
            </a:r>
          </a:p>
        </p:txBody>
      </p:sp>
      <p:sp>
        <p:nvSpPr>
          <p:cNvPr id="21507" name="Rectangle 3">
            <a:extLst>
              <a:ext uri="{FF2B5EF4-FFF2-40B4-BE49-F238E27FC236}">
                <a16:creationId xmlns:a16="http://schemas.microsoft.com/office/drawing/2014/main" id="{EC02BA8F-16FC-9849-27DD-A48223A97B1C}"/>
              </a:ext>
            </a:extLst>
          </p:cNvPr>
          <p:cNvSpPr>
            <a:spLocks noGrp="1" noChangeArrowheads="1"/>
          </p:cNvSpPr>
          <p:nvPr>
            <p:ph type="body" idx="1"/>
          </p:nvPr>
        </p:nvSpPr>
        <p:spPr>
          <a:xfrm>
            <a:off x="1908175" y="2590800"/>
            <a:ext cx="7235825" cy="3862388"/>
          </a:xfrm>
        </p:spPr>
        <p:txBody>
          <a:bodyPr/>
          <a:lstStyle/>
          <a:p>
            <a:pPr eaLnBrk="1" hangingPunct="1">
              <a:lnSpc>
                <a:spcPct val="80000"/>
              </a:lnSpc>
            </a:pPr>
            <a:r>
              <a:rPr lang="de-DE" altLang="de-DE" sz="1600">
                <a:effectLst/>
                <a:latin typeface="Arial" panose="020B0604020202020204" pitchFamily="34" charset="0"/>
              </a:rPr>
              <a:t>Körperliche und/oder seelische </a:t>
            </a:r>
            <a:r>
              <a:rPr lang="de-DE" altLang="de-DE" sz="1600">
                <a:solidFill>
                  <a:schemeClr val="accent2"/>
                </a:solidFill>
                <a:effectLst/>
                <a:latin typeface="Arial" panose="020B0604020202020204" pitchFamily="34" charset="0"/>
              </a:rPr>
              <a:t>Verletzungen </a:t>
            </a:r>
            <a:r>
              <a:rPr lang="de-DE" altLang="de-DE" sz="1600">
                <a:effectLst/>
                <a:latin typeface="Arial" panose="020B0604020202020204" pitchFamily="34" charset="0"/>
              </a:rPr>
              <a:t>sowie</a:t>
            </a:r>
            <a:br>
              <a:rPr lang="de-DE" altLang="de-DE" sz="1600">
                <a:effectLst/>
                <a:latin typeface="Arial" panose="020B0604020202020204" pitchFamily="34" charset="0"/>
              </a:rPr>
            </a:br>
            <a:r>
              <a:rPr lang="de-DE" altLang="de-DE" sz="1600">
                <a:solidFill>
                  <a:schemeClr val="accent2"/>
                </a:solidFill>
                <a:effectLst/>
                <a:latin typeface="Arial" panose="020B0604020202020204" pitchFamily="34" charset="0"/>
              </a:rPr>
              <a:t>Auffälligkeiten </a:t>
            </a:r>
            <a:r>
              <a:rPr lang="de-DE" altLang="de-DE" sz="1600">
                <a:effectLst/>
                <a:latin typeface="Arial" panose="020B0604020202020204" pitchFamily="34" charset="0"/>
              </a:rPr>
              <a:t>im Verhalten des Kindes</a:t>
            </a:r>
            <a:br>
              <a:rPr lang="de-DE" altLang="de-DE" sz="1600">
                <a:effectLst/>
                <a:latin typeface="Arial" panose="020B0604020202020204" pitchFamily="34" charset="0"/>
              </a:rPr>
            </a:br>
            <a:endParaRPr lang="de-DE" altLang="de-DE" sz="1600">
              <a:effectLst/>
              <a:latin typeface="Arial" panose="020B0604020202020204" pitchFamily="34" charset="0"/>
            </a:endParaRPr>
          </a:p>
          <a:p>
            <a:pPr eaLnBrk="1" hangingPunct="1">
              <a:lnSpc>
                <a:spcPct val="80000"/>
              </a:lnSpc>
            </a:pPr>
            <a:r>
              <a:rPr lang="de-DE" altLang="de-DE" sz="1600">
                <a:effectLst/>
                <a:latin typeface="Arial" panose="020B0604020202020204" pitchFamily="34" charset="0"/>
              </a:rPr>
              <a:t>Verschlechterung des </a:t>
            </a:r>
            <a:r>
              <a:rPr lang="de-DE" altLang="de-DE" sz="1600">
                <a:solidFill>
                  <a:schemeClr val="accent2"/>
                </a:solidFill>
                <a:effectLst/>
                <a:latin typeface="Arial" panose="020B0604020202020204" pitchFamily="34" charset="0"/>
              </a:rPr>
              <a:t>Gruppenklimas</a:t>
            </a:r>
            <a:br>
              <a:rPr lang="de-DE" altLang="de-DE" sz="1600">
                <a:effectLst/>
                <a:latin typeface="Arial" panose="020B0604020202020204" pitchFamily="34" charset="0"/>
              </a:rPr>
            </a:br>
            <a:endParaRPr lang="de-DE" altLang="de-DE" sz="1600">
              <a:effectLst/>
              <a:latin typeface="Arial" panose="020B0604020202020204" pitchFamily="34" charset="0"/>
            </a:endParaRPr>
          </a:p>
          <a:p>
            <a:pPr eaLnBrk="1" hangingPunct="1">
              <a:lnSpc>
                <a:spcPct val="80000"/>
              </a:lnSpc>
            </a:pPr>
            <a:r>
              <a:rPr lang="de-DE" altLang="de-DE" sz="1600">
                <a:effectLst/>
                <a:latin typeface="Arial" panose="020B0604020202020204" pitchFamily="34" charset="0"/>
              </a:rPr>
              <a:t>Beschädigung des </a:t>
            </a:r>
            <a:r>
              <a:rPr lang="de-DE" altLang="de-DE" sz="1600">
                <a:solidFill>
                  <a:schemeClr val="accent2"/>
                </a:solidFill>
                <a:effectLst/>
                <a:latin typeface="Arial" panose="020B0604020202020204" pitchFamily="34" charset="0"/>
              </a:rPr>
              <a:t>Vertrauensverhältnisses</a:t>
            </a:r>
            <a:r>
              <a:rPr lang="de-DE" altLang="de-DE" sz="1600">
                <a:effectLst/>
                <a:latin typeface="Arial" panose="020B0604020202020204" pitchFamily="34" charset="0"/>
              </a:rPr>
              <a:t> der Eltern</a:t>
            </a:r>
            <a:br>
              <a:rPr lang="de-DE" altLang="de-DE" sz="1600">
                <a:effectLst/>
                <a:latin typeface="Arial" panose="020B0604020202020204" pitchFamily="34" charset="0"/>
              </a:rPr>
            </a:br>
            <a:r>
              <a:rPr lang="de-DE" altLang="de-DE" sz="1600">
                <a:effectLst/>
                <a:latin typeface="Arial" panose="020B0604020202020204" pitchFamily="34" charset="0"/>
              </a:rPr>
              <a:t>des betroffenen Kindes zur Kita</a:t>
            </a:r>
            <a:br>
              <a:rPr lang="de-DE" altLang="de-DE" sz="1600">
                <a:effectLst/>
                <a:latin typeface="Arial" panose="020B0604020202020204" pitchFamily="34" charset="0"/>
              </a:rPr>
            </a:br>
            <a:endParaRPr lang="de-DE" altLang="de-DE" sz="1600">
              <a:effectLst/>
              <a:latin typeface="Arial" panose="020B0604020202020204" pitchFamily="34" charset="0"/>
            </a:endParaRPr>
          </a:p>
          <a:p>
            <a:pPr eaLnBrk="1" hangingPunct="1">
              <a:lnSpc>
                <a:spcPct val="80000"/>
              </a:lnSpc>
            </a:pPr>
            <a:r>
              <a:rPr lang="de-DE" altLang="de-DE" sz="1600">
                <a:effectLst/>
                <a:latin typeface="Arial" panose="020B0604020202020204" pitchFamily="34" charset="0"/>
              </a:rPr>
              <a:t>Verunsicherung, </a:t>
            </a:r>
            <a:r>
              <a:rPr lang="de-DE" altLang="de-DE" sz="1600">
                <a:solidFill>
                  <a:schemeClr val="accent2"/>
                </a:solidFill>
                <a:effectLst/>
                <a:latin typeface="Arial" panose="020B0604020202020204" pitchFamily="34" charset="0"/>
              </a:rPr>
              <a:t>Angst und Misstrauen </a:t>
            </a:r>
            <a:r>
              <a:rPr lang="de-DE" altLang="de-DE" sz="1600">
                <a:effectLst/>
                <a:latin typeface="Arial" panose="020B0604020202020204" pitchFamily="34" charset="0"/>
              </a:rPr>
              <a:t>in der Elternschaft</a:t>
            </a:r>
            <a:br>
              <a:rPr lang="de-DE" altLang="de-DE" sz="1600">
                <a:effectLst/>
                <a:latin typeface="Arial" panose="020B0604020202020204" pitchFamily="34" charset="0"/>
              </a:rPr>
            </a:br>
            <a:endParaRPr lang="de-DE" altLang="de-DE" sz="1600">
              <a:effectLst/>
              <a:latin typeface="Arial" panose="020B0604020202020204" pitchFamily="34" charset="0"/>
            </a:endParaRPr>
          </a:p>
          <a:p>
            <a:pPr eaLnBrk="1" hangingPunct="1">
              <a:lnSpc>
                <a:spcPct val="80000"/>
              </a:lnSpc>
            </a:pPr>
            <a:r>
              <a:rPr lang="de-DE" altLang="de-DE" sz="1600">
                <a:solidFill>
                  <a:schemeClr val="accent2"/>
                </a:solidFill>
                <a:effectLst/>
                <a:latin typeface="Arial" panose="020B0604020202020204" pitchFamily="34" charset="0"/>
              </a:rPr>
              <a:t>Verunsicherung</a:t>
            </a:r>
            <a:r>
              <a:rPr lang="de-DE" altLang="de-DE" sz="1600">
                <a:effectLst/>
                <a:latin typeface="Arial" panose="020B0604020202020204" pitchFamily="34" charset="0"/>
              </a:rPr>
              <a:t> und Angst im </a:t>
            </a:r>
            <a:r>
              <a:rPr lang="de-DE" altLang="de-DE" sz="1600">
                <a:solidFill>
                  <a:schemeClr val="accent2"/>
                </a:solidFill>
                <a:effectLst/>
                <a:latin typeface="Arial" panose="020B0604020202020204" pitchFamily="34" charset="0"/>
              </a:rPr>
              <a:t>Team</a:t>
            </a:r>
            <a:br>
              <a:rPr lang="de-DE" altLang="de-DE" sz="1600">
                <a:effectLst/>
                <a:latin typeface="Arial" panose="020B0604020202020204" pitchFamily="34" charset="0"/>
              </a:rPr>
            </a:br>
            <a:endParaRPr lang="de-DE" altLang="de-DE" sz="1600">
              <a:effectLst/>
              <a:latin typeface="Arial" panose="020B0604020202020204" pitchFamily="34" charset="0"/>
            </a:endParaRPr>
          </a:p>
          <a:p>
            <a:pPr eaLnBrk="1" hangingPunct="1">
              <a:lnSpc>
                <a:spcPct val="80000"/>
              </a:lnSpc>
            </a:pPr>
            <a:r>
              <a:rPr lang="de-DE" altLang="de-DE" sz="1600">
                <a:effectLst/>
                <a:latin typeface="Arial" panose="020B0604020202020204" pitchFamily="34" charset="0"/>
              </a:rPr>
              <a:t>Überforderung und </a:t>
            </a:r>
            <a:r>
              <a:rPr lang="de-DE" altLang="de-DE" sz="1600">
                <a:solidFill>
                  <a:schemeClr val="accent2"/>
                </a:solidFill>
                <a:effectLst/>
                <a:latin typeface="Arial" panose="020B0604020202020204" pitchFamily="34" charset="0"/>
              </a:rPr>
              <a:t>Beschädigung</a:t>
            </a:r>
            <a:r>
              <a:rPr lang="de-DE" altLang="de-DE" sz="1600">
                <a:effectLst/>
                <a:latin typeface="Arial" panose="020B0604020202020204" pitchFamily="34" charset="0"/>
              </a:rPr>
              <a:t> der Autorität der </a:t>
            </a:r>
            <a:r>
              <a:rPr lang="de-DE" altLang="de-DE" sz="1600">
                <a:solidFill>
                  <a:schemeClr val="accent2"/>
                </a:solidFill>
                <a:effectLst/>
                <a:latin typeface="Arial" panose="020B0604020202020204" pitchFamily="34" charset="0"/>
              </a:rPr>
              <a:t>Leitung</a:t>
            </a:r>
            <a:br>
              <a:rPr lang="de-DE" altLang="de-DE" sz="1600">
                <a:effectLst/>
                <a:latin typeface="Arial" panose="020B0604020202020204" pitchFamily="34" charset="0"/>
              </a:rPr>
            </a:br>
            <a:endParaRPr lang="de-DE" altLang="de-DE" sz="1600">
              <a:effectLst/>
              <a:latin typeface="Arial" panose="020B0604020202020204" pitchFamily="34" charset="0"/>
            </a:endParaRPr>
          </a:p>
          <a:p>
            <a:pPr eaLnBrk="1" hangingPunct="1">
              <a:lnSpc>
                <a:spcPct val="80000"/>
              </a:lnSpc>
            </a:pPr>
            <a:r>
              <a:rPr lang="de-DE" altLang="de-DE" sz="1600">
                <a:solidFill>
                  <a:schemeClr val="accent2"/>
                </a:solidFill>
                <a:effectLst/>
                <a:latin typeface="Arial" panose="020B0604020202020204" pitchFamily="34" charset="0"/>
              </a:rPr>
              <a:t>Imageschaden</a:t>
            </a:r>
            <a:r>
              <a:rPr lang="de-DE" altLang="de-DE" sz="1600">
                <a:effectLst/>
                <a:latin typeface="Arial" panose="020B0604020202020204" pitchFamily="34" charset="0"/>
              </a:rPr>
              <a:t> für die </a:t>
            </a:r>
            <a:r>
              <a:rPr lang="de-DE" altLang="de-DE" sz="1600">
                <a:solidFill>
                  <a:schemeClr val="accent2"/>
                </a:solidFill>
                <a:effectLst/>
                <a:latin typeface="Arial" panose="020B0604020202020204" pitchFamily="34" charset="0"/>
              </a:rPr>
              <a:t>Einrichtung</a:t>
            </a:r>
            <a:r>
              <a:rPr lang="de-DE" altLang="de-DE" sz="1600">
                <a:effectLst/>
                <a:latin typeface="Arial" panose="020B0604020202020204" pitchFamily="34" charset="0"/>
              </a:rPr>
              <a:t> und den </a:t>
            </a:r>
            <a:r>
              <a:rPr lang="de-DE" altLang="de-DE" sz="1600">
                <a:solidFill>
                  <a:schemeClr val="accent2"/>
                </a:solidFill>
                <a:effectLst/>
                <a:latin typeface="Arial" panose="020B0604020202020204" pitchFamily="34" charset="0"/>
              </a:rPr>
              <a:t>Träger</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A79870D4-CF4D-7A49-55A1-A68838082FFD}"/>
              </a:ext>
            </a:extLst>
          </p:cNvPr>
          <p:cNvSpPr>
            <a:spLocks noGrp="1" noRot="1" noChangeArrowheads="1"/>
          </p:cNvSpPr>
          <p:nvPr>
            <p:ph type="title"/>
          </p:nvPr>
        </p:nvSpPr>
        <p:spPr>
          <a:xfrm>
            <a:off x="684213" y="333375"/>
            <a:ext cx="8208962" cy="1295400"/>
          </a:xfrm>
        </p:spPr>
        <p:txBody>
          <a:bodyPr/>
          <a:lstStyle/>
          <a:p>
            <a:pPr algn="l" eaLnBrk="1" hangingPunct="1"/>
            <a:r>
              <a:rPr lang="de-DE" altLang="de-DE" sz="2400" b="0" i="1">
                <a:solidFill>
                  <a:schemeClr val="accent2"/>
                </a:solidFill>
                <a:effectLst/>
                <a:latin typeface="Arial" panose="020B0604020202020204" pitchFamily="34" charset="0"/>
              </a:rPr>
              <a:t>Schutzkonzepte in Einrichtungen:</a:t>
            </a:r>
            <a:br>
              <a:rPr lang="de-DE" altLang="de-DE" sz="2400" b="0" i="1">
                <a:solidFill>
                  <a:schemeClr val="accent2"/>
                </a:solidFill>
                <a:effectLst/>
                <a:latin typeface="Arial" panose="020B0604020202020204" pitchFamily="34" charset="0"/>
              </a:rPr>
            </a:br>
            <a:r>
              <a:rPr lang="de-DE" altLang="de-DE" sz="2400" b="0" i="1">
                <a:solidFill>
                  <a:schemeClr val="accent2"/>
                </a:solidFill>
                <a:effectLst/>
                <a:latin typeface="Arial" panose="020B0604020202020204" pitchFamily="34" charset="0"/>
              </a:rPr>
              <a:t>zentrale Elemente</a:t>
            </a:r>
            <a:br>
              <a:rPr lang="de-DE" altLang="de-DE" sz="2400" b="0" i="1">
                <a:solidFill>
                  <a:schemeClr val="accent2"/>
                </a:solidFill>
                <a:effectLst/>
                <a:latin typeface="Arial" panose="020B0604020202020204" pitchFamily="34" charset="0"/>
              </a:rPr>
            </a:br>
            <a:r>
              <a:rPr lang="de-DE" altLang="de-DE" sz="2400" b="0" i="1">
                <a:solidFill>
                  <a:schemeClr val="accent2"/>
                </a:solidFill>
                <a:effectLst/>
                <a:latin typeface="Arial" panose="020B0604020202020204" pitchFamily="34" charset="0"/>
              </a:rPr>
              <a:t>______________________________________________</a:t>
            </a:r>
          </a:p>
        </p:txBody>
      </p:sp>
      <p:sp>
        <p:nvSpPr>
          <p:cNvPr id="19459" name="Rectangle 3">
            <a:extLst>
              <a:ext uri="{FF2B5EF4-FFF2-40B4-BE49-F238E27FC236}">
                <a16:creationId xmlns:a16="http://schemas.microsoft.com/office/drawing/2014/main" id="{92B2D0BF-8F31-1F5F-FA62-C070B39BB007}"/>
              </a:ext>
            </a:extLst>
          </p:cNvPr>
          <p:cNvSpPr>
            <a:spLocks noGrp="1" noChangeArrowheads="1"/>
          </p:cNvSpPr>
          <p:nvPr>
            <p:ph type="body" idx="1"/>
          </p:nvPr>
        </p:nvSpPr>
        <p:spPr>
          <a:xfrm>
            <a:off x="1547813" y="1628775"/>
            <a:ext cx="7138987" cy="4392613"/>
          </a:xfrm>
        </p:spPr>
        <p:txBody>
          <a:bodyPr/>
          <a:lstStyle/>
          <a:p>
            <a:pPr eaLnBrk="1" hangingPunct="1">
              <a:buFont typeface="Wingdings" pitchFamily="2" charset="2"/>
              <a:buNone/>
              <a:defRPr/>
            </a:pPr>
            <a:r>
              <a:rPr lang="de-DE" altLang="de-DE" sz="1600" b="1" dirty="0">
                <a:effectLst/>
                <a:latin typeface="Arial" panose="020B0604020202020204" pitchFamily="34" charset="0"/>
              </a:rPr>
              <a:t>	</a:t>
            </a:r>
            <a:endParaRPr lang="de-DE" altLang="de-DE" sz="1800" i="1" dirty="0">
              <a:effectLst/>
              <a:latin typeface="Arial" panose="020B0604020202020204" pitchFamily="34" charset="0"/>
            </a:endParaRPr>
          </a:p>
          <a:p>
            <a:pPr lvl="1" eaLnBrk="1" hangingPunct="1">
              <a:defRPr/>
            </a:pPr>
            <a:r>
              <a:rPr lang="de-DE" altLang="de-DE" sz="1600" dirty="0">
                <a:effectLst/>
                <a:latin typeface="Arial" panose="020B0604020202020204" pitchFamily="34" charset="0"/>
              </a:rPr>
              <a:t>Verankerung des </a:t>
            </a:r>
            <a:r>
              <a:rPr lang="de-DE" altLang="de-DE" sz="1600" dirty="0">
                <a:solidFill>
                  <a:schemeClr val="accent2"/>
                </a:solidFill>
                <a:effectLst/>
                <a:latin typeface="Arial" panose="020B0604020202020204" pitchFamily="34" charset="0"/>
              </a:rPr>
              <a:t>institutionellen Kinderschutzes</a:t>
            </a:r>
            <a:br>
              <a:rPr lang="de-DE" altLang="de-DE" sz="1600" dirty="0">
                <a:effectLst/>
                <a:latin typeface="Arial" panose="020B0604020202020204" pitchFamily="34" charset="0"/>
              </a:rPr>
            </a:br>
            <a:r>
              <a:rPr lang="de-DE" altLang="de-DE" sz="1600" dirty="0">
                <a:effectLst/>
                <a:latin typeface="Arial" panose="020B0604020202020204" pitchFamily="34" charset="0"/>
              </a:rPr>
              <a:t>im </a:t>
            </a:r>
            <a:r>
              <a:rPr lang="de-DE" altLang="de-DE" sz="1600" dirty="0">
                <a:solidFill>
                  <a:schemeClr val="accent2"/>
                </a:solidFill>
                <a:effectLst/>
                <a:latin typeface="Arial" panose="020B0604020202020204" pitchFamily="34" charset="0"/>
              </a:rPr>
              <a:t>Konzept</a:t>
            </a:r>
            <a:r>
              <a:rPr lang="de-DE" altLang="de-DE" sz="1600" dirty="0">
                <a:effectLst/>
                <a:latin typeface="Arial" panose="020B0604020202020204" pitchFamily="34" charset="0"/>
              </a:rPr>
              <a:t> der Einrichtung</a:t>
            </a:r>
            <a:br>
              <a:rPr lang="de-DE" altLang="de-DE" sz="1600" dirty="0">
                <a:effectLst/>
                <a:latin typeface="Arial" panose="020B0604020202020204" pitchFamily="34" charset="0"/>
              </a:rPr>
            </a:br>
            <a:endParaRPr lang="de-DE" altLang="de-DE" sz="1600" dirty="0">
              <a:effectLst/>
              <a:latin typeface="Arial" panose="020B0604020202020204" pitchFamily="34" charset="0"/>
            </a:endParaRPr>
          </a:p>
          <a:p>
            <a:pPr lvl="1" eaLnBrk="1" hangingPunct="1">
              <a:defRPr/>
            </a:pPr>
            <a:r>
              <a:rPr lang="de-DE" altLang="de-DE" sz="1600" dirty="0">
                <a:solidFill>
                  <a:schemeClr val="accent2"/>
                </a:solidFill>
                <a:effectLst/>
                <a:latin typeface="Arial" panose="020B0604020202020204" pitchFamily="34" charset="0"/>
              </a:rPr>
              <a:t>Risikoanalyse</a:t>
            </a:r>
            <a:r>
              <a:rPr lang="de-DE" altLang="de-DE" sz="1600" dirty="0">
                <a:effectLst/>
                <a:latin typeface="Arial" panose="020B0604020202020204" pitchFamily="34" charset="0"/>
              </a:rPr>
              <a:t> und Festlegung pädagogischer Standards</a:t>
            </a:r>
            <a:br>
              <a:rPr lang="de-DE" altLang="de-DE" sz="1600" dirty="0">
                <a:effectLst/>
                <a:latin typeface="Arial" panose="020B0604020202020204" pitchFamily="34" charset="0"/>
              </a:rPr>
            </a:br>
            <a:r>
              <a:rPr lang="de-DE" altLang="de-DE" sz="1600" dirty="0">
                <a:effectLst/>
                <a:latin typeface="Arial" panose="020B0604020202020204" pitchFamily="34" charset="0"/>
              </a:rPr>
              <a:t>in Schlüsselsituationen (</a:t>
            </a:r>
            <a:r>
              <a:rPr lang="de-DE" altLang="de-DE" sz="1600" dirty="0">
                <a:solidFill>
                  <a:schemeClr val="accent2"/>
                </a:solidFill>
                <a:effectLst/>
                <a:latin typeface="Arial" panose="020B0604020202020204" pitchFamily="34" charset="0"/>
              </a:rPr>
              <a:t>Verhaltenskodex</a:t>
            </a:r>
            <a:r>
              <a:rPr lang="de-DE" altLang="de-DE" sz="1600" dirty="0">
                <a:effectLst/>
                <a:latin typeface="Arial" panose="020B0604020202020204" pitchFamily="34" charset="0"/>
              </a:rPr>
              <a:t>)</a:t>
            </a:r>
            <a:br>
              <a:rPr lang="de-DE" altLang="de-DE" sz="1600" dirty="0">
                <a:effectLst/>
                <a:latin typeface="Arial" panose="020B0604020202020204" pitchFamily="34" charset="0"/>
              </a:rPr>
            </a:br>
            <a:endParaRPr lang="de-DE" altLang="de-DE" sz="1600" dirty="0">
              <a:effectLst/>
              <a:latin typeface="Arial" panose="020B0604020202020204" pitchFamily="34" charset="0"/>
            </a:endParaRPr>
          </a:p>
          <a:p>
            <a:pPr lvl="1" eaLnBrk="1" hangingPunct="1">
              <a:defRPr/>
            </a:pPr>
            <a:r>
              <a:rPr lang="de-DE" altLang="de-DE" sz="1600" dirty="0">
                <a:effectLst/>
                <a:latin typeface="Arial" panose="020B0604020202020204" pitchFamily="34" charset="0"/>
              </a:rPr>
              <a:t>Thematisierung in Bewerbungsverfahren</a:t>
            </a:r>
            <a:br>
              <a:rPr lang="de-DE" altLang="de-DE" sz="1600" dirty="0">
                <a:effectLst/>
                <a:latin typeface="Arial" panose="020B0604020202020204" pitchFamily="34" charset="0"/>
              </a:rPr>
            </a:br>
            <a:r>
              <a:rPr lang="de-DE" altLang="de-DE" sz="1600" dirty="0">
                <a:effectLst/>
                <a:latin typeface="Arial" panose="020B0604020202020204" pitchFamily="34" charset="0"/>
              </a:rPr>
              <a:t>Erarbeitung einer </a:t>
            </a:r>
            <a:r>
              <a:rPr lang="de-DE" altLang="de-DE" sz="1600" dirty="0">
                <a:solidFill>
                  <a:schemeClr val="accent2"/>
                </a:solidFill>
                <a:effectLst/>
                <a:latin typeface="Arial" panose="020B0604020202020204" pitchFamily="34" charset="0"/>
              </a:rPr>
              <a:t>Selbstverpflichtungserklärung</a:t>
            </a:r>
            <a:br>
              <a:rPr lang="de-DE" altLang="de-DE" sz="1600" dirty="0">
                <a:solidFill>
                  <a:schemeClr val="accent2"/>
                </a:solidFill>
                <a:effectLst/>
                <a:latin typeface="Arial" panose="020B0604020202020204" pitchFamily="34" charset="0"/>
              </a:rPr>
            </a:br>
            <a:endParaRPr lang="de-DE" altLang="de-DE" sz="1600" dirty="0">
              <a:solidFill>
                <a:schemeClr val="accent2"/>
              </a:solidFill>
              <a:effectLst/>
              <a:latin typeface="Arial" panose="020B0604020202020204" pitchFamily="34" charset="0"/>
            </a:endParaRPr>
          </a:p>
          <a:p>
            <a:pPr lvl="1" eaLnBrk="1" hangingPunct="1">
              <a:defRPr/>
            </a:pPr>
            <a:r>
              <a:rPr lang="de-DE" altLang="de-DE" sz="1600" dirty="0">
                <a:effectLst/>
                <a:latin typeface="Arial" panose="020B0604020202020204" pitchFamily="34" charset="0"/>
              </a:rPr>
              <a:t>Einrichtung von </a:t>
            </a:r>
            <a:r>
              <a:rPr lang="de-DE" altLang="de-DE" sz="1600" dirty="0">
                <a:solidFill>
                  <a:schemeClr val="accent2"/>
                </a:solidFill>
                <a:effectLst/>
                <a:latin typeface="Arial" panose="020B0604020202020204" pitchFamily="34" charset="0"/>
              </a:rPr>
              <a:t>Beschwerdeverfahren</a:t>
            </a:r>
            <a:r>
              <a:rPr lang="de-DE" altLang="de-DE" sz="1600" dirty="0">
                <a:effectLst/>
                <a:latin typeface="Arial" panose="020B0604020202020204" pitchFamily="34" charset="0"/>
              </a:rPr>
              <a:t> für Kinder,</a:t>
            </a:r>
            <a:br>
              <a:rPr lang="de-DE" altLang="de-DE" sz="1600" dirty="0">
                <a:effectLst/>
                <a:latin typeface="Arial" panose="020B0604020202020204" pitchFamily="34" charset="0"/>
              </a:rPr>
            </a:br>
            <a:r>
              <a:rPr lang="de-DE" altLang="de-DE" sz="1600" dirty="0">
                <a:effectLst/>
                <a:latin typeface="Arial" panose="020B0604020202020204" pitchFamily="34" charset="0"/>
              </a:rPr>
              <a:t>Eltern und pädagogische Fachkräfte</a:t>
            </a:r>
            <a:br>
              <a:rPr lang="de-DE" altLang="de-DE" sz="1600" dirty="0">
                <a:effectLst/>
                <a:latin typeface="Arial" panose="020B0604020202020204" pitchFamily="34" charset="0"/>
              </a:rPr>
            </a:br>
            <a:endParaRPr lang="de-DE" altLang="de-DE" sz="1600" dirty="0">
              <a:effectLst/>
              <a:latin typeface="Arial" panose="020B0604020202020204" pitchFamily="34" charset="0"/>
            </a:endParaRPr>
          </a:p>
          <a:p>
            <a:pPr lvl="1" eaLnBrk="1" hangingPunct="1">
              <a:defRPr/>
            </a:pPr>
            <a:r>
              <a:rPr lang="de-DE" sz="1600" dirty="0">
                <a:solidFill>
                  <a:schemeClr val="accent2"/>
                </a:solidFill>
                <a:effectLst>
                  <a:outerShdw blurRad="114300" sx="0" sy="0">
                    <a:srgbClr val="000000"/>
                  </a:outerShdw>
                </a:effectLst>
                <a:latin typeface="Arial" panose="020B0604020202020204" pitchFamily="34" charset="0"/>
                <a:cs typeface="Arial" panose="020B0604020202020204" pitchFamily="34" charset="0"/>
              </a:rPr>
              <a:t>Präventionsangebote</a:t>
            </a:r>
            <a:r>
              <a:rPr lang="de-DE" sz="1600" dirty="0">
                <a:effectLst>
                  <a:outerShdw blurRad="114300" sx="0" sy="0">
                    <a:srgbClr val="000000"/>
                  </a:outerShdw>
                </a:effectLst>
                <a:latin typeface="Arial" panose="020B0604020202020204" pitchFamily="34" charset="0"/>
                <a:cs typeface="Arial" panose="020B0604020202020204" pitchFamily="34" charset="0"/>
              </a:rPr>
              <a:t> zum Schutz der Kinder vor Gewalt</a:t>
            </a:r>
            <a:br>
              <a:rPr lang="de-DE" sz="1600" dirty="0">
                <a:effectLst>
                  <a:outerShdw blurRad="114300" sx="0" sy="0">
                    <a:srgbClr val="000000"/>
                  </a:outerShdw>
                </a:effectLst>
                <a:latin typeface="Arial" panose="020B0604020202020204" pitchFamily="34" charset="0"/>
                <a:cs typeface="Arial" panose="020B0604020202020204" pitchFamily="34" charset="0"/>
              </a:rPr>
            </a:br>
            <a:endParaRPr lang="de-DE" sz="1600" dirty="0">
              <a:effectLst>
                <a:outerShdw blurRad="114300" sx="0" sy="0">
                  <a:srgbClr val="000000"/>
                </a:outerShdw>
              </a:effectLst>
              <a:latin typeface="Arial" panose="020B0604020202020204" pitchFamily="34" charset="0"/>
              <a:cs typeface="Arial" panose="020B0604020202020204" pitchFamily="34" charset="0"/>
            </a:endParaRPr>
          </a:p>
          <a:p>
            <a:pPr lvl="1" eaLnBrk="1" hangingPunct="1">
              <a:defRPr/>
            </a:pPr>
            <a:r>
              <a:rPr lang="de-DE" sz="1600" dirty="0">
                <a:solidFill>
                  <a:schemeClr val="accent2"/>
                </a:solidFill>
                <a:effectLst>
                  <a:outerShdw blurRad="114300" sx="0" sy="0">
                    <a:srgbClr val="000000"/>
                  </a:outerShdw>
                </a:effectLst>
                <a:latin typeface="Arial" panose="020B0604020202020204" pitchFamily="34" charset="0"/>
                <a:cs typeface="Arial" panose="020B0604020202020204" pitchFamily="34" charset="0"/>
              </a:rPr>
              <a:t>Notfallplan</a:t>
            </a:r>
            <a:r>
              <a:rPr lang="de-DE" sz="1600" dirty="0">
                <a:effectLst>
                  <a:outerShdw blurRad="114300" sx="0" sy="0">
                    <a:srgbClr val="000000"/>
                  </a:outerShdw>
                </a:effectLst>
                <a:latin typeface="Arial" panose="020B0604020202020204" pitchFamily="34" charset="0"/>
                <a:cs typeface="Arial" panose="020B0604020202020204" pitchFamily="34" charset="0"/>
              </a:rPr>
              <a:t> zum </a:t>
            </a:r>
            <a:r>
              <a:rPr lang="de-DE" sz="1600" dirty="0">
                <a:effectLst/>
                <a:latin typeface="Arial" panose="020B0604020202020204" pitchFamily="34" charset="0"/>
                <a:cs typeface="Arial" panose="020B0604020202020204" pitchFamily="34" charset="0"/>
              </a:rPr>
              <a:t>Vorgehen bei Gewalt durch Fachkräfte</a:t>
            </a:r>
            <a:br>
              <a:rPr lang="de-DE" sz="1600" dirty="0">
                <a:effectLst/>
                <a:latin typeface="Arial" panose="020B0604020202020204" pitchFamily="34" charset="0"/>
                <a:cs typeface="Arial" panose="020B0604020202020204" pitchFamily="34" charset="0"/>
              </a:rPr>
            </a:br>
            <a:r>
              <a:rPr lang="de-DE" sz="1600" dirty="0">
                <a:effectLst/>
                <a:latin typeface="Arial" panose="020B0604020202020204" pitchFamily="34" charset="0"/>
                <a:cs typeface="Arial" panose="020B0604020202020204" pitchFamily="34" charset="0"/>
              </a:rPr>
              <a:t>(inkl. Vorgehen bei Falschbeschuldigungen)</a:t>
            </a:r>
            <a:br>
              <a:rPr lang="de-DE" sz="1600" dirty="0">
                <a:effectLst/>
                <a:latin typeface="Arial" panose="020B0604020202020204" pitchFamily="34" charset="0"/>
                <a:cs typeface="Arial" panose="020B0604020202020204" pitchFamily="34" charset="0"/>
              </a:rPr>
            </a:br>
            <a:endParaRPr lang="de-DE" sz="1600" dirty="0">
              <a:effectLst/>
              <a:latin typeface="Arial" panose="020B0604020202020204" pitchFamily="34" charset="0"/>
              <a:cs typeface="Arial" panose="020B0604020202020204" pitchFamily="34" charset="0"/>
            </a:endParaRPr>
          </a:p>
          <a:p>
            <a:pPr lvl="1" eaLnBrk="1" hangingPunct="1">
              <a:defRPr/>
            </a:pPr>
            <a:r>
              <a:rPr lang="de-DE" altLang="de-DE" sz="1600" dirty="0">
                <a:effectLst/>
                <a:latin typeface="Arial" panose="020B0604020202020204" pitchFamily="34" charset="0"/>
                <a:cs typeface="Arial" panose="020B0604020202020204" pitchFamily="34" charset="0"/>
              </a:rPr>
              <a:t>Kooperation mit einer </a:t>
            </a:r>
            <a:r>
              <a:rPr lang="de-DE" altLang="de-DE" sz="1600" dirty="0">
                <a:solidFill>
                  <a:schemeClr val="accent2"/>
                </a:solidFill>
                <a:effectLst/>
                <a:latin typeface="Arial" panose="020B0604020202020204" pitchFamily="34" charset="0"/>
                <a:cs typeface="Arial" panose="020B0604020202020204" pitchFamily="34" charset="0"/>
              </a:rPr>
              <a:t>Fachberatungsstelle</a:t>
            </a:r>
            <a:endParaRPr lang="de-DE" altLang="de-DE" sz="1600" dirty="0">
              <a:solidFill>
                <a:schemeClr val="accent2"/>
              </a:solidFill>
              <a:effectLst/>
              <a:latin typeface="Arial" panose="020B0604020202020204" pitchFamily="34" charset="0"/>
            </a:endParaRPr>
          </a:p>
        </p:txBody>
      </p:sp>
    </p:spTree>
    <p:extLst>
      <p:ext uri="{BB962C8B-B14F-4D97-AF65-F5344CB8AC3E}">
        <p14:creationId xmlns:p14="http://schemas.microsoft.com/office/powerpoint/2010/main" val="3701462200"/>
      </p:ext>
    </p:extLst>
  </p:cSld>
  <p:clrMapOvr>
    <a:masterClrMapping/>
  </p:clrMapOvr>
</p:sld>
</file>

<file path=ppt/theme/theme1.xml><?xml version="1.0" encoding="utf-8"?>
<a:theme xmlns:a="http://schemas.openxmlformats.org/drawingml/2006/main" name="Strömung">
  <a:themeElements>
    <a:clrScheme name="Strömung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fontScheme name="Strömung">
      <a:majorFont>
        <a:latin typeface="Garamond"/>
        <a:ea typeface=""/>
        <a:cs typeface=""/>
      </a:majorFont>
      <a:minorFont>
        <a:latin typeface="Garamond"/>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ömung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ömung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ömung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ömung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ömung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ömung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ömung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ömung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ömung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Ocean</Template>
  <TotalTime>0</TotalTime>
  <Words>884</Words>
  <Application>Microsoft Office PowerPoint</Application>
  <PresentationFormat>Bildschirmpräsentation (4:3)</PresentationFormat>
  <Paragraphs>87</Paragraphs>
  <Slides>9</Slides>
  <Notes>1</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9</vt:i4>
      </vt:variant>
    </vt:vector>
  </HeadingPairs>
  <TitlesOfParts>
    <vt:vector size="15" baseType="lpstr">
      <vt:lpstr>Arial</vt:lpstr>
      <vt:lpstr>Calibri</vt:lpstr>
      <vt:lpstr>Garamond</vt:lpstr>
      <vt:lpstr>Times New Roman</vt:lpstr>
      <vt:lpstr>Wingdings</vt:lpstr>
      <vt:lpstr>Strömung</vt:lpstr>
      <vt:lpstr>Vom väterlichen Züchtigungsrecht  zum Recht des Kindes auf gewaltfreie Erziehung  Auf dem Weg zu einem kinderrechtsbasierten Kinderschutz  </vt:lpstr>
      <vt:lpstr>Der lange Weg hin zum Recht des Kindes auf gewaltfreie Erziehung (Entwicklung des § 1631 Abs. 2 BGB) ______________________________________________</vt:lpstr>
      <vt:lpstr>„Wir alle freuen uns schon auf den Tag, wo wir das erste Mal alle beisammen sind. Denn leider bekomme ich als Vater meinen Sohn nur sehr wenig im Krankenhaus zu sehen, da die Kinder sehr abgeschlossen gehalten werden und zur Stillzeit werden wir rausgeworfen. Insgesamt habe ich meinen Sohn nur einige Minuten gesehen, so dass ich nicht sagen kann, wie er sich bis jetzt entwickelt hat. (…)  Zur Zeit fühle ich mich noch nicht ganz so als Vater, das liegt aber daran, dass ich meinen Sohn so wenig zu sehen bekam und ihn auch nicht mal berühren oder gar auf den Arm nehmen konnte. Bis jetzt durfte ich ihn im Krankenhaus nur durch die Scheibe oder von weitem sehen!“   Heinz Maywald am 29.5.1955 in Briefen an seine Eltern, acht bzw. 15 Tage nach der Geburt des Sohnes Jörg</vt:lpstr>
      <vt:lpstr>PowerPoint-Präsentation</vt:lpstr>
      <vt:lpstr>Kinderschutz: unterschiedliche Reichweiten ______________________________________________</vt:lpstr>
      <vt:lpstr>Fehlverhalten durch Fachkräfte: Formen _______________________________________________</vt:lpstr>
      <vt:lpstr>Gewalt durch pädagogische Fachkräfte: Ursachen ______________________________________________</vt:lpstr>
      <vt:lpstr>Gewalt durch pädagogische Fachkräfte: Folgen ______________________________________________</vt:lpstr>
      <vt:lpstr>Schutzkonzepte in Einrichtungen: zentrale Elemente ______________________________________________</vt:lpstr>
    </vt:vector>
  </TitlesOfParts>
  <Company>Liga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Für eine kindergerechte Welt   Der Nationale Aktionsplan zur Umsetzung der Kinderrechte</dc:title>
  <dc:creator>Jörg</dc:creator>
  <cp:lastModifiedBy>Anja</cp:lastModifiedBy>
  <cp:revision>353</cp:revision>
  <cp:lastPrinted>2023-09-13T09:50:38Z</cp:lastPrinted>
  <dcterms:created xsi:type="dcterms:W3CDTF">2004-05-07T12:29:04Z</dcterms:created>
  <dcterms:modified xsi:type="dcterms:W3CDTF">2023-11-17T07:53:41Z</dcterms:modified>
</cp:coreProperties>
</file>