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311" r:id="rId7"/>
    <p:sldId id="266" r:id="rId8"/>
    <p:sldId id="277" r:id="rId9"/>
    <p:sldId id="276" r:id="rId10"/>
    <p:sldId id="312" r:id="rId11"/>
    <p:sldId id="262" r:id="rId12"/>
    <p:sldId id="268" r:id="rId13"/>
    <p:sldId id="264" r:id="rId14"/>
    <p:sldId id="281" r:id="rId15"/>
    <p:sldId id="270" r:id="rId16"/>
    <p:sldId id="315" r:id="rId17"/>
    <p:sldId id="267" r:id="rId18"/>
    <p:sldId id="283" r:id="rId19"/>
    <p:sldId id="285" r:id="rId20"/>
    <p:sldId id="313" r:id="rId21"/>
    <p:sldId id="271" r:id="rId22"/>
    <p:sldId id="263" r:id="rId23"/>
    <p:sldId id="289" r:id="rId24"/>
    <p:sldId id="314" r:id="rId25"/>
    <p:sldId id="272" r:id="rId26"/>
    <p:sldId id="291" r:id="rId27"/>
    <p:sldId id="274" r:id="rId28"/>
    <p:sldId id="319" r:id="rId29"/>
    <p:sldId id="287" r:id="rId30"/>
    <p:sldId id="265" r:id="rId31"/>
    <p:sldId id="316" r:id="rId32"/>
    <p:sldId id="317" r:id="rId33"/>
    <p:sldId id="321" r:id="rId34"/>
    <p:sldId id="320" r:id="rId35"/>
    <p:sldId id="322" r:id="rId36"/>
    <p:sldId id="323" r:id="rId37"/>
    <p:sldId id="290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3C290A-DE1C-4967-AD2B-48E3D161E8FC}">
  <a:tblStyle styleId="{523C290A-DE1C-4967-AD2B-48E3D161E8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bb079af0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bb079af0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596ac391d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1596ac391d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57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bce3212c2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bce3212c2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3bad40225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3bad40225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3b99f811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13b99f811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1596ac391d5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1596ac391d5_0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3b99f811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13b99f811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f463f165c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f463f165c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69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4807ab459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4807ab459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13b99f811a4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13b99f811a4_0_1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g1596ac391d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Google Shape;1772;g1596ac391d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f463f165c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f463f165c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3b49936e2d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3b49936e2d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917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bad40225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3bad40225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3bad4022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13bad4022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596ac391d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596ac391d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596ac391d5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596ac391d5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403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3bad4022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13bad40225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3bad402257_0_23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3bad402257_0_23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1bb97c80768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1bb97c80768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bce3212c2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bce3212c2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35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13b99f811a4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13b99f811a4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596ac39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1596ac39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4807ab459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14807ab459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bce3212c2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bce3212c2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257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1596ac391d5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1596ac391d5_0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878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596ac391d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596ac391d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160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4807ab459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4807ab459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42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3bad402257_0_23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3bad402257_0_23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975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3bad40225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3bad40225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356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13b99f811a4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13b99f811a4_0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13b99f811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13b99f811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3b49936e2d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3b49936e2d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bb5687a28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1bb5687a28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21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3b99f811a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3b99f811a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596ac391d5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596ac391d5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596ac391d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1596ac391d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4313" y="1260813"/>
            <a:ext cx="5036400" cy="22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4313" y="3486688"/>
            <a:ext cx="5036400" cy="3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512300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340323" y="3698941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-338104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005478" y="4605333"/>
            <a:ext cx="1671714" cy="140875"/>
            <a:chOff x="2825388" y="4434175"/>
            <a:chExt cx="756500" cy="63750"/>
          </a:xfrm>
        </p:grpSpPr>
        <p:sp>
          <p:nvSpPr>
            <p:cNvPr id="15" name="Google Shape;15;p2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911000" y="38794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3419645" y="4605325"/>
            <a:ext cx="1375301" cy="877873"/>
            <a:chOff x="-2466975" y="0"/>
            <a:chExt cx="1956054" cy="1248575"/>
          </a:xfrm>
        </p:grpSpPr>
        <p:sp>
          <p:nvSpPr>
            <p:cNvPr id="21" name="Google Shape;21;p2"/>
            <p:cNvSpPr/>
            <p:nvPr/>
          </p:nvSpPr>
          <p:spPr>
            <a:xfrm>
              <a:off x="-1484971" y="619876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380946" y="690726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794946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 rot="2879228">
            <a:off x="2332980" y="-730699"/>
            <a:ext cx="1916339" cy="1533108"/>
            <a:chOff x="6018175" y="1327850"/>
            <a:chExt cx="1039975" cy="832000"/>
          </a:xfrm>
        </p:grpSpPr>
        <p:sp>
          <p:nvSpPr>
            <p:cNvPr id="27" name="Google Shape;27;p2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28;p2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/>
          <p:nvPr/>
        </p:nvSpPr>
        <p:spPr>
          <a:xfrm rot="10800000" flipH="1">
            <a:off x="-1097263" y="3787803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 hasCustomPrompt="1"/>
          </p:nvPr>
        </p:nvSpPr>
        <p:spPr>
          <a:xfrm>
            <a:off x="1245138" y="14883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1"/>
          </p:nvPr>
        </p:nvSpPr>
        <p:spPr>
          <a:xfrm>
            <a:off x="1922838" y="1653600"/>
            <a:ext cx="25296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3" hasCustomPrompt="1"/>
          </p:nvPr>
        </p:nvSpPr>
        <p:spPr>
          <a:xfrm>
            <a:off x="7276963" y="14883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4"/>
          </p:nvPr>
        </p:nvSpPr>
        <p:spPr>
          <a:xfrm>
            <a:off x="4691562" y="1653600"/>
            <a:ext cx="25296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1245138" y="26596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1922863" y="2828363"/>
            <a:ext cx="25296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 hasCustomPrompt="1"/>
          </p:nvPr>
        </p:nvSpPr>
        <p:spPr>
          <a:xfrm>
            <a:off x="7276963" y="26596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8"/>
          </p:nvPr>
        </p:nvSpPr>
        <p:spPr>
          <a:xfrm>
            <a:off x="4691568" y="2828419"/>
            <a:ext cx="25296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9" hasCustomPrompt="1"/>
          </p:nvPr>
        </p:nvSpPr>
        <p:spPr>
          <a:xfrm>
            <a:off x="1245138" y="38347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3"/>
          </p:nvPr>
        </p:nvSpPr>
        <p:spPr>
          <a:xfrm>
            <a:off x="1922863" y="4003126"/>
            <a:ext cx="25296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7276963" y="38347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4691568" y="4003125"/>
            <a:ext cx="25296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6"/>
          </p:nvPr>
        </p:nvSpPr>
        <p:spPr>
          <a:xfrm>
            <a:off x="1922863" y="13344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7"/>
          </p:nvPr>
        </p:nvSpPr>
        <p:spPr>
          <a:xfrm>
            <a:off x="1922875" y="251107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18"/>
          </p:nvPr>
        </p:nvSpPr>
        <p:spPr>
          <a:xfrm>
            <a:off x="1922875" y="3686526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9"/>
          </p:nvPr>
        </p:nvSpPr>
        <p:spPr>
          <a:xfrm>
            <a:off x="4691563" y="133442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20"/>
          </p:nvPr>
        </p:nvSpPr>
        <p:spPr>
          <a:xfrm>
            <a:off x="4691563" y="2511075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21"/>
          </p:nvPr>
        </p:nvSpPr>
        <p:spPr>
          <a:xfrm>
            <a:off x="4691563" y="3686526"/>
            <a:ext cx="2529600" cy="45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/>
          <p:nvPr/>
        </p:nvSpPr>
        <p:spPr>
          <a:xfrm>
            <a:off x="-869224" y="3046038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"/>
          <p:cNvSpPr/>
          <p:nvPr/>
        </p:nvSpPr>
        <p:spPr>
          <a:xfrm>
            <a:off x="4795471" y="-1254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13"/>
          <p:cNvGrpSpPr/>
          <p:nvPr/>
        </p:nvGrpSpPr>
        <p:grpSpPr>
          <a:xfrm rot="9048189">
            <a:off x="8151069" y="2735539"/>
            <a:ext cx="1916382" cy="1533143"/>
            <a:chOff x="6018175" y="1327850"/>
            <a:chExt cx="1039975" cy="832000"/>
          </a:xfrm>
        </p:grpSpPr>
        <p:sp>
          <p:nvSpPr>
            <p:cNvPr id="283" name="Google Shape;283;p13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13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285" name="Google Shape;285;p13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0" name="Google Shape;290;p13"/>
          <p:cNvGrpSpPr/>
          <p:nvPr/>
        </p:nvGrpSpPr>
        <p:grpSpPr>
          <a:xfrm rot="-10277532" flipH="1">
            <a:off x="-568835" y="-356282"/>
            <a:ext cx="1701327" cy="1473619"/>
            <a:chOff x="-2587069" y="-199105"/>
            <a:chExt cx="1783746" cy="1545008"/>
          </a:xfrm>
        </p:grpSpPr>
        <p:sp>
          <p:nvSpPr>
            <p:cNvPr id="291" name="Google Shape;291;p13"/>
            <p:cNvSpPr/>
            <p:nvPr/>
          </p:nvSpPr>
          <p:spPr>
            <a:xfrm>
              <a:off x="-1777372" y="757027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-1673347" y="827877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-2587069" y="-194655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-2301519" y="-199105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>
            <a:off x="7062878" y="278858"/>
            <a:ext cx="1671714" cy="140875"/>
            <a:chOff x="2825388" y="4434175"/>
            <a:chExt cx="756500" cy="63750"/>
          </a:xfrm>
        </p:grpSpPr>
        <p:sp>
          <p:nvSpPr>
            <p:cNvPr id="296" name="Google Shape;296;p13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>
            <a:spLocks noGrp="1"/>
          </p:cNvSpPr>
          <p:nvPr>
            <p:ph type="title"/>
          </p:nvPr>
        </p:nvSpPr>
        <p:spPr>
          <a:xfrm>
            <a:off x="709600" y="2571600"/>
            <a:ext cx="4881000" cy="10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2" name="Google Shape;302;p14"/>
          <p:cNvSpPr txBox="1">
            <a:spLocks noGrp="1"/>
          </p:cNvSpPr>
          <p:nvPr>
            <p:ph type="title" idx="2" hasCustomPrompt="1"/>
          </p:nvPr>
        </p:nvSpPr>
        <p:spPr>
          <a:xfrm>
            <a:off x="709600" y="1437900"/>
            <a:ext cx="146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3" name="Google Shape;303;p14"/>
          <p:cNvSpPr txBox="1">
            <a:spLocks noGrp="1"/>
          </p:cNvSpPr>
          <p:nvPr>
            <p:ph type="subTitle" idx="1"/>
          </p:nvPr>
        </p:nvSpPr>
        <p:spPr>
          <a:xfrm>
            <a:off x="709600" y="3601800"/>
            <a:ext cx="48810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4"/>
          <p:cNvSpPr/>
          <p:nvPr/>
        </p:nvSpPr>
        <p:spPr>
          <a:xfrm rot="10800000" flipH="1">
            <a:off x="-1321925" y="3698941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/>
          <p:nvPr/>
        </p:nvSpPr>
        <p:spPr>
          <a:xfrm rot="10800000" flipH="1">
            <a:off x="4932317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14"/>
          <p:cNvGrpSpPr/>
          <p:nvPr/>
        </p:nvGrpSpPr>
        <p:grpSpPr>
          <a:xfrm rot="2850439">
            <a:off x="3432266" y="-735765"/>
            <a:ext cx="1916306" cy="1533081"/>
            <a:chOff x="6018175" y="1327850"/>
            <a:chExt cx="1039975" cy="832000"/>
          </a:xfrm>
        </p:grpSpPr>
        <p:sp>
          <p:nvSpPr>
            <p:cNvPr id="307" name="Google Shape;307;p14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14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309" name="Google Shape;309;p14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4" name="Google Shape;314;p14"/>
          <p:cNvSpPr/>
          <p:nvPr/>
        </p:nvSpPr>
        <p:spPr>
          <a:xfrm>
            <a:off x="8434400" y="369895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14"/>
          <p:cNvGrpSpPr/>
          <p:nvPr/>
        </p:nvGrpSpPr>
        <p:grpSpPr>
          <a:xfrm rot="10060416">
            <a:off x="-114881" y="-220862"/>
            <a:ext cx="1453622" cy="922747"/>
            <a:chOff x="-2758972" y="-63807"/>
            <a:chExt cx="2067422" cy="1312382"/>
          </a:xfrm>
        </p:grpSpPr>
        <p:sp>
          <p:nvSpPr>
            <p:cNvPr id="316" name="Google Shape;316;p14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-2758972" y="-59357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2473422" y="-63807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2859840" y="4832558"/>
            <a:ext cx="1671714" cy="140875"/>
            <a:chOff x="2825388" y="4434175"/>
            <a:chExt cx="756500" cy="63750"/>
          </a:xfrm>
        </p:grpSpPr>
        <p:sp>
          <p:nvSpPr>
            <p:cNvPr id="321" name="Google Shape;321;p14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>
            <a:spLocks noGrp="1"/>
          </p:cNvSpPr>
          <p:nvPr>
            <p:ph type="title"/>
          </p:nvPr>
        </p:nvSpPr>
        <p:spPr>
          <a:xfrm>
            <a:off x="2776275" y="2568900"/>
            <a:ext cx="56580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7" name="Google Shape;327;p15"/>
          <p:cNvSpPr txBox="1">
            <a:spLocks noGrp="1"/>
          </p:cNvSpPr>
          <p:nvPr>
            <p:ph type="title" idx="2" hasCustomPrompt="1"/>
          </p:nvPr>
        </p:nvSpPr>
        <p:spPr>
          <a:xfrm>
            <a:off x="4791979" y="1500000"/>
            <a:ext cx="162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8" name="Google Shape;328;p15"/>
          <p:cNvSpPr txBox="1">
            <a:spLocks noGrp="1"/>
          </p:cNvSpPr>
          <p:nvPr>
            <p:ph type="subTitle" idx="1"/>
          </p:nvPr>
        </p:nvSpPr>
        <p:spPr>
          <a:xfrm>
            <a:off x="2776275" y="3509675"/>
            <a:ext cx="56580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5"/>
          <p:cNvSpPr/>
          <p:nvPr/>
        </p:nvSpPr>
        <p:spPr>
          <a:xfrm>
            <a:off x="4794946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"/>
          <p:cNvSpPr/>
          <p:nvPr/>
        </p:nvSpPr>
        <p:spPr>
          <a:xfrm rot="10800000">
            <a:off x="6847648" y="36989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5"/>
          <p:cNvGrpSpPr/>
          <p:nvPr/>
        </p:nvGrpSpPr>
        <p:grpSpPr>
          <a:xfrm rot="2879228">
            <a:off x="2332980" y="-730699"/>
            <a:ext cx="1916339" cy="1533108"/>
            <a:chOff x="6018175" y="1327850"/>
            <a:chExt cx="1039975" cy="832000"/>
          </a:xfrm>
        </p:grpSpPr>
        <p:sp>
          <p:nvSpPr>
            <p:cNvPr id="332" name="Google Shape;332;p15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15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334" name="Google Shape;334;p15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339;p15"/>
          <p:cNvGrpSpPr/>
          <p:nvPr/>
        </p:nvGrpSpPr>
        <p:grpSpPr>
          <a:xfrm>
            <a:off x="7110503" y="340483"/>
            <a:ext cx="1671714" cy="140875"/>
            <a:chOff x="2825388" y="4434175"/>
            <a:chExt cx="756500" cy="63750"/>
          </a:xfrm>
        </p:grpSpPr>
        <p:sp>
          <p:nvSpPr>
            <p:cNvPr id="340" name="Google Shape;340;p15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5"/>
          <p:cNvSpPr/>
          <p:nvPr/>
        </p:nvSpPr>
        <p:spPr>
          <a:xfrm>
            <a:off x="2912775" y="46053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15"/>
          <p:cNvGrpSpPr/>
          <p:nvPr/>
        </p:nvGrpSpPr>
        <p:grpSpPr>
          <a:xfrm>
            <a:off x="5267495" y="4605325"/>
            <a:ext cx="1486851" cy="877873"/>
            <a:chOff x="-2466975" y="0"/>
            <a:chExt cx="2114708" cy="1248575"/>
          </a:xfrm>
        </p:grpSpPr>
        <p:sp>
          <p:nvSpPr>
            <p:cNvPr id="346" name="Google Shape;346;p15"/>
            <p:cNvSpPr/>
            <p:nvPr/>
          </p:nvSpPr>
          <p:spPr>
            <a:xfrm>
              <a:off x="-1326317" y="538522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-1222292" y="609372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5"/>
          <p:cNvSpPr/>
          <p:nvPr/>
        </p:nvSpPr>
        <p:spPr>
          <a:xfrm>
            <a:off x="-512300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"/>
          <p:cNvSpPr txBox="1">
            <a:spLocks noGrp="1"/>
          </p:cNvSpPr>
          <p:nvPr>
            <p:ph type="title"/>
          </p:nvPr>
        </p:nvSpPr>
        <p:spPr>
          <a:xfrm>
            <a:off x="709601" y="2948323"/>
            <a:ext cx="5577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3" name="Google Shape;353;p16"/>
          <p:cNvSpPr txBox="1">
            <a:spLocks noGrp="1"/>
          </p:cNvSpPr>
          <p:nvPr>
            <p:ph type="subTitle" idx="1"/>
          </p:nvPr>
        </p:nvSpPr>
        <p:spPr>
          <a:xfrm>
            <a:off x="709601" y="1775777"/>
            <a:ext cx="5577000" cy="12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4" name="Google Shape;354;p16"/>
          <p:cNvSpPr/>
          <p:nvPr/>
        </p:nvSpPr>
        <p:spPr>
          <a:xfrm>
            <a:off x="-23875" y="-271462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/>
          <p:nvPr/>
        </p:nvSpPr>
        <p:spPr>
          <a:xfrm rot="10800000" flipH="1">
            <a:off x="-1862104" y="38002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"/>
          <p:cNvSpPr/>
          <p:nvPr/>
        </p:nvSpPr>
        <p:spPr>
          <a:xfrm rot="10800000" flipH="1">
            <a:off x="4937289" y="457327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16"/>
          <p:cNvGrpSpPr/>
          <p:nvPr/>
        </p:nvGrpSpPr>
        <p:grpSpPr>
          <a:xfrm>
            <a:off x="2377928" y="170070"/>
            <a:ext cx="1671714" cy="140875"/>
            <a:chOff x="2825388" y="4434175"/>
            <a:chExt cx="756500" cy="63750"/>
          </a:xfrm>
        </p:grpSpPr>
        <p:sp>
          <p:nvSpPr>
            <p:cNvPr id="358" name="Google Shape;358;p16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6"/>
          <p:cNvSpPr/>
          <p:nvPr/>
        </p:nvSpPr>
        <p:spPr>
          <a:xfrm>
            <a:off x="6087025" y="463045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16"/>
          <p:cNvGrpSpPr/>
          <p:nvPr/>
        </p:nvGrpSpPr>
        <p:grpSpPr>
          <a:xfrm rot="-811817">
            <a:off x="3422876" y="4577356"/>
            <a:ext cx="1480255" cy="933701"/>
            <a:chOff x="-2466975" y="0"/>
            <a:chExt cx="2105285" cy="1327952"/>
          </a:xfrm>
        </p:grpSpPr>
        <p:sp>
          <p:nvSpPr>
            <p:cNvPr id="364" name="Google Shape;364;p16"/>
            <p:cNvSpPr/>
            <p:nvPr/>
          </p:nvSpPr>
          <p:spPr>
            <a:xfrm>
              <a:off x="-1335740" y="739077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-1231715" y="809927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6"/>
          <p:cNvGrpSpPr/>
          <p:nvPr/>
        </p:nvGrpSpPr>
        <p:grpSpPr>
          <a:xfrm rot="7252194">
            <a:off x="-629837" y="2915083"/>
            <a:ext cx="1916419" cy="1533172"/>
            <a:chOff x="6018175" y="1327850"/>
            <a:chExt cx="1039975" cy="832000"/>
          </a:xfrm>
        </p:grpSpPr>
        <p:sp>
          <p:nvSpPr>
            <p:cNvPr id="369" name="Google Shape;369;p16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" name="Google Shape;370;p16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371" name="Google Shape;371;p16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6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6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-512300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8"/>
          <p:cNvSpPr/>
          <p:nvPr/>
        </p:nvSpPr>
        <p:spPr>
          <a:xfrm rot="10800000">
            <a:off x="6717048" y="36989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18"/>
          <p:cNvGrpSpPr/>
          <p:nvPr/>
        </p:nvGrpSpPr>
        <p:grpSpPr>
          <a:xfrm rot="5851475">
            <a:off x="-542519" y="3506388"/>
            <a:ext cx="1916328" cy="1533099"/>
            <a:chOff x="6018175" y="1327850"/>
            <a:chExt cx="1039975" cy="832000"/>
          </a:xfrm>
        </p:grpSpPr>
        <p:sp>
          <p:nvSpPr>
            <p:cNvPr id="404" name="Google Shape;404;p18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18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406" name="Google Shape;406;p18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8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8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1" name="Google Shape;411;p18"/>
          <p:cNvGrpSpPr/>
          <p:nvPr/>
        </p:nvGrpSpPr>
        <p:grpSpPr>
          <a:xfrm rot="5400000">
            <a:off x="7939178" y="3433758"/>
            <a:ext cx="1671714" cy="140875"/>
            <a:chOff x="2825388" y="4434175"/>
            <a:chExt cx="756500" cy="63750"/>
          </a:xfrm>
        </p:grpSpPr>
        <p:sp>
          <p:nvSpPr>
            <p:cNvPr id="412" name="Google Shape;412;p18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8"/>
          <p:cNvGrpSpPr/>
          <p:nvPr/>
        </p:nvGrpSpPr>
        <p:grpSpPr>
          <a:xfrm rot="-5400000" flipH="1">
            <a:off x="8237820" y="-170625"/>
            <a:ext cx="1356226" cy="963048"/>
            <a:chOff x="-2466975" y="0"/>
            <a:chExt cx="1928924" cy="1369717"/>
          </a:xfrm>
        </p:grpSpPr>
        <p:sp>
          <p:nvSpPr>
            <p:cNvPr id="417" name="Google Shape;417;p18"/>
            <p:cNvSpPr/>
            <p:nvPr/>
          </p:nvSpPr>
          <p:spPr>
            <a:xfrm>
              <a:off x="-1512101" y="780842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-1408076" y="851692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8"/>
          <p:cNvSpPr/>
          <p:nvPr/>
        </p:nvSpPr>
        <p:spPr>
          <a:xfrm>
            <a:off x="-1025300" y="153788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"/>
          <p:cNvSpPr/>
          <p:nvPr/>
        </p:nvSpPr>
        <p:spPr>
          <a:xfrm flipH="1">
            <a:off x="-4" y="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798338" y="3066250"/>
            <a:ext cx="42453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/>
          </p:nvPr>
        </p:nvSpPr>
        <p:spPr>
          <a:xfrm>
            <a:off x="798338" y="1215650"/>
            <a:ext cx="4245300" cy="18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0"/>
          <p:cNvSpPr>
            <a:spLocks noGrp="1"/>
          </p:cNvSpPr>
          <p:nvPr>
            <p:ph type="pic" idx="2"/>
          </p:nvPr>
        </p:nvSpPr>
        <p:spPr>
          <a:xfrm>
            <a:off x="5421563" y="1109700"/>
            <a:ext cx="2924100" cy="292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0" name="Google Shape;450;p20"/>
          <p:cNvSpPr/>
          <p:nvPr/>
        </p:nvSpPr>
        <p:spPr>
          <a:xfrm rot="10800000">
            <a:off x="6701973" y="37240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0"/>
          <p:cNvSpPr/>
          <p:nvPr/>
        </p:nvSpPr>
        <p:spPr>
          <a:xfrm rot="10800000">
            <a:off x="-338104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0"/>
          <p:cNvGrpSpPr/>
          <p:nvPr/>
        </p:nvGrpSpPr>
        <p:grpSpPr>
          <a:xfrm rot="2879228">
            <a:off x="6240480" y="-673899"/>
            <a:ext cx="1916339" cy="1533108"/>
            <a:chOff x="6018175" y="1327850"/>
            <a:chExt cx="1039975" cy="832000"/>
          </a:xfrm>
        </p:grpSpPr>
        <p:sp>
          <p:nvSpPr>
            <p:cNvPr id="453" name="Google Shape;453;p20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20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455" name="Google Shape;455;p20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" name="Google Shape;460;p20"/>
          <p:cNvGrpSpPr/>
          <p:nvPr/>
        </p:nvGrpSpPr>
        <p:grpSpPr>
          <a:xfrm>
            <a:off x="5005478" y="4605333"/>
            <a:ext cx="1671714" cy="140875"/>
            <a:chOff x="2825388" y="4434175"/>
            <a:chExt cx="756500" cy="63750"/>
          </a:xfrm>
        </p:grpSpPr>
        <p:sp>
          <p:nvSpPr>
            <p:cNvPr id="461" name="Google Shape;461;p20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20"/>
          <p:cNvSpPr/>
          <p:nvPr/>
        </p:nvSpPr>
        <p:spPr>
          <a:xfrm>
            <a:off x="-911000" y="38794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20"/>
          <p:cNvGrpSpPr/>
          <p:nvPr/>
        </p:nvGrpSpPr>
        <p:grpSpPr>
          <a:xfrm>
            <a:off x="3419645" y="4605325"/>
            <a:ext cx="1553376" cy="877873"/>
            <a:chOff x="-2466975" y="0"/>
            <a:chExt cx="2209325" cy="1248575"/>
          </a:xfrm>
        </p:grpSpPr>
        <p:sp>
          <p:nvSpPr>
            <p:cNvPr id="467" name="Google Shape;467;p20"/>
            <p:cNvSpPr/>
            <p:nvPr/>
          </p:nvSpPr>
          <p:spPr>
            <a:xfrm>
              <a:off x="-1231700" y="578915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-1127675" y="649765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>
            <a:off x="720000" y="1085150"/>
            <a:ext cx="5671200" cy="17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0" name="Google Shape;500;p22"/>
          <p:cNvSpPr/>
          <p:nvPr/>
        </p:nvSpPr>
        <p:spPr>
          <a:xfrm flipH="1">
            <a:off x="7075300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2"/>
          <p:cNvSpPr/>
          <p:nvPr/>
        </p:nvSpPr>
        <p:spPr>
          <a:xfrm rot="10800000">
            <a:off x="-1204879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22"/>
          <p:cNvGrpSpPr/>
          <p:nvPr/>
        </p:nvGrpSpPr>
        <p:grpSpPr>
          <a:xfrm>
            <a:off x="6379953" y="214308"/>
            <a:ext cx="1671714" cy="140875"/>
            <a:chOff x="2825388" y="4434175"/>
            <a:chExt cx="756500" cy="63750"/>
          </a:xfrm>
        </p:grpSpPr>
        <p:sp>
          <p:nvSpPr>
            <p:cNvPr id="503" name="Google Shape;503;p22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22"/>
          <p:cNvSpPr/>
          <p:nvPr/>
        </p:nvSpPr>
        <p:spPr>
          <a:xfrm>
            <a:off x="-215675" y="-110707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22"/>
          <p:cNvGrpSpPr/>
          <p:nvPr/>
        </p:nvGrpSpPr>
        <p:grpSpPr>
          <a:xfrm rot="-3498148">
            <a:off x="-934245" y="2879927"/>
            <a:ext cx="1916324" cy="1533096"/>
            <a:chOff x="6018175" y="1327850"/>
            <a:chExt cx="1039975" cy="832000"/>
          </a:xfrm>
        </p:grpSpPr>
        <p:sp>
          <p:nvSpPr>
            <p:cNvPr id="509" name="Google Shape;509;p22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22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511" name="Google Shape;511;p22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6" name="Google Shape;516;p22"/>
          <p:cNvGrpSpPr/>
          <p:nvPr/>
        </p:nvGrpSpPr>
        <p:grpSpPr>
          <a:xfrm rot="-884987">
            <a:off x="-246916" y="4464071"/>
            <a:ext cx="1248245" cy="877833"/>
            <a:chOff x="-2466975" y="0"/>
            <a:chExt cx="1775425" cy="1248575"/>
          </a:xfrm>
        </p:grpSpPr>
        <p:sp>
          <p:nvSpPr>
            <p:cNvPr id="517" name="Google Shape;517;p22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4"/>
          <p:cNvSpPr/>
          <p:nvPr/>
        </p:nvSpPr>
        <p:spPr>
          <a:xfrm flipH="1">
            <a:off x="-237483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1"/>
          </p:nvPr>
        </p:nvSpPr>
        <p:spPr>
          <a:xfrm>
            <a:off x="1793550" y="2774250"/>
            <a:ext cx="55569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title"/>
          </p:nvPr>
        </p:nvSpPr>
        <p:spPr>
          <a:xfrm>
            <a:off x="1793550" y="1721550"/>
            <a:ext cx="55569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24"/>
          <p:cNvSpPr/>
          <p:nvPr/>
        </p:nvSpPr>
        <p:spPr>
          <a:xfrm flipH="1">
            <a:off x="7061671" y="-5000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4"/>
          <p:cNvSpPr/>
          <p:nvPr/>
        </p:nvSpPr>
        <p:spPr>
          <a:xfrm rot="10800000" flipH="1">
            <a:off x="4895567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4"/>
          <p:cNvGrpSpPr/>
          <p:nvPr/>
        </p:nvGrpSpPr>
        <p:grpSpPr>
          <a:xfrm rot="-2879228" flipH="1">
            <a:off x="4656588" y="-730699"/>
            <a:ext cx="1916339" cy="1533108"/>
            <a:chOff x="6018175" y="1327850"/>
            <a:chExt cx="1039975" cy="832000"/>
          </a:xfrm>
        </p:grpSpPr>
        <p:sp>
          <p:nvSpPr>
            <p:cNvPr id="554" name="Google Shape;554;p24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24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556" name="Google Shape;556;p24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1" name="Google Shape;561;p24"/>
          <p:cNvGrpSpPr/>
          <p:nvPr/>
        </p:nvGrpSpPr>
        <p:grpSpPr>
          <a:xfrm flipH="1">
            <a:off x="2228716" y="4738683"/>
            <a:ext cx="1671714" cy="140875"/>
            <a:chOff x="2825388" y="4434175"/>
            <a:chExt cx="756500" cy="63750"/>
          </a:xfrm>
        </p:grpSpPr>
        <p:sp>
          <p:nvSpPr>
            <p:cNvPr id="562" name="Google Shape;562;p24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4"/>
          <p:cNvSpPr/>
          <p:nvPr/>
        </p:nvSpPr>
        <p:spPr>
          <a:xfrm flipH="1">
            <a:off x="8227682" y="38794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24"/>
          <p:cNvGrpSpPr/>
          <p:nvPr/>
        </p:nvGrpSpPr>
        <p:grpSpPr>
          <a:xfrm flipH="1">
            <a:off x="4061886" y="4605325"/>
            <a:ext cx="1424376" cy="877873"/>
            <a:chOff x="-2466975" y="0"/>
            <a:chExt cx="2025852" cy="1248575"/>
          </a:xfrm>
        </p:grpSpPr>
        <p:sp>
          <p:nvSpPr>
            <p:cNvPr id="568" name="Google Shape;568;p24"/>
            <p:cNvSpPr/>
            <p:nvPr/>
          </p:nvSpPr>
          <p:spPr>
            <a:xfrm>
              <a:off x="-1415173" y="469435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-1311148" y="540285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24"/>
          <p:cNvSpPr/>
          <p:nvPr/>
        </p:nvSpPr>
        <p:spPr>
          <a:xfrm rot="10800000" flipH="1">
            <a:off x="-1237625" y="3721691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7"/>
          <p:cNvSpPr txBox="1">
            <a:spLocks noGrp="1"/>
          </p:cNvSpPr>
          <p:nvPr>
            <p:ph type="subTitle" idx="1"/>
          </p:nvPr>
        </p:nvSpPr>
        <p:spPr>
          <a:xfrm>
            <a:off x="1177200" y="1515513"/>
            <a:ext cx="4244700" cy="4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5" name="Google Shape;625;p27"/>
          <p:cNvSpPr txBox="1">
            <a:spLocks noGrp="1"/>
          </p:cNvSpPr>
          <p:nvPr>
            <p:ph type="subTitle" idx="2"/>
          </p:nvPr>
        </p:nvSpPr>
        <p:spPr>
          <a:xfrm>
            <a:off x="3722110" y="3091950"/>
            <a:ext cx="4244700" cy="4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6" name="Google Shape;626;p27"/>
          <p:cNvSpPr txBox="1">
            <a:spLocks noGrp="1"/>
          </p:cNvSpPr>
          <p:nvPr>
            <p:ph type="subTitle" idx="3"/>
          </p:nvPr>
        </p:nvSpPr>
        <p:spPr>
          <a:xfrm>
            <a:off x="1177225" y="1786113"/>
            <a:ext cx="42447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7"/>
          <p:cNvSpPr txBox="1">
            <a:spLocks noGrp="1"/>
          </p:cNvSpPr>
          <p:nvPr>
            <p:ph type="subTitle" idx="4"/>
          </p:nvPr>
        </p:nvSpPr>
        <p:spPr>
          <a:xfrm>
            <a:off x="3722025" y="3362550"/>
            <a:ext cx="42447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7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-509527" y="-30125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7"/>
          <p:cNvSpPr/>
          <p:nvPr/>
        </p:nvSpPr>
        <p:spPr>
          <a:xfrm rot="10800000">
            <a:off x="5766982" y="36989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7"/>
          <p:cNvSpPr/>
          <p:nvPr/>
        </p:nvSpPr>
        <p:spPr>
          <a:xfrm rot="10800000">
            <a:off x="-927045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27"/>
          <p:cNvGrpSpPr/>
          <p:nvPr/>
        </p:nvGrpSpPr>
        <p:grpSpPr>
          <a:xfrm rot="9005912">
            <a:off x="8084115" y="1847424"/>
            <a:ext cx="1916353" cy="1533119"/>
            <a:chOff x="6018175" y="1327850"/>
            <a:chExt cx="1039975" cy="832000"/>
          </a:xfrm>
        </p:grpSpPr>
        <p:sp>
          <p:nvSpPr>
            <p:cNvPr id="633" name="Google Shape;633;p27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27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635" name="Google Shape;635;p27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7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0" name="Google Shape;640;p27"/>
          <p:cNvSpPr/>
          <p:nvPr/>
        </p:nvSpPr>
        <p:spPr>
          <a:xfrm>
            <a:off x="5234694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rot="5400000" flipH="1">
            <a:off x="-528094" y="3890833"/>
            <a:ext cx="1671714" cy="140875"/>
            <a:chOff x="2825388" y="4434175"/>
            <a:chExt cx="756500" cy="63750"/>
          </a:xfrm>
        </p:grpSpPr>
        <p:sp>
          <p:nvSpPr>
            <p:cNvPr id="642" name="Google Shape;642;p27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27"/>
          <p:cNvSpPr/>
          <p:nvPr/>
        </p:nvSpPr>
        <p:spPr>
          <a:xfrm flipH="1">
            <a:off x="7512387" y="-110967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27"/>
          <p:cNvGrpSpPr/>
          <p:nvPr/>
        </p:nvGrpSpPr>
        <p:grpSpPr>
          <a:xfrm rot="5400000">
            <a:off x="-316372" y="-373011"/>
            <a:ext cx="1248301" cy="1093698"/>
            <a:chOff x="-2466975" y="-306962"/>
            <a:chExt cx="1775425" cy="1555537"/>
          </a:xfrm>
        </p:grpSpPr>
        <p:sp>
          <p:nvSpPr>
            <p:cNvPr id="648" name="Google Shape;648;p27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-2466975" y="-302512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-2181425" y="-306962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4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8"/>
          <p:cNvSpPr/>
          <p:nvPr/>
        </p:nvSpPr>
        <p:spPr>
          <a:xfrm rot="10800000" flipH="1">
            <a:off x="-225200" y="3698941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655" name="Google Shape;655;p28"/>
          <p:cNvSpPr/>
          <p:nvPr/>
        </p:nvSpPr>
        <p:spPr>
          <a:xfrm flipH="1">
            <a:off x="-968143" y="-189112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 flipH="1">
            <a:off x="7040721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28"/>
          <p:cNvGrpSpPr/>
          <p:nvPr/>
        </p:nvGrpSpPr>
        <p:grpSpPr>
          <a:xfrm rot="-3696523" flipH="1">
            <a:off x="8266116" y="887668"/>
            <a:ext cx="1368671" cy="942923"/>
            <a:chOff x="-2466975" y="0"/>
            <a:chExt cx="1946724" cy="1341162"/>
          </a:xfrm>
        </p:grpSpPr>
        <p:sp>
          <p:nvSpPr>
            <p:cNvPr id="658" name="Google Shape;658;p28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-1494301" y="752287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-1390276" y="823137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8"/>
          <p:cNvGrpSpPr/>
          <p:nvPr/>
        </p:nvGrpSpPr>
        <p:grpSpPr>
          <a:xfrm rot="-5166254" flipH="1">
            <a:off x="7537558" y="3760126"/>
            <a:ext cx="1916422" cy="1533175"/>
            <a:chOff x="6018175" y="1327850"/>
            <a:chExt cx="1039975" cy="832000"/>
          </a:xfrm>
        </p:grpSpPr>
        <p:sp>
          <p:nvSpPr>
            <p:cNvPr id="663" name="Google Shape;663;p28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4" name="Google Shape;664;p28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665" name="Google Shape;665;p28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0" name="Google Shape;670;p28"/>
          <p:cNvGrpSpPr/>
          <p:nvPr/>
        </p:nvGrpSpPr>
        <p:grpSpPr>
          <a:xfrm flipH="1">
            <a:off x="4431466" y="4824408"/>
            <a:ext cx="1671714" cy="140875"/>
            <a:chOff x="2825388" y="4434175"/>
            <a:chExt cx="756500" cy="63750"/>
          </a:xfrm>
        </p:grpSpPr>
        <p:sp>
          <p:nvSpPr>
            <p:cNvPr id="671" name="Google Shape;671;p28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" name="Google Shape;675;p28"/>
          <p:cNvSpPr txBox="1">
            <a:spLocks noGrp="1"/>
          </p:cNvSpPr>
          <p:nvPr>
            <p:ph type="subTitle" idx="1"/>
          </p:nvPr>
        </p:nvSpPr>
        <p:spPr>
          <a:xfrm>
            <a:off x="4423981" y="1583550"/>
            <a:ext cx="3932700" cy="4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6" name="Google Shape;676;p28"/>
          <p:cNvSpPr txBox="1">
            <a:spLocks noGrp="1"/>
          </p:cNvSpPr>
          <p:nvPr>
            <p:ph type="subTitle" idx="2"/>
          </p:nvPr>
        </p:nvSpPr>
        <p:spPr>
          <a:xfrm>
            <a:off x="4415562" y="1920825"/>
            <a:ext cx="39327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28"/>
          <p:cNvSpPr txBox="1">
            <a:spLocks noGrp="1"/>
          </p:cNvSpPr>
          <p:nvPr>
            <p:ph type="subTitle" idx="3"/>
          </p:nvPr>
        </p:nvSpPr>
        <p:spPr>
          <a:xfrm>
            <a:off x="4423981" y="2920075"/>
            <a:ext cx="3932700" cy="4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ontserrat"/>
              <a:buNone/>
              <a:defRPr sz="2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8" name="Google Shape;678;p28"/>
          <p:cNvSpPr txBox="1">
            <a:spLocks noGrp="1"/>
          </p:cNvSpPr>
          <p:nvPr>
            <p:ph type="subTitle" idx="4"/>
          </p:nvPr>
        </p:nvSpPr>
        <p:spPr>
          <a:xfrm>
            <a:off x="4415562" y="3257350"/>
            <a:ext cx="3932700" cy="1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2462938" y="2897907"/>
            <a:ext cx="58446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836346" y="3189800"/>
            <a:ext cx="162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463056" y="3815307"/>
            <a:ext cx="58446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 rot="10800000" flipH="1">
            <a:off x="-837412" y="3903591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 flipH="1">
            <a:off x="4795555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flipH="1">
            <a:off x="6551384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80" y="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8434394" y="303313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 flipH="1">
            <a:off x="8180962" y="4352835"/>
            <a:ext cx="1456026" cy="1023956"/>
            <a:chOff x="-2466975" y="0"/>
            <a:chExt cx="1775425" cy="1248575"/>
          </a:xfrm>
        </p:grpSpPr>
        <p:sp>
          <p:nvSpPr>
            <p:cNvPr id="44" name="Google Shape;44;p3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433478" y="4794383"/>
            <a:ext cx="1671714" cy="140875"/>
            <a:chOff x="2825388" y="4434175"/>
            <a:chExt cx="756500" cy="63750"/>
          </a:xfrm>
        </p:grpSpPr>
        <p:sp>
          <p:nvSpPr>
            <p:cNvPr id="49" name="Google Shape;49;p3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-3917166" flipH="1">
            <a:off x="184003" y="-298765"/>
            <a:ext cx="1916338" cy="1533107"/>
            <a:chOff x="6018175" y="1327850"/>
            <a:chExt cx="1039975" cy="832000"/>
          </a:xfrm>
        </p:grpSpPr>
        <p:sp>
          <p:nvSpPr>
            <p:cNvPr id="54" name="Google Shape;54;p3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3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56" name="Google Shape;56;p3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5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9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681" name="Google Shape;681;p29"/>
          <p:cNvSpPr txBox="1">
            <a:spLocks noGrp="1"/>
          </p:cNvSpPr>
          <p:nvPr>
            <p:ph type="subTitle" idx="1"/>
          </p:nvPr>
        </p:nvSpPr>
        <p:spPr>
          <a:xfrm flipH="1">
            <a:off x="719925" y="1561075"/>
            <a:ext cx="5195100" cy="13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29"/>
          <p:cNvSpPr/>
          <p:nvPr/>
        </p:nvSpPr>
        <p:spPr>
          <a:xfrm>
            <a:off x="6032804" y="3539550"/>
            <a:ext cx="3164250" cy="2503075"/>
          </a:xfrm>
          <a:custGeom>
            <a:avLst/>
            <a:gdLst/>
            <a:ahLst/>
            <a:cxnLst/>
            <a:rect l="l" t="t" r="r" b="b"/>
            <a:pathLst>
              <a:path w="126570" h="100123" extrusionOk="0">
                <a:moveTo>
                  <a:pt x="119312" y="1"/>
                </a:moveTo>
                <a:lnTo>
                  <a:pt x="117522" y="100"/>
                </a:lnTo>
                <a:lnTo>
                  <a:pt x="115732" y="299"/>
                </a:lnTo>
                <a:lnTo>
                  <a:pt x="113943" y="498"/>
                </a:lnTo>
                <a:lnTo>
                  <a:pt x="112252" y="896"/>
                </a:lnTo>
                <a:lnTo>
                  <a:pt x="110562" y="1293"/>
                </a:lnTo>
                <a:lnTo>
                  <a:pt x="108872" y="1790"/>
                </a:lnTo>
                <a:lnTo>
                  <a:pt x="107182" y="2387"/>
                </a:lnTo>
                <a:lnTo>
                  <a:pt x="105492" y="2984"/>
                </a:lnTo>
                <a:lnTo>
                  <a:pt x="103901" y="3680"/>
                </a:lnTo>
                <a:lnTo>
                  <a:pt x="102310" y="4475"/>
                </a:lnTo>
                <a:lnTo>
                  <a:pt x="100719" y="5270"/>
                </a:lnTo>
                <a:lnTo>
                  <a:pt x="99128" y="6165"/>
                </a:lnTo>
                <a:lnTo>
                  <a:pt x="96046" y="8154"/>
                </a:lnTo>
                <a:lnTo>
                  <a:pt x="93063" y="10341"/>
                </a:lnTo>
                <a:lnTo>
                  <a:pt x="90180" y="12727"/>
                </a:lnTo>
                <a:lnTo>
                  <a:pt x="87396" y="15312"/>
                </a:lnTo>
                <a:lnTo>
                  <a:pt x="84712" y="17997"/>
                </a:lnTo>
                <a:lnTo>
                  <a:pt x="82126" y="20781"/>
                </a:lnTo>
                <a:lnTo>
                  <a:pt x="79641" y="23664"/>
                </a:lnTo>
                <a:lnTo>
                  <a:pt x="77354" y="26647"/>
                </a:lnTo>
                <a:lnTo>
                  <a:pt x="74471" y="30326"/>
                </a:lnTo>
                <a:lnTo>
                  <a:pt x="71687" y="33507"/>
                </a:lnTo>
                <a:lnTo>
                  <a:pt x="69002" y="36291"/>
                </a:lnTo>
                <a:lnTo>
                  <a:pt x="67710" y="37584"/>
                </a:lnTo>
                <a:lnTo>
                  <a:pt x="66417" y="38777"/>
                </a:lnTo>
                <a:lnTo>
                  <a:pt x="65125" y="39771"/>
                </a:lnTo>
                <a:lnTo>
                  <a:pt x="63832" y="40765"/>
                </a:lnTo>
                <a:lnTo>
                  <a:pt x="62540" y="41760"/>
                </a:lnTo>
                <a:lnTo>
                  <a:pt x="61148" y="42555"/>
                </a:lnTo>
                <a:lnTo>
                  <a:pt x="59855" y="43350"/>
                </a:lnTo>
                <a:lnTo>
                  <a:pt x="58463" y="43947"/>
                </a:lnTo>
                <a:lnTo>
                  <a:pt x="57171" y="44643"/>
                </a:lnTo>
                <a:lnTo>
                  <a:pt x="55779" y="45140"/>
                </a:lnTo>
                <a:lnTo>
                  <a:pt x="54287" y="45737"/>
                </a:lnTo>
                <a:lnTo>
                  <a:pt x="52796" y="46134"/>
                </a:lnTo>
                <a:lnTo>
                  <a:pt x="49714" y="46930"/>
                </a:lnTo>
                <a:lnTo>
                  <a:pt x="46433" y="47526"/>
                </a:lnTo>
                <a:lnTo>
                  <a:pt x="42953" y="47924"/>
                </a:lnTo>
                <a:lnTo>
                  <a:pt x="39075" y="48322"/>
                </a:lnTo>
                <a:lnTo>
                  <a:pt x="34999" y="48620"/>
                </a:lnTo>
                <a:lnTo>
                  <a:pt x="25553" y="49018"/>
                </a:lnTo>
                <a:lnTo>
                  <a:pt x="23167" y="49216"/>
                </a:lnTo>
                <a:lnTo>
                  <a:pt x="20880" y="49515"/>
                </a:lnTo>
                <a:lnTo>
                  <a:pt x="18693" y="50012"/>
                </a:lnTo>
                <a:lnTo>
                  <a:pt x="16704" y="50608"/>
                </a:lnTo>
                <a:lnTo>
                  <a:pt x="14716" y="51304"/>
                </a:lnTo>
                <a:lnTo>
                  <a:pt x="12926" y="52199"/>
                </a:lnTo>
                <a:lnTo>
                  <a:pt x="11136" y="53094"/>
                </a:lnTo>
                <a:lnTo>
                  <a:pt x="9546" y="54088"/>
                </a:lnTo>
                <a:lnTo>
                  <a:pt x="8054" y="55281"/>
                </a:lnTo>
                <a:lnTo>
                  <a:pt x="6662" y="56475"/>
                </a:lnTo>
                <a:lnTo>
                  <a:pt x="5270" y="57668"/>
                </a:lnTo>
                <a:lnTo>
                  <a:pt x="4077" y="58960"/>
                </a:lnTo>
                <a:lnTo>
                  <a:pt x="2884" y="60352"/>
                </a:lnTo>
                <a:lnTo>
                  <a:pt x="1890" y="61744"/>
                </a:lnTo>
                <a:lnTo>
                  <a:pt x="895" y="63136"/>
                </a:lnTo>
                <a:lnTo>
                  <a:pt x="1" y="64528"/>
                </a:lnTo>
                <a:lnTo>
                  <a:pt x="1" y="100122"/>
                </a:lnTo>
                <a:lnTo>
                  <a:pt x="126570" y="100122"/>
                </a:lnTo>
                <a:lnTo>
                  <a:pt x="126570" y="697"/>
                </a:lnTo>
                <a:lnTo>
                  <a:pt x="124780" y="398"/>
                </a:lnTo>
                <a:lnTo>
                  <a:pt x="122891" y="200"/>
                </a:lnTo>
                <a:lnTo>
                  <a:pt x="1211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9"/>
          <p:cNvSpPr/>
          <p:nvPr/>
        </p:nvSpPr>
        <p:spPr>
          <a:xfrm rot="10800000" flipH="1">
            <a:off x="-1203456" y="3787803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9"/>
          <p:cNvSpPr/>
          <p:nvPr/>
        </p:nvSpPr>
        <p:spPr>
          <a:xfrm flipH="1">
            <a:off x="7041933" y="-3015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9"/>
          <p:cNvSpPr/>
          <p:nvPr/>
        </p:nvSpPr>
        <p:spPr>
          <a:xfrm>
            <a:off x="8479833" y="235727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29"/>
          <p:cNvGrpSpPr/>
          <p:nvPr/>
        </p:nvGrpSpPr>
        <p:grpSpPr>
          <a:xfrm>
            <a:off x="-424859" y="4352835"/>
            <a:ext cx="1569626" cy="1114831"/>
            <a:chOff x="-2466975" y="0"/>
            <a:chExt cx="1913945" cy="1359385"/>
          </a:xfrm>
        </p:grpSpPr>
        <p:sp>
          <p:nvSpPr>
            <p:cNvPr id="687" name="Google Shape;687;p29"/>
            <p:cNvSpPr/>
            <p:nvPr/>
          </p:nvSpPr>
          <p:spPr>
            <a:xfrm>
              <a:off x="-1527080" y="77051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-1423055" y="84136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9"/>
          <p:cNvGrpSpPr/>
          <p:nvPr/>
        </p:nvGrpSpPr>
        <p:grpSpPr>
          <a:xfrm rot="10462525">
            <a:off x="-146489" y="-349831"/>
            <a:ext cx="1916332" cy="1533103"/>
            <a:chOff x="6018175" y="1327850"/>
            <a:chExt cx="1039975" cy="832000"/>
          </a:xfrm>
        </p:grpSpPr>
        <p:sp>
          <p:nvSpPr>
            <p:cNvPr id="692" name="Google Shape;692;p29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3" name="Google Shape;693;p29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9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9" name="Google Shape;699;p29"/>
          <p:cNvGrpSpPr/>
          <p:nvPr/>
        </p:nvGrpSpPr>
        <p:grpSpPr>
          <a:xfrm flipH="1">
            <a:off x="6196187" y="242883"/>
            <a:ext cx="1671714" cy="140875"/>
            <a:chOff x="2825388" y="4434175"/>
            <a:chExt cx="756500" cy="63750"/>
          </a:xfrm>
        </p:grpSpPr>
        <p:sp>
          <p:nvSpPr>
            <p:cNvPr id="700" name="Google Shape;700;p29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9"/>
          <p:cNvSpPr txBox="1">
            <a:spLocks noGrp="1"/>
          </p:cNvSpPr>
          <p:nvPr>
            <p:ph type="subTitle" idx="2"/>
          </p:nvPr>
        </p:nvSpPr>
        <p:spPr>
          <a:xfrm flipH="1">
            <a:off x="719925" y="2983869"/>
            <a:ext cx="5195100" cy="13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0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707" name="Google Shape;707;p30"/>
          <p:cNvSpPr txBox="1">
            <a:spLocks noGrp="1"/>
          </p:cNvSpPr>
          <p:nvPr>
            <p:ph type="subTitle" idx="1"/>
          </p:nvPr>
        </p:nvSpPr>
        <p:spPr>
          <a:xfrm>
            <a:off x="709385" y="2173513"/>
            <a:ext cx="2465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708" name="Google Shape;708;p30"/>
          <p:cNvSpPr txBox="1">
            <a:spLocks noGrp="1"/>
          </p:cNvSpPr>
          <p:nvPr>
            <p:ph type="subTitle" idx="2"/>
          </p:nvPr>
        </p:nvSpPr>
        <p:spPr>
          <a:xfrm>
            <a:off x="707950" y="2542863"/>
            <a:ext cx="2468400" cy="8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30"/>
          <p:cNvSpPr txBox="1">
            <a:spLocks noGrp="1"/>
          </p:cNvSpPr>
          <p:nvPr>
            <p:ph type="subTitle" idx="3"/>
          </p:nvPr>
        </p:nvSpPr>
        <p:spPr>
          <a:xfrm>
            <a:off x="3341100" y="1844874"/>
            <a:ext cx="24651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30"/>
          <p:cNvSpPr txBox="1">
            <a:spLocks noGrp="1"/>
          </p:cNvSpPr>
          <p:nvPr>
            <p:ph type="subTitle" idx="4"/>
          </p:nvPr>
        </p:nvSpPr>
        <p:spPr>
          <a:xfrm>
            <a:off x="5970952" y="2542863"/>
            <a:ext cx="24651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0"/>
          <p:cNvSpPr txBox="1">
            <a:spLocks noGrp="1"/>
          </p:cNvSpPr>
          <p:nvPr>
            <p:ph type="subTitle" idx="5"/>
          </p:nvPr>
        </p:nvSpPr>
        <p:spPr>
          <a:xfrm>
            <a:off x="3340169" y="1475525"/>
            <a:ext cx="2465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712" name="Google Shape;712;p30"/>
          <p:cNvSpPr txBox="1">
            <a:spLocks noGrp="1"/>
          </p:cNvSpPr>
          <p:nvPr>
            <p:ph type="subTitle" idx="6"/>
          </p:nvPr>
        </p:nvSpPr>
        <p:spPr>
          <a:xfrm>
            <a:off x="5970953" y="2173513"/>
            <a:ext cx="2465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713" name="Google Shape;713;p30"/>
          <p:cNvSpPr/>
          <p:nvPr/>
        </p:nvSpPr>
        <p:spPr>
          <a:xfrm rot="10800000">
            <a:off x="-271429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0"/>
          <p:cNvSpPr/>
          <p:nvPr/>
        </p:nvSpPr>
        <p:spPr>
          <a:xfrm>
            <a:off x="-599325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0"/>
          <p:cNvSpPr/>
          <p:nvPr/>
        </p:nvSpPr>
        <p:spPr>
          <a:xfrm flipH="1">
            <a:off x="7154025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30"/>
          <p:cNvGrpSpPr/>
          <p:nvPr/>
        </p:nvGrpSpPr>
        <p:grpSpPr>
          <a:xfrm>
            <a:off x="1769803" y="233358"/>
            <a:ext cx="1671714" cy="140875"/>
            <a:chOff x="2825388" y="4434175"/>
            <a:chExt cx="756500" cy="63750"/>
          </a:xfrm>
        </p:grpSpPr>
        <p:sp>
          <p:nvSpPr>
            <p:cNvPr id="717" name="Google Shape;717;p30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30"/>
          <p:cNvSpPr/>
          <p:nvPr/>
        </p:nvSpPr>
        <p:spPr>
          <a:xfrm>
            <a:off x="8267900" y="-7906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" name="Google Shape;722;p30"/>
          <p:cNvGrpSpPr/>
          <p:nvPr/>
        </p:nvGrpSpPr>
        <p:grpSpPr>
          <a:xfrm>
            <a:off x="-656480" y="4089738"/>
            <a:ext cx="1248301" cy="1110923"/>
            <a:chOff x="-2466975" y="-331461"/>
            <a:chExt cx="1775425" cy="1580036"/>
          </a:xfrm>
        </p:grpSpPr>
        <p:sp>
          <p:nvSpPr>
            <p:cNvPr id="723" name="Google Shape;723;p30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-2466975" y="-327011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-2181425" y="-331461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0"/>
          <p:cNvSpPr/>
          <p:nvPr/>
        </p:nvSpPr>
        <p:spPr>
          <a:xfrm rot="10800000" flipH="1">
            <a:off x="4918771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30"/>
          <p:cNvGrpSpPr/>
          <p:nvPr/>
        </p:nvGrpSpPr>
        <p:grpSpPr>
          <a:xfrm rot="8252548">
            <a:off x="8041122" y="2988677"/>
            <a:ext cx="1916357" cy="1533123"/>
            <a:chOff x="6018175" y="1327850"/>
            <a:chExt cx="1039975" cy="832000"/>
          </a:xfrm>
        </p:grpSpPr>
        <p:sp>
          <p:nvSpPr>
            <p:cNvPr id="729" name="Google Shape;729;p30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0" name="Google Shape;730;p30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731" name="Google Shape;731;p30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0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0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1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38" name="Google Shape;738;p31"/>
          <p:cNvSpPr txBox="1">
            <a:spLocks noGrp="1"/>
          </p:cNvSpPr>
          <p:nvPr>
            <p:ph type="subTitle" idx="1"/>
          </p:nvPr>
        </p:nvSpPr>
        <p:spPr>
          <a:xfrm>
            <a:off x="752863" y="1709475"/>
            <a:ext cx="187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739" name="Google Shape;739;p31"/>
          <p:cNvSpPr txBox="1">
            <a:spLocks noGrp="1"/>
          </p:cNvSpPr>
          <p:nvPr>
            <p:ph type="subTitle" idx="2"/>
          </p:nvPr>
        </p:nvSpPr>
        <p:spPr>
          <a:xfrm>
            <a:off x="752863" y="2205975"/>
            <a:ext cx="18735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31"/>
          <p:cNvSpPr txBox="1">
            <a:spLocks noGrp="1"/>
          </p:cNvSpPr>
          <p:nvPr>
            <p:ph type="subTitle" idx="3"/>
          </p:nvPr>
        </p:nvSpPr>
        <p:spPr>
          <a:xfrm>
            <a:off x="2730104" y="2205975"/>
            <a:ext cx="1874700" cy="57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4"/>
          </p:nvPr>
        </p:nvSpPr>
        <p:spPr>
          <a:xfrm>
            <a:off x="752863" y="3432675"/>
            <a:ext cx="18735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31"/>
          <p:cNvSpPr txBox="1">
            <a:spLocks noGrp="1"/>
          </p:cNvSpPr>
          <p:nvPr>
            <p:ph type="subTitle" idx="5"/>
          </p:nvPr>
        </p:nvSpPr>
        <p:spPr>
          <a:xfrm>
            <a:off x="2730742" y="3432675"/>
            <a:ext cx="18735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31"/>
          <p:cNvSpPr txBox="1">
            <a:spLocks noGrp="1"/>
          </p:cNvSpPr>
          <p:nvPr>
            <p:ph type="subTitle" idx="6"/>
          </p:nvPr>
        </p:nvSpPr>
        <p:spPr>
          <a:xfrm>
            <a:off x="752863" y="2936175"/>
            <a:ext cx="187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744" name="Google Shape;744;p31"/>
          <p:cNvSpPr txBox="1">
            <a:spLocks noGrp="1"/>
          </p:cNvSpPr>
          <p:nvPr>
            <p:ph type="subTitle" idx="7"/>
          </p:nvPr>
        </p:nvSpPr>
        <p:spPr>
          <a:xfrm>
            <a:off x="2730742" y="1709475"/>
            <a:ext cx="187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745" name="Google Shape;745;p31"/>
          <p:cNvSpPr txBox="1">
            <a:spLocks noGrp="1"/>
          </p:cNvSpPr>
          <p:nvPr>
            <p:ph type="subTitle" idx="8"/>
          </p:nvPr>
        </p:nvSpPr>
        <p:spPr>
          <a:xfrm>
            <a:off x="2730742" y="2936175"/>
            <a:ext cx="187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746" name="Google Shape;746;p31"/>
          <p:cNvSpPr/>
          <p:nvPr/>
        </p:nvSpPr>
        <p:spPr>
          <a:xfrm rot="10800000">
            <a:off x="-338104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/>
          <p:nvPr/>
        </p:nvSpPr>
        <p:spPr>
          <a:xfrm flipH="1">
            <a:off x="-512300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" name="Google Shape;748;p31"/>
          <p:cNvGrpSpPr/>
          <p:nvPr/>
        </p:nvGrpSpPr>
        <p:grpSpPr>
          <a:xfrm rot="-2578740">
            <a:off x="-829396" y="554276"/>
            <a:ext cx="1916325" cy="1533097"/>
            <a:chOff x="6018175" y="1327850"/>
            <a:chExt cx="1039975" cy="832000"/>
          </a:xfrm>
        </p:grpSpPr>
        <p:sp>
          <p:nvSpPr>
            <p:cNvPr id="749" name="Google Shape;749;p31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0" name="Google Shape;750;p31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751" name="Google Shape;751;p31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6" name="Google Shape;756;p31"/>
          <p:cNvSpPr/>
          <p:nvPr/>
        </p:nvSpPr>
        <p:spPr>
          <a:xfrm>
            <a:off x="-973600" y="38794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31"/>
          <p:cNvGrpSpPr/>
          <p:nvPr/>
        </p:nvGrpSpPr>
        <p:grpSpPr>
          <a:xfrm rot="9959011">
            <a:off x="7905629" y="-258363"/>
            <a:ext cx="1368750" cy="1011476"/>
            <a:chOff x="-2466975" y="0"/>
            <a:chExt cx="1946638" cy="1438523"/>
          </a:xfrm>
        </p:grpSpPr>
        <p:sp>
          <p:nvSpPr>
            <p:cNvPr id="758" name="Google Shape;758;p31"/>
            <p:cNvSpPr/>
            <p:nvPr/>
          </p:nvSpPr>
          <p:spPr>
            <a:xfrm>
              <a:off x="-1494387" y="849648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-1390362" y="920498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31"/>
          <p:cNvGrpSpPr/>
          <p:nvPr/>
        </p:nvGrpSpPr>
        <p:grpSpPr>
          <a:xfrm rot="5400000">
            <a:off x="7914103" y="4035833"/>
            <a:ext cx="1671714" cy="140875"/>
            <a:chOff x="2825388" y="4434175"/>
            <a:chExt cx="756500" cy="63750"/>
          </a:xfrm>
        </p:grpSpPr>
        <p:sp>
          <p:nvSpPr>
            <p:cNvPr id="763" name="Google Shape;763;p31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31"/>
          <p:cNvSpPr/>
          <p:nvPr/>
        </p:nvSpPr>
        <p:spPr>
          <a:xfrm>
            <a:off x="4968767" y="4584904"/>
            <a:ext cx="3465644" cy="1307023"/>
          </a:xfrm>
          <a:custGeom>
            <a:avLst/>
            <a:gdLst/>
            <a:ahLst/>
            <a:cxnLst/>
            <a:rect l="l" t="t" r="r" b="b"/>
            <a:pathLst>
              <a:path w="47203" h="17802" extrusionOk="0">
                <a:moveTo>
                  <a:pt x="23118" y="1"/>
                </a:moveTo>
                <a:lnTo>
                  <a:pt x="22756" y="41"/>
                </a:lnTo>
                <a:lnTo>
                  <a:pt x="22433" y="121"/>
                </a:lnTo>
                <a:lnTo>
                  <a:pt x="22152" y="242"/>
                </a:lnTo>
                <a:lnTo>
                  <a:pt x="21910" y="363"/>
                </a:lnTo>
                <a:lnTo>
                  <a:pt x="21668" y="484"/>
                </a:lnTo>
                <a:lnTo>
                  <a:pt x="21145" y="846"/>
                </a:lnTo>
                <a:lnTo>
                  <a:pt x="20460" y="1289"/>
                </a:lnTo>
                <a:lnTo>
                  <a:pt x="20057" y="1491"/>
                </a:lnTo>
                <a:lnTo>
                  <a:pt x="19534" y="1732"/>
                </a:lnTo>
                <a:lnTo>
                  <a:pt x="18930" y="1974"/>
                </a:lnTo>
                <a:lnTo>
                  <a:pt x="18245" y="2216"/>
                </a:lnTo>
                <a:lnTo>
                  <a:pt x="17399" y="2417"/>
                </a:lnTo>
                <a:lnTo>
                  <a:pt x="16432" y="2659"/>
                </a:lnTo>
                <a:lnTo>
                  <a:pt x="15909" y="2779"/>
                </a:lnTo>
                <a:lnTo>
                  <a:pt x="15426" y="2941"/>
                </a:lnTo>
                <a:lnTo>
                  <a:pt x="14983" y="3102"/>
                </a:lnTo>
                <a:lnTo>
                  <a:pt x="14540" y="3303"/>
                </a:lnTo>
                <a:lnTo>
                  <a:pt x="14137" y="3545"/>
                </a:lnTo>
                <a:lnTo>
                  <a:pt x="13734" y="3786"/>
                </a:lnTo>
                <a:lnTo>
                  <a:pt x="13372" y="4068"/>
                </a:lnTo>
                <a:lnTo>
                  <a:pt x="13009" y="4350"/>
                </a:lnTo>
                <a:lnTo>
                  <a:pt x="12324" y="4954"/>
                </a:lnTo>
                <a:lnTo>
                  <a:pt x="11680" y="5599"/>
                </a:lnTo>
                <a:lnTo>
                  <a:pt x="11076" y="6283"/>
                </a:lnTo>
                <a:lnTo>
                  <a:pt x="10512" y="7008"/>
                </a:lnTo>
                <a:lnTo>
                  <a:pt x="9304" y="8499"/>
                </a:lnTo>
                <a:lnTo>
                  <a:pt x="8659" y="9223"/>
                </a:lnTo>
                <a:lnTo>
                  <a:pt x="7975" y="9948"/>
                </a:lnTo>
                <a:lnTo>
                  <a:pt x="7210" y="10593"/>
                </a:lnTo>
                <a:lnTo>
                  <a:pt x="6807" y="10915"/>
                </a:lnTo>
                <a:lnTo>
                  <a:pt x="6364" y="11237"/>
                </a:lnTo>
                <a:lnTo>
                  <a:pt x="5921" y="11519"/>
                </a:lnTo>
                <a:lnTo>
                  <a:pt x="5437" y="11801"/>
                </a:lnTo>
                <a:lnTo>
                  <a:pt x="4914" y="12043"/>
                </a:lnTo>
                <a:lnTo>
                  <a:pt x="4390" y="12284"/>
                </a:lnTo>
                <a:lnTo>
                  <a:pt x="3383" y="12727"/>
                </a:lnTo>
                <a:lnTo>
                  <a:pt x="2538" y="13211"/>
                </a:lnTo>
                <a:lnTo>
                  <a:pt x="1853" y="13694"/>
                </a:lnTo>
                <a:lnTo>
                  <a:pt x="1289" y="14177"/>
                </a:lnTo>
                <a:lnTo>
                  <a:pt x="846" y="14620"/>
                </a:lnTo>
                <a:lnTo>
                  <a:pt x="524" y="15104"/>
                </a:lnTo>
                <a:lnTo>
                  <a:pt x="282" y="15547"/>
                </a:lnTo>
                <a:lnTo>
                  <a:pt x="121" y="15949"/>
                </a:lnTo>
                <a:lnTo>
                  <a:pt x="41" y="16352"/>
                </a:lnTo>
                <a:lnTo>
                  <a:pt x="0" y="16715"/>
                </a:lnTo>
                <a:lnTo>
                  <a:pt x="0" y="16996"/>
                </a:lnTo>
                <a:lnTo>
                  <a:pt x="41" y="17278"/>
                </a:lnTo>
                <a:lnTo>
                  <a:pt x="161" y="17681"/>
                </a:lnTo>
                <a:lnTo>
                  <a:pt x="242" y="17802"/>
                </a:lnTo>
                <a:lnTo>
                  <a:pt x="46961" y="17802"/>
                </a:lnTo>
                <a:lnTo>
                  <a:pt x="47041" y="17681"/>
                </a:lnTo>
                <a:lnTo>
                  <a:pt x="47162" y="17278"/>
                </a:lnTo>
                <a:lnTo>
                  <a:pt x="47202" y="16996"/>
                </a:lnTo>
                <a:lnTo>
                  <a:pt x="47202" y="16715"/>
                </a:lnTo>
                <a:lnTo>
                  <a:pt x="47162" y="16352"/>
                </a:lnTo>
                <a:lnTo>
                  <a:pt x="47082" y="15949"/>
                </a:lnTo>
                <a:lnTo>
                  <a:pt x="46921" y="15547"/>
                </a:lnTo>
                <a:lnTo>
                  <a:pt x="46719" y="15104"/>
                </a:lnTo>
                <a:lnTo>
                  <a:pt x="46357" y="14620"/>
                </a:lnTo>
                <a:lnTo>
                  <a:pt x="45914" y="14177"/>
                </a:lnTo>
                <a:lnTo>
                  <a:pt x="45350" y="13694"/>
                </a:lnTo>
                <a:lnTo>
                  <a:pt x="44665" y="13211"/>
                </a:lnTo>
                <a:lnTo>
                  <a:pt x="43819" y="12727"/>
                </a:lnTo>
                <a:lnTo>
                  <a:pt x="42813" y="12284"/>
                </a:lnTo>
                <a:lnTo>
                  <a:pt x="42289" y="12043"/>
                </a:lnTo>
                <a:lnTo>
                  <a:pt x="41765" y="11801"/>
                </a:lnTo>
                <a:lnTo>
                  <a:pt x="41282" y="11519"/>
                </a:lnTo>
                <a:lnTo>
                  <a:pt x="40839" y="11237"/>
                </a:lnTo>
                <a:lnTo>
                  <a:pt x="40396" y="10915"/>
                </a:lnTo>
                <a:lnTo>
                  <a:pt x="39993" y="10593"/>
                </a:lnTo>
                <a:lnTo>
                  <a:pt x="39268" y="9948"/>
                </a:lnTo>
                <a:lnTo>
                  <a:pt x="38543" y="9223"/>
                </a:lnTo>
                <a:lnTo>
                  <a:pt x="37899" y="8499"/>
                </a:lnTo>
                <a:lnTo>
                  <a:pt x="36691" y="7008"/>
                </a:lnTo>
                <a:lnTo>
                  <a:pt x="36127" y="6283"/>
                </a:lnTo>
                <a:lnTo>
                  <a:pt x="35523" y="5599"/>
                </a:lnTo>
                <a:lnTo>
                  <a:pt x="34878" y="4954"/>
                </a:lnTo>
                <a:lnTo>
                  <a:pt x="34194" y="4350"/>
                </a:lnTo>
                <a:lnTo>
                  <a:pt x="33871" y="4068"/>
                </a:lnTo>
                <a:lnTo>
                  <a:pt x="33469" y="3786"/>
                </a:lnTo>
                <a:lnTo>
                  <a:pt x="33106" y="3545"/>
                </a:lnTo>
                <a:lnTo>
                  <a:pt x="32663" y="3303"/>
                </a:lnTo>
                <a:lnTo>
                  <a:pt x="32260" y="3102"/>
                </a:lnTo>
                <a:lnTo>
                  <a:pt x="31777" y="2941"/>
                </a:lnTo>
                <a:lnTo>
                  <a:pt x="31294" y="2779"/>
                </a:lnTo>
                <a:lnTo>
                  <a:pt x="30770" y="2659"/>
                </a:lnTo>
                <a:lnTo>
                  <a:pt x="29804" y="2417"/>
                </a:lnTo>
                <a:lnTo>
                  <a:pt x="28958" y="2216"/>
                </a:lnTo>
                <a:lnTo>
                  <a:pt x="28273" y="1974"/>
                </a:lnTo>
                <a:lnTo>
                  <a:pt x="27669" y="1732"/>
                </a:lnTo>
                <a:lnTo>
                  <a:pt x="27146" y="1491"/>
                </a:lnTo>
                <a:lnTo>
                  <a:pt x="26743" y="1289"/>
                </a:lnTo>
                <a:lnTo>
                  <a:pt x="26058" y="846"/>
                </a:lnTo>
                <a:lnTo>
                  <a:pt x="25575" y="484"/>
                </a:lnTo>
                <a:lnTo>
                  <a:pt x="25333" y="363"/>
                </a:lnTo>
                <a:lnTo>
                  <a:pt x="25051" y="242"/>
                </a:lnTo>
                <a:lnTo>
                  <a:pt x="24769" y="121"/>
                </a:lnTo>
                <a:lnTo>
                  <a:pt x="24447" y="41"/>
                </a:lnTo>
                <a:lnTo>
                  <a:pt x="240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2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770" name="Google Shape;770;p32"/>
          <p:cNvSpPr txBox="1">
            <a:spLocks noGrp="1"/>
          </p:cNvSpPr>
          <p:nvPr>
            <p:ph type="subTitle" idx="1"/>
          </p:nvPr>
        </p:nvSpPr>
        <p:spPr>
          <a:xfrm>
            <a:off x="944677" y="2051304"/>
            <a:ext cx="2091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32"/>
          <p:cNvSpPr txBox="1">
            <a:spLocks noGrp="1"/>
          </p:cNvSpPr>
          <p:nvPr>
            <p:ph type="subTitle" idx="2"/>
          </p:nvPr>
        </p:nvSpPr>
        <p:spPr>
          <a:xfrm>
            <a:off x="3525000" y="2051304"/>
            <a:ext cx="2091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32"/>
          <p:cNvSpPr txBox="1">
            <a:spLocks noGrp="1"/>
          </p:cNvSpPr>
          <p:nvPr>
            <p:ph type="subTitle" idx="3"/>
          </p:nvPr>
        </p:nvSpPr>
        <p:spPr>
          <a:xfrm>
            <a:off x="6105323" y="2051304"/>
            <a:ext cx="209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32"/>
          <p:cNvSpPr txBox="1">
            <a:spLocks noGrp="1"/>
          </p:cNvSpPr>
          <p:nvPr>
            <p:ph type="subTitle" idx="4"/>
          </p:nvPr>
        </p:nvSpPr>
        <p:spPr>
          <a:xfrm>
            <a:off x="944677" y="3429000"/>
            <a:ext cx="2091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32"/>
          <p:cNvSpPr txBox="1">
            <a:spLocks noGrp="1"/>
          </p:cNvSpPr>
          <p:nvPr>
            <p:ph type="subTitle" idx="5"/>
          </p:nvPr>
        </p:nvSpPr>
        <p:spPr>
          <a:xfrm>
            <a:off x="3525000" y="3429000"/>
            <a:ext cx="2091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32"/>
          <p:cNvSpPr txBox="1">
            <a:spLocks noGrp="1"/>
          </p:cNvSpPr>
          <p:nvPr>
            <p:ph type="subTitle" idx="6"/>
          </p:nvPr>
        </p:nvSpPr>
        <p:spPr>
          <a:xfrm>
            <a:off x="6105323" y="3429000"/>
            <a:ext cx="20940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32"/>
          <p:cNvSpPr txBox="1">
            <a:spLocks noGrp="1"/>
          </p:cNvSpPr>
          <p:nvPr>
            <p:ph type="subTitle" idx="7"/>
          </p:nvPr>
        </p:nvSpPr>
        <p:spPr>
          <a:xfrm>
            <a:off x="944677" y="1557528"/>
            <a:ext cx="20910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7" name="Google Shape;777;p32"/>
          <p:cNvSpPr txBox="1">
            <a:spLocks noGrp="1"/>
          </p:cNvSpPr>
          <p:nvPr>
            <p:ph type="subTitle" idx="8"/>
          </p:nvPr>
        </p:nvSpPr>
        <p:spPr>
          <a:xfrm>
            <a:off x="3524998" y="1557528"/>
            <a:ext cx="20910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8" name="Google Shape;778;p32"/>
          <p:cNvSpPr txBox="1">
            <a:spLocks noGrp="1"/>
          </p:cNvSpPr>
          <p:nvPr>
            <p:ph type="subTitle" idx="9"/>
          </p:nvPr>
        </p:nvSpPr>
        <p:spPr>
          <a:xfrm>
            <a:off x="6105323" y="1557528"/>
            <a:ext cx="20940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9" name="Google Shape;779;p32"/>
          <p:cNvSpPr txBox="1">
            <a:spLocks noGrp="1"/>
          </p:cNvSpPr>
          <p:nvPr>
            <p:ph type="subTitle" idx="13"/>
          </p:nvPr>
        </p:nvSpPr>
        <p:spPr>
          <a:xfrm>
            <a:off x="944677" y="2935224"/>
            <a:ext cx="20910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0" name="Google Shape;780;p32"/>
          <p:cNvSpPr txBox="1">
            <a:spLocks noGrp="1"/>
          </p:cNvSpPr>
          <p:nvPr>
            <p:ph type="subTitle" idx="14"/>
          </p:nvPr>
        </p:nvSpPr>
        <p:spPr>
          <a:xfrm>
            <a:off x="3524998" y="2935224"/>
            <a:ext cx="20910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1" name="Google Shape;781;p32"/>
          <p:cNvSpPr txBox="1">
            <a:spLocks noGrp="1"/>
          </p:cNvSpPr>
          <p:nvPr>
            <p:ph type="subTitle" idx="15"/>
          </p:nvPr>
        </p:nvSpPr>
        <p:spPr>
          <a:xfrm>
            <a:off x="6105323" y="2935224"/>
            <a:ext cx="20940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32"/>
          <p:cNvSpPr/>
          <p:nvPr/>
        </p:nvSpPr>
        <p:spPr>
          <a:xfrm flipH="1">
            <a:off x="7043625" y="375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2"/>
          <p:cNvSpPr/>
          <p:nvPr/>
        </p:nvSpPr>
        <p:spPr>
          <a:xfrm rot="10800000" flipH="1">
            <a:off x="3238421" y="46910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2"/>
          <p:cNvGrpSpPr/>
          <p:nvPr/>
        </p:nvGrpSpPr>
        <p:grpSpPr>
          <a:xfrm rot="-2066783" flipH="1">
            <a:off x="1417036" y="4285808"/>
            <a:ext cx="1916370" cy="1533133"/>
            <a:chOff x="6018175" y="1327850"/>
            <a:chExt cx="1039975" cy="832000"/>
          </a:xfrm>
        </p:grpSpPr>
        <p:sp>
          <p:nvSpPr>
            <p:cNvPr id="785" name="Google Shape;785;p32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6" name="Google Shape;786;p32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787" name="Google Shape;787;p32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2" name="Google Shape;792;p32"/>
          <p:cNvSpPr/>
          <p:nvPr/>
        </p:nvSpPr>
        <p:spPr>
          <a:xfrm flipH="1">
            <a:off x="8490686" y="11725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32"/>
          <p:cNvGrpSpPr/>
          <p:nvPr/>
        </p:nvGrpSpPr>
        <p:grpSpPr>
          <a:xfrm rot="-798771">
            <a:off x="7396082" y="4526237"/>
            <a:ext cx="1447247" cy="924944"/>
            <a:chOff x="-2466975" y="0"/>
            <a:chExt cx="2058397" cy="1315534"/>
          </a:xfrm>
        </p:grpSpPr>
        <p:sp>
          <p:nvSpPr>
            <p:cNvPr id="794" name="Google Shape;794;p32"/>
            <p:cNvSpPr/>
            <p:nvPr/>
          </p:nvSpPr>
          <p:spPr>
            <a:xfrm>
              <a:off x="-1382628" y="726659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-1278603" y="797509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32"/>
          <p:cNvSpPr/>
          <p:nvPr/>
        </p:nvSpPr>
        <p:spPr>
          <a:xfrm rot="10800000" flipH="1">
            <a:off x="-691925" y="4262425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32"/>
          <p:cNvGrpSpPr/>
          <p:nvPr/>
        </p:nvGrpSpPr>
        <p:grpSpPr>
          <a:xfrm flipH="1">
            <a:off x="228970" y="181983"/>
            <a:ext cx="1671714" cy="140875"/>
            <a:chOff x="2825388" y="4434175"/>
            <a:chExt cx="756500" cy="63750"/>
          </a:xfrm>
        </p:grpSpPr>
        <p:sp>
          <p:nvSpPr>
            <p:cNvPr id="800" name="Google Shape;800;p32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0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806" name="Google Shape;806;p33"/>
          <p:cNvSpPr txBox="1">
            <a:spLocks noGrp="1"/>
          </p:cNvSpPr>
          <p:nvPr>
            <p:ph type="subTitle" idx="1"/>
          </p:nvPr>
        </p:nvSpPr>
        <p:spPr>
          <a:xfrm>
            <a:off x="703470" y="2157077"/>
            <a:ext cx="22302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33"/>
          <p:cNvSpPr txBox="1">
            <a:spLocks noGrp="1"/>
          </p:cNvSpPr>
          <p:nvPr>
            <p:ph type="subTitle" idx="2"/>
          </p:nvPr>
        </p:nvSpPr>
        <p:spPr>
          <a:xfrm>
            <a:off x="3455400" y="3007850"/>
            <a:ext cx="22302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33"/>
          <p:cNvSpPr txBox="1">
            <a:spLocks noGrp="1"/>
          </p:cNvSpPr>
          <p:nvPr>
            <p:ph type="subTitle" idx="3"/>
          </p:nvPr>
        </p:nvSpPr>
        <p:spPr>
          <a:xfrm>
            <a:off x="6207330" y="2157077"/>
            <a:ext cx="22332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33"/>
          <p:cNvSpPr txBox="1">
            <a:spLocks noGrp="1"/>
          </p:cNvSpPr>
          <p:nvPr>
            <p:ph type="subTitle" idx="4"/>
          </p:nvPr>
        </p:nvSpPr>
        <p:spPr>
          <a:xfrm>
            <a:off x="703470" y="3858624"/>
            <a:ext cx="22302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33"/>
          <p:cNvSpPr txBox="1">
            <a:spLocks noGrp="1"/>
          </p:cNvSpPr>
          <p:nvPr>
            <p:ph type="subTitle" idx="5"/>
          </p:nvPr>
        </p:nvSpPr>
        <p:spPr>
          <a:xfrm>
            <a:off x="6208815" y="3858624"/>
            <a:ext cx="2230200" cy="53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33"/>
          <p:cNvSpPr txBox="1">
            <a:spLocks noGrp="1"/>
          </p:cNvSpPr>
          <p:nvPr>
            <p:ph type="subTitle" idx="6"/>
          </p:nvPr>
        </p:nvSpPr>
        <p:spPr>
          <a:xfrm>
            <a:off x="703470" y="1739500"/>
            <a:ext cx="22302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2" name="Google Shape;812;p33"/>
          <p:cNvSpPr txBox="1">
            <a:spLocks noGrp="1"/>
          </p:cNvSpPr>
          <p:nvPr>
            <p:ph type="subTitle" idx="7"/>
          </p:nvPr>
        </p:nvSpPr>
        <p:spPr>
          <a:xfrm>
            <a:off x="3455400" y="2590274"/>
            <a:ext cx="22302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3" name="Google Shape;813;p33"/>
          <p:cNvSpPr txBox="1">
            <a:spLocks noGrp="1"/>
          </p:cNvSpPr>
          <p:nvPr>
            <p:ph type="subTitle" idx="8"/>
          </p:nvPr>
        </p:nvSpPr>
        <p:spPr>
          <a:xfrm>
            <a:off x="6207330" y="1739500"/>
            <a:ext cx="22332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4" name="Google Shape;814;p33"/>
          <p:cNvSpPr txBox="1">
            <a:spLocks noGrp="1"/>
          </p:cNvSpPr>
          <p:nvPr>
            <p:ph type="subTitle" idx="9"/>
          </p:nvPr>
        </p:nvSpPr>
        <p:spPr>
          <a:xfrm>
            <a:off x="703470" y="3441048"/>
            <a:ext cx="22302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5" name="Google Shape;815;p33"/>
          <p:cNvSpPr txBox="1">
            <a:spLocks noGrp="1"/>
          </p:cNvSpPr>
          <p:nvPr>
            <p:ph type="subTitle" idx="13"/>
          </p:nvPr>
        </p:nvSpPr>
        <p:spPr>
          <a:xfrm>
            <a:off x="6208815" y="3441048"/>
            <a:ext cx="2230200" cy="53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33"/>
          <p:cNvSpPr/>
          <p:nvPr/>
        </p:nvSpPr>
        <p:spPr>
          <a:xfrm>
            <a:off x="-512300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3"/>
          <p:cNvSpPr/>
          <p:nvPr/>
        </p:nvSpPr>
        <p:spPr>
          <a:xfrm rot="10800000">
            <a:off x="6691923" y="37893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3"/>
          <p:cNvSpPr/>
          <p:nvPr/>
        </p:nvSpPr>
        <p:spPr>
          <a:xfrm rot="10800000">
            <a:off x="-338104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33"/>
          <p:cNvGrpSpPr/>
          <p:nvPr/>
        </p:nvGrpSpPr>
        <p:grpSpPr>
          <a:xfrm rot="2879228">
            <a:off x="2332980" y="-730699"/>
            <a:ext cx="1916339" cy="1533108"/>
            <a:chOff x="6018175" y="1327850"/>
            <a:chExt cx="1039975" cy="832000"/>
          </a:xfrm>
        </p:grpSpPr>
        <p:sp>
          <p:nvSpPr>
            <p:cNvPr id="820" name="Google Shape;820;p33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1" name="Google Shape;821;p33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822" name="Google Shape;822;p33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7" name="Google Shape;827;p33"/>
          <p:cNvSpPr/>
          <p:nvPr/>
        </p:nvSpPr>
        <p:spPr>
          <a:xfrm>
            <a:off x="5472350" y="46053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33"/>
          <p:cNvGrpSpPr/>
          <p:nvPr/>
        </p:nvGrpSpPr>
        <p:grpSpPr>
          <a:xfrm>
            <a:off x="3419645" y="4605325"/>
            <a:ext cx="1441401" cy="877873"/>
            <a:chOff x="-2466975" y="0"/>
            <a:chExt cx="2050066" cy="1248575"/>
          </a:xfrm>
        </p:grpSpPr>
        <p:sp>
          <p:nvSpPr>
            <p:cNvPr id="829" name="Google Shape;829;p33"/>
            <p:cNvSpPr/>
            <p:nvPr/>
          </p:nvSpPr>
          <p:spPr>
            <a:xfrm>
              <a:off x="-1390959" y="570844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-1286934" y="641694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33"/>
          <p:cNvSpPr/>
          <p:nvPr/>
        </p:nvSpPr>
        <p:spPr>
          <a:xfrm>
            <a:off x="4795546" y="-6240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5"/>
          <p:cNvSpPr txBox="1">
            <a:spLocks noGrp="1"/>
          </p:cNvSpPr>
          <p:nvPr>
            <p:ph type="title" hasCustomPrompt="1"/>
          </p:nvPr>
        </p:nvSpPr>
        <p:spPr>
          <a:xfrm>
            <a:off x="1873369" y="1561002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9pPr>
          </a:lstStyle>
          <a:p>
            <a:r>
              <a:t>xx%</a:t>
            </a:r>
          </a:p>
        </p:txBody>
      </p:sp>
      <p:sp>
        <p:nvSpPr>
          <p:cNvPr id="866" name="Google Shape;866;p35"/>
          <p:cNvSpPr txBox="1">
            <a:spLocks noGrp="1"/>
          </p:cNvSpPr>
          <p:nvPr>
            <p:ph type="subTitle" idx="1"/>
          </p:nvPr>
        </p:nvSpPr>
        <p:spPr>
          <a:xfrm>
            <a:off x="3158744" y="1835369"/>
            <a:ext cx="24609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5"/>
          <p:cNvSpPr txBox="1">
            <a:spLocks noGrp="1"/>
          </p:cNvSpPr>
          <p:nvPr>
            <p:ph type="title" idx="2"/>
          </p:nvPr>
        </p:nvSpPr>
        <p:spPr>
          <a:xfrm>
            <a:off x="720000" y="532925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35"/>
          <p:cNvSpPr/>
          <p:nvPr/>
        </p:nvSpPr>
        <p:spPr>
          <a:xfrm rot="10800000">
            <a:off x="6604288" y="4221797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5"/>
          <p:cNvSpPr/>
          <p:nvPr/>
        </p:nvSpPr>
        <p:spPr>
          <a:xfrm>
            <a:off x="4795551" y="-123303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35"/>
          <p:cNvGrpSpPr/>
          <p:nvPr/>
        </p:nvGrpSpPr>
        <p:grpSpPr>
          <a:xfrm rot="-7355998" flipH="1">
            <a:off x="-946441" y="1919855"/>
            <a:ext cx="1916377" cy="1533139"/>
            <a:chOff x="6018175" y="1327850"/>
            <a:chExt cx="1039975" cy="832000"/>
          </a:xfrm>
        </p:grpSpPr>
        <p:sp>
          <p:nvSpPr>
            <p:cNvPr id="871" name="Google Shape;871;p35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35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873" name="Google Shape;873;p35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8" name="Google Shape;878;p35"/>
          <p:cNvGrpSpPr/>
          <p:nvPr/>
        </p:nvGrpSpPr>
        <p:grpSpPr>
          <a:xfrm flipH="1">
            <a:off x="148815" y="4836216"/>
            <a:ext cx="1671714" cy="140875"/>
            <a:chOff x="2825388" y="4434175"/>
            <a:chExt cx="756500" cy="63750"/>
          </a:xfrm>
        </p:grpSpPr>
        <p:sp>
          <p:nvSpPr>
            <p:cNvPr id="879" name="Google Shape;879;p35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35"/>
          <p:cNvSpPr/>
          <p:nvPr/>
        </p:nvSpPr>
        <p:spPr>
          <a:xfrm rot="10800000" flipH="1">
            <a:off x="-483737" y="-987514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35"/>
          <p:cNvGrpSpPr/>
          <p:nvPr/>
        </p:nvGrpSpPr>
        <p:grpSpPr>
          <a:xfrm rot="-3482217" flipH="1">
            <a:off x="8236544" y="1092831"/>
            <a:ext cx="1390677" cy="966711"/>
            <a:chOff x="-2466975" y="0"/>
            <a:chExt cx="1977931" cy="1374933"/>
          </a:xfrm>
        </p:grpSpPr>
        <p:sp>
          <p:nvSpPr>
            <p:cNvPr id="885" name="Google Shape;885;p35"/>
            <p:cNvSpPr/>
            <p:nvPr/>
          </p:nvSpPr>
          <p:spPr>
            <a:xfrm>
              <a:off x="-1463094" y="786058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-1359069" y="856908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 txBox="1">
            <a:spLocks noGrp="1"/>
          </p:cNvSpPr>
          <p:nvPr>
            <p:ph type="title" idx="3" hasCustomPrompt="1"/>
          </p:nvPr>
        </p:nvSpPr>
        <p:spPr>
          <a:xfrm>
            <a:off x="1873369" y="3553839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9pPr>
          </a:lstStyle>
          <a:p>
            <a:r>
              <a:t>xx%</a:t>
            </a:r>
          </a:p>
        </p:txBody>
      </p:sp>
      <p:sp>
        <p:nvSpPr>
          <p:cNvPr id="890" name="Google Shape;890;p35"/>
          <p:cNvSpPr txBox="1">
            <a:spLocks noGrp="1"/>
          </p:cNvSpPr>
          <p:nvPr>
            <p:ph type="subTitle" idx="4"/>
          </p:nvPr>
        </p:nvSpPr>
        <p:spPr>
          <a:xfrm>
            <a:off x="3158744" y="3828207"/>
            <a:ext cx="24609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35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100331" y="2557414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 b="1"/>
            </a:lvl9pPr>
          </a:lstStyle>
          <a:p>
            <a:r>
              <a:t>xx%</a:t>
            </a:r>
          </a:p>
        </p:txBody>
      </p:sp>
      <p:sp>
        <p:nvSpPr>
          <p:cNvPr id="892" name="Google Shape;892;p35"/>
          <p:cNvSpPr txBox="1">
            <a:spLocks noGrp="1"/>
          </p:cNvSpPr>
          <p:nvPr>
            <p:ph type="subTitle" idx="6"/>
          </p:nvPr>
        </p:nvSpPr>
        <p:spPr>
          <a:xfrm flipH="1">
            <a:off x="3524356" y="2831788"/>
            <a:ext cx="24609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5"/>
          <p:cNvSpPr txBox="1">
            <a:spLocks noGrp="1"/>
          </p:cNvSpPr>
          <p:nvPr>
            <p:ph type="subTitle" idx="7"/>
          </p:nvPr>
        </p:nvSpPr>
        <p:spPr>
          <a:xfrm>
            <a:off x="3163824" y="1527048"/>
            <a:ext cx="2459700" cy="4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4" name="Google Shape;894;p35"/>
          <p:cNvSpPr txBox="1">
            <a:spLocks noGrp="1"/>
          </p:cNvSpPr>
          <p:nvPr>
            <p:ph type="subTitle" idx="8"/>
          </p:nvPr>
        </p:nvSpPr>
        <p:spPr>
          <a:xfrm>
            <a:off x="3163824" y="3516550"/>
            <a:ext cx="2459700" cy="4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5" name="Google Shape;895;p35"/>
          <p:cNvSpPr txBox="1">
            <a:spLocks noGrp="1"/>
          </p:cNvSpPr>
          <p:nvPr>
            <p:ph type="subTitle" idx="9"/>
          </p:nvPr>
        </p:nvSpPr>
        <p:spPr>
          <a:xfrm>
            <a:off x="3520440" y="2520375"/>
            <a:ext cx="2459700" cy="4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Bebas Neue"/>
              <a:buNone/>
              <a:defRPr sz="22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6"/>
          <p:cNvSpPr txBox="1">
            <a:spLocks noGrp="1"/>
          </p:cNvSpPr>
          <p:nvPr>
            <p:ph type="ctrTitle"/>
          </p:nvPr>
        </p:nvSpPr>
        <p:spPr>
          <a:xfrm>
            <a:off x="862978" y="788025"/>
            <a:ext cx="37668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36"/>
          <p:cNvSpPr txBox="1">
            <a:spLocks noGrp="1"/>
          </p:cNvSpPr>
          <p:nvPr>
            <p:ph type="subTitle" idx="1"/>
          </p:nvPr>
        </p:nvSpPr>
        <p:spPr>
          <a:xfrm>
            <a:off x="858625" y="1381650"/>
            <a:ext cx="37758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9" name="Google Shape;899;p36"/>
          <p:cNvSpPr/>
          <p:nvPr/>
        </p:nvSpPr>
        <p:spPr>
          <a:xfrm flipH="1">
            <a:off x="7098279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6"/>
          <p:cNvSpPr/>
          <p:nvPr/>
        </p:nvSpPr>
        <p:spPr>
          <a:xfrm rot="10800000" flipH="1">
            <a:off x="-1219279" y="36989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6"/>
          <p:cNvSpPr/>
          <p:nvPr/>
        </p:nvSpPr>
        <p:spPr>
          <a:xfrm rot="10800000" flipH="1">
            <a:off x="5649439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" name="Google Shape;902;p36"/>
          <p:cNvGrpSpPr/>
          <p:nvPr/>
        </p:nvGrpSpPr>
        <p:grpSpPr>
          <a:xfrm rot="-9005912" flipH="1">
            <a:off x="-929631" y="1847424"/>
            <a:ext cx="1916353" cy="1533119"/>
            <a:chOff x="6018175" y="1327850"/>
            <a:chExt cx="1039975" cy="832000"/>
          </a:xfrm>
        </p:grpSpPr>
        <p:sp>
          <p:nvSpPr>
            <p:cNvPr id="903" name="Google Shape;903;p36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4" name="Google Shape;904;p36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905" name="Google Shape;905;p36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0" name="Google Shape;910;p36"/>
          <p:cNvSpPr/>
          <p:nvPr/>
        </p:nvSpPr>
        <p:spPr>
          <a:xfrm flipH="1">
            <a:off x="-512300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36"/>
          <p:cNvGrpSpPr/>
          <p:nvPr/>
        </p:nvGrpSpPr>
        <p:grpSpPr>
          <a:xfrm rot="-5400000" flipH="1">
            <a:off x="7928968" y="1035658"/>
            <a:ext cx="1671714" cy="140875"/>
            <a:chOff x="2825388" y="4434175"/>
            <a:chExt cx="756500" cy="63750"/>
          </a:xfrm>
        </p:grpSpPr>
        <p:sp>
          <p:nvSpPr>
            <p:cNvPr id="912" name="Google Shape;912;p36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36"/>
          <p:cNvGrpSpPr/>
          <p:nvPr/>
        </p:nvGrpSpPr>
        <p:grpSpPr>
          <a:xfrm rot="5400000">
            <a:off x="-499954" y="-196986"/>
            <a:ext cx="1519264" cy="1012611"/>
            <a:chOff x="-2466975" y="0"/>
            <a:chExt cx="2160808" cy="1440208"/>
          </a:xfrm>
        </p:grpSpPr>
        <p:sp>
          <p:nvSpPr>
            <p:cNvPr id="917" name="Google Shape;917;p36"/>
            <p:cNvSpPr/>
            <p:nvPr/>
          </p:nvSpPr>
          <p:spPr>
            <a:xfrm>
              <a:off x="-1280217" y="851333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-1176192" y="922183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36"/>
          <p:cNvSpPr/>
          <p:nvPr/>
        </p:nvSpPr>
        <p:spPr>
          <a:xfrm>
            <a:off x="8125950" y="448410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6"/>
          <p:cNvSpPr txBox="1"/>
          <p:nvPr/>
        </p:nvSpPr>
        <p:spPr>
          <a:xfrm>
            <a:off x="858700" y="3774901"/>
            <a:ext cx="37758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7"/>
          <p:cNvSpPr/>
          <p:nvPr/>
        </p:nvSpPr>
        <p:spPr>
          <a:xfrm>
            <a:off x="-467475" y="-8385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 rot="10800000">
            <a:off x="6605623" y="383761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37"/>
          <p:cNvGrpSpPr/>
          <p:nvPr/>
        </p:nvGrpSpPr>
        <p:grpSpPr>
          <a:xfrm rot="7944415">
            <a:off x="7859553" y="374057"/>
            <a:ext cx="1916360" cy="1533125"/>
            <a:chOff x="6018175" y="1327850"/>
            <a:chExt cx="1039975" cy="832000"/>
          </a:xfrm>
        </p:grpSpPr>
        <p:sp>
          <p:nvSpPr>
            <p:cNvPr id="927" name="Google Shape;927;p37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7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929" name="Google Shape;929;p37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7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7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4" name="Google Shape;934;p37"/>
          <p:cNvGrpSpPr/>
          <p:nvPr/>
        </p:nvGrpSpPr>
        <p:grpSpPr>
          <a:xfrm rot="5400000">
            <a:off x="7981878" y="3472858"/>
            <a:ext cx="1671714" cy="140875"/>
            <a:chOff x="2825388" y="4434175"/>
            <a:chExt cx="756500" cy="63750"/>
          </a:xfrm>
        </p:grpSpPr>
        <p:sp>
          <p:nvSpPr>
            <p:cNvPr id="935" name="Google Shape;935;p37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37"/>
          <p:cNvSpPr/>
          <p:nvPr/>
        </p:nvSpPr>
        <p:spPr>
          <a:xfrm>
            <a:off x="-1025300" y="201830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" name="Google Shape;940;p37"/>
          <p:cNvGrpSpPr/>
          <p:nvPr/>
        </p:nvGrpSpPr>
        <p:grpSpPr>
          <a:xfrm>
            <a:off x="-512305" y="4379150"/>
            <a:ext cx="1248301" cy="991473"/>
            <a:chOff x="-2466975" y="0"/>
            <a:chExt cx="1775425" cy="1410145"/>
          </a:xfrm>
        </p:grpSpPr>
        <p:sp>
          <p:nvSpPr>
            <p:cNvPr id="941" name="Google Shape;941;p37"/>
            <p:cNvSpPr/>
            <p:nvPr/>
          </p:nvSpPr>
          <p:spPr>
            <a:xfrm>
              <a:off x="-1665600" y="82127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-1561575" y="89212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8"/>
          <p:cNvSpPr/>
          <p:nvPr/>
        </p:nvSpPr>
        <p:spPr>
          <a:xfrm>
            <a:off x="-1179050" y="-5715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8"/>
          <p:cNvSpPr/>
          <p:nvPr/>
        </p:nvSpPr>
        <p:spPr>
          <a:xfrm rot="10800000">
            <a:off x="6852523" y="375611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8"/>
          <p:cNvSpPr/>
          <p:nvPr/>
        </p:nvSpPr>
        <p:spPr>
          <a:xfrm rot="10800000">
            <a:off x="-2056979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38"/>
          <p:cNvGrpSpPr/>
          <p:nvPr/>
        </p:nvGrpSpPr>
        <p:grpSpPr>
          <a:xfrm rot="2879228">
            <a:off x="3613830" y="-730699"/>
            <a:ext cx="1916339" cy="1533108"/>
            <a:chOff x="6018175" y="1327850"/>
            <a:chExt cx="1039975" cy="832000"/>
          </a:xfrm>
        </p:grpSpPr>
        <p:sp>
          <p:nvSpPr>
            <p:cNvPr id="950" name="Google Shape;950;p38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1" name="Google Shape;951;p38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952" name="Google Shape;952;p38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7" name="Google Shape;957;p38"/>
          <p:cNvGrpSpPr/>
          <p:nvPr/>
        </p:nvGrpSpPr>
        <p:grpSpPr>
          <a:xfrm>
            <a:off x="5824640" y="170083"/>
            <a:ext cx="1671714" cy="140875"/>
            <a:chOff x="2825388" y="4434175"/>
            <a:chExt cx="756500" cy="63750"/>
          </a:xfrm>
        </p:grpSpPr>
        <p:sp>
          <p:nvSpPr>
            <p:cNvPr id="958" name="Google Shape;958;p38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2" name="Google Shape;962;p38"/>
          <p:cNvSpPr/>
          <p:nvPr/>
        </p:nvSpPr>
        <p:spPr>
          <a:xfrm>
            <a:off x="1771925" y="-105450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3" name="Google Shape;963;p38"/>
          <p:cNvGrpSpPr/>
          <p:nvPr/>
        </p:nvGrpSpPr>
        <p:grpSpPr>
          <a:xfrm rot="-1683343">
            <a:off x="3960835" y="4628600"/>
            <a:ext cx="1443815" cy="982081"/>
            <a:chOff x="-2466975" y="0"/>
            <a:chExt cx="2053430" cy="1396740"/>
          </a:xfrm>
        </p:grpSpPr>
        <p:sp>
          <p:nvSpPr>
            <p:cNvPr id="964" name="Google Shape;964;p38"/>
            <p:cNvSpPr/>
            <p:nvPr/>
          </p:nvSpPr>
          <p:spPr>
            <a:xfrm>
              <a:off x="-1387595" y="807865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-1283570" y="878715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38"/>
          <p:cNvSpPr/>
          <p:nvPr/>
        </p:nvSpPr>
        <p:spPr>
          <a:xfrm>
            <a:off x="7538146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9"/>
          <p:cNvSpPr/>
          <p:nvPr/>
        </p:nvSpPr>
        <p:spPr>
          <a:xfrm>
            <a:off x="-805250" y="-5715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9"/>
          <p:cNvSpPr/>
          <p:nvPr/>
        </p:nvSpPr>
        <p:spPr>
          <a:xfrm rot="10800000">
            <a:off x="7178523" y="3698941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9"/>
          <p:cNvSpPr/>
          <p:nvPr/>
        </p:nvSpPr>
        <p:spPr>
          <a:xfrm rot="10800000">
            <a:off x="-2452654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39"/>
          <p:cNvGrpSpPr/>
          <p:nvPr/>
        </p:nvGrpSpPr>
        <p:grpSpPr>
          <a:xfrm rot="2879228">
            <a:off x="2332980" y="-730699"/>
            <a:ext cx="1916339" cy="1533108"/>
            <a:chOff x="6018175" y="1327850"/>
            <a:chExt cx="1039975" cy="832000"/>
          </a:xfrm>
        </p:grpSpPr>
        <p:sp>
          <p:nvSpPr>
            <p:cNvPr id="974" name="Google Shape;974;p39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5" name="Google Shape;975;p39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976" name="Google Shape;976;p39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1" name="Google Shape;981;p39"/>
          <p:cNvGrpSpPr/>
          <p:nvPr/>
        </p:nvGrpSpPr>
        <p:grpSpPr>
          <a:xfrm>
            <a:off x="3736140" y="4832558"/>
            <a:ext cx="1671714" cy="140875"/>
            <a:chOff x="2825388" y="4434175"/>
            <a:chExt cx="756500" cy="63750"/>
          </a:xfrm>
        </p:grpSpPr>
        <p:sp>
          <p:nvSpPr>
            <p:cNvPr id="982" name="Google Shape;982;p39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39"/>
          <p:cNvGrpSpPr/>
          <p:nvPr/>
        </p:nvGrpSpPr>
        <p:grpSpPr>
          <a:xfrm>
            <a:off x="-531230" y="4026725"/>
            <a:ext cx="1216076" cy="1389048"/>
            <a:chOff x="-2741651" y="-621995"/>
            <a:chExt cx="1729592" cy="1975605"/>
          </a:xfrm>
        </p:grpSpPr>
        <p:sp>
          <p:nvSpPr>
            <p:cNvPr id="987" name="Google Shape;987;p39"/>
            <p:cNvSpPr/>
            <p:nvPr/>
          </p:nvSpPr>
          <p:spPr>
            <a:xfrm>
              <a:off x="-1986109" y="764735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-1882084" y="835585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-2741651" y="-617545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-2456101" y="-621995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9"/>
          <p:cNvSpPr/>
          <p:nvPr/>
        </p:nvSpPr>
        <p:spPr>
          <a:xfrm>
            <a:off x="7404796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9"/>
          <p:cNvSpPr/>
          <p:nvPr/>
        </p:nvSpPr>
        <p:spPr>
          <a:xfrm>
            <a:off x="5302125" y="-105450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 rot="10800000">
            <a:off x="7010688" y="4176713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1762265" y="1725875"/>
            <a:ext cx="4254600" cy="4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3127141" y="3123081"/>
            <a:ext cx="4254600" cy="4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Zen Antique"/>
              <a:buNone/>
              <a:defRPr sz="2200">
                <a:solidFill>
                  <a:schemeClr val="accent2"/>
                </a:solidFill>
                <a:latin typeface="Zen Antique"/>
                <a:ea typeface="Zen Antique"/>
                <a:cs typeface="Zen Antique"/>
                <a:sym typeface="Zen Antiqu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1762263" y="2018050"/>
            <a:ext cx="42546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3127139" y="3415250"/>
            <a:ext cx="42546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92" name="Google Shape;92;p5"/>
          <p:cNvSpPr/>
          <p:nvPr/>
        </p:nvSpPr>
        <p:spPr>
          <a:xfrm rot="10800000">
            <a:off x="-298395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5234694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5"/>
          <p:cNvGrpSpPr/>
          <p:nvPr/>
        </p:nvGrpSpPr>
        <p:grpSpPr>
          <a:xfrm rot="-4377719" flipH="1">
            <a:off x="8179214" y="3070473"/>
            <a:ext cx="1492583" cy="952704"/>
            <a:chOff x="-2814540" y="-106514"/>
            <a:chExt cx="2122990" cy="1355089"/>
          </a:xfrm>
        </p:grpSpPr>
        <p:sp>
          <p:nvSpPr>
            <p:cNvPr id="95" name="Google Shape;95;p5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2814540" y="-102064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2528990" y="-106514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5"/>
          <p:cNvGrpSpPr/>
          <p:nvPr/>
        </p:nvGrpSpPr>
        <p:grpSpPr>
          <a:xfrm rot="8100000">
            <a:off x="-415506" y="2908041"/>
            <a:ext cx="1916383" cy="1533143"/>
            <a:chOff x="6018175" y="1327850"/>
            <a:chExt cx="1039975" cy="832000"/>
          </a:xfrm>
        </p:grpSpPr>
        <p:sp>
          <p:nvSpPr>
            <p:cNvPr id="100" name="Google Shape;100;p5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5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102" name="Google Shape;102;p5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5"/>
          <p:cNvGrpSpPr/>
          <p:nvPr/>
        </p:nvGrpSpPr>
        <p:grpSpPr>
          <a:xfrm rot="5400000" flipH="1">
            <a:off x="-414257" y="1111758"/>
            <a:ext cx="1671714" cy="140875"/>
            <a:chOff x="2825388" y="4434175"/>
            <a:chExt cx="756500" cy="63750"/>
          </a:xfrm>
        </p:grpSpPr>
        <p:sp>
          <p:nvSpPr>
            <p:cNvPr id="108" name="Google Shape;108;p5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5"/>
          <p:cNvSpPr/>
          <p:nvPr/>
        </p:nvSpPr>
        <p:spPr>
          <a:xfrm flipH="1">
            <a:off x="7512387" y="-110967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 rot="10800000">
            <a:off x="1269121" y="459580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512300" y="-57162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4794946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 rot="-10217309" flipH="1">
            <a:off x="-317581" y="-198405"/>
            <a:ext cx="1248258" cy="877842"/>
            <a:chOff x="-2466975" y="0"/>
            <a:chExt cx="1775425" cy="1248575"/>
          </a:xfrm>
        </p:grpSpPr>
        <p:sp>
          <p:nvSpPr>
            <p:cNvPr id="119" name="Google Shape;119;p6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-246697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-218142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6"/>
          <p:cNvGrpSpPr/>
          <p:nvPr/>
        </p:nvGrpSpPr>
        <p:grpSpPr>
          <a:xfrm rot="-9064552" flipH="1">
            <a:off x="7815291" y="136399"/>
            <a:ext cx="1916311" cy="1533085"/>
            <a:chOff x="6018175" y="1327850"/>
            <a:chExt cx="1039975" cy="832000"/>
          </a:xfrm>
        </p:grpSpPr>
        <p:grpSp>
          <p:nvGrpSpPr>
            <p:cNvPr id="124" name="Google Shape;124;p6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" name="Google Shape;130;p6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6"/>
          <p:cNvSpPr/>
          <p:nvPr/>
        </p:nvSpPr>
        <p:spPr>
          <a:xfrm>
            <a:off x="-10612" y="46053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6"/>
          <p:cNvGrpSpPr/>
          <p:nvPr/>
        </p:nvGrpSpPr>
        <p:grpSpPr>
          <a:xfrm>
            <a:off x="5812828" y="4795358"/>
            <a:ext cx="1671714" cy="140875"/>
            <a:chOff x="2825388" y="4434175"/>
            <a:chExt cx="756500" cy="63750"/>
          </a:xfrm>
        </p:grpSpPr>
        <p:sp>
          <p:nvSpPr>
            <p:cNvPr id="133" name="Google Shape;133;p6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6"/>
          <p:cNvSpPr/>
          <p:nvPr/>
        </p:nvSpPr>
        <p:spPr>
          <a:xfrm rot="10800000">
            <a:off x="6945775" y="4167175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3608126" y="2134350"/>
            <a:ext cx="4703400" cy="20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3608125" y="923250"/>
            <a:ext cx="4703400" cy="12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-168277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 rot="10800000">
            <a:off x="6724832" y="3698966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 rot="4260039">
            <a:off x="7253860" y="-846494"/>
            <a:ext cx="1916347" cy="1533114"/>
            <a:chOff x="6018175" y="1327850"/>
            <a:chExt cx="1039975" cy="832000"/>
          </a:xfrm>
        </p:grpSpPr>
        <p:sp>
          <p:nvSpPr>
            <p:cNvPr id="144" name="Google Shape;144;p7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7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146" name="Google Shape;146;p7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7"/>
          <p:cNvGrpSpPr/>
          <p:nvPr/>
        </p:nvGrpSpPr>
        <p:grpSpPr>
          <a:xfrm flipH="1">
            <a:off x="5083743" y="4827533"/>
            <a:ext cx="1671714" cy="140875"/>
            <a:chOff x="2825388" y="4434175"/>
            <a:chExt cx="756500" cy="63750"/>
          </a:xfrm>
        </p:grpSpPr>
        <p:sp>
          <p:nvSpPr>
            <p:cNvPr id="152" name="Google Shape;152;p7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7"/>
          <p:cNvSpPr/>
          <p:nvPr/>
        </p:nvSpPr>
        <p:spPr>
          <a:xfrm flipH="1">
            <a:off x="1347787" y="-1054500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7"/>
          <p:cNvGrpSpPr/>
          <p:nvPr/>
        </p:nvGrpSpPr>
        <p:grpSpPr>
          <a:xfrm rot="5400000">
            <a:off x="-460184" y="3735326"/>
            <a:ext cx="1410601" cy="928973"/>
            <a:chOff x="-2757794" y="0"/>
            <a:chExt cx="2006260" cy="1321253"/>
          </a:xfrm>
        </p:grpSpPr>
        <p:sp>
          <p:nvSpPr>
            <p:cNvPr id="158" name="Google Shape;158;p7"/>
            <p:cNvSpPr/>
            <p:nvPr/>
          </p:nvSpPr>
          <p:spPr>
            <a:xfrm>
              <a:off x="-1725584" y="732378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-1621559" y="803228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-2757794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-2472244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 rot="10800000" flipH="1">
            <a:off x="5020789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10800000" flipH="1">
            <a:off x="-2" y="3698941"/>
            <a:ext cx="3657559" cy="1444534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3190875" y="1556850"/>
            <a:ext cx="5243400" cy="21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6" name="Google Shape;166;p8"/>
          <p:cNvSpPr/>
          <p:nvPr/>
        </p:nvSpPr>
        <p:spPr>
          <a:xfrm flipH="1">
            <a:off x="6990526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flipH="1">
            <a:off x="-512300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8"/>
          <p:cNvGrpSpPr/>
          <p:nvPr/>
        </p:nvGrpSpPr>
        <p:grpSpPr>
          <a:xfrm rot="-5400000" flipH="1">
            <a:off x="8152821" y="3772576"/>
            <a:ext cx="1554951" cy="877873"/>
            <a:chOff x="-2903115" y="0"/>
            <a:chExt cx="2211565" cy="1248575"/>
          </a:xfrm>
        </p:grpSpPr>
        <p:sp>
          <p:nvSpPr>
            <p:cNvPr id="169" name="Google Shape;169;p8"/>
            <p:cNvSpPr/>
            <p:nvPr/>
          </p:nvSpPr>
          <p:spPr>
            <a:xfrm>
              <a:off x="-1665600" y="659700"/>
              <a:ext cx="971850" cy="588875"/>
            </a:xfrm>
            <a:custGeom>
              <a:avLst/>
              <a:gdLst/>
              <a:ahLst/>
              <a:cxnLst/>
              <a:rect l="l" t="t" r="r" b="b"/>
              <a:pathLst>
                <a:path w="38874" h="23555" extrusionOk="0">
                  <a:moveTo>
                    <a:pt x="26122" y="1"/>
                  </a:moveTo>
                  <a:lnTo>
                    <a:pt x="24440" y="89"/>
                  </a:lnTo>
                  <a:lnTo>
                    <a:pt x="23466" y="5402"/>
                  </a:lnTo>
                  <a:lnTo>
                    <a:pt x="22757" y="178"/>
                  </a:lnTo>
                  <a:lnTo>
                    <a:pt x="20278" y="532"/>
                  </a:lnTo>
                  <a:lnTo>
                    <a:pt x="17887" y="1063"/>
                  </a:lnTo>
                  <a:lnTo>
                    <a:pt x="15673" y="1772"/>
                  </a:lnTo>
                  <a:lnTo>
                    <a:pt x="13548" y="2480"/>
                  </a:lnTo>
                  <a:lnTo>
                    <a:pt x="11511" y="3366"/>
                  </a:lnTo>
                  <a:lnTo>
                    <a:pt x="9652" y="4340"/>
                  </a:lnTo>
                  <a:lnTo>
                    <a:pt x="7881" y="5314"/>
                  </a:lnTo>
                  <a:lnTo>
                    <a:pt x="6287" y="6288"/>
                  </a:lnTo>
                  <a:lnTo>
                    <a:pt x="4870" y="7262"/>
                  </a:lnTo>
                  <a:lnTo>
                    <a:pt x="3631" y="8236"/>
                  </a:lnTo>
                  <a:lnTo>
                    <a:pt x="1682" y="9830"/>
                  </a:lnTo>
                  <a:lnTo>
                    <a:pt x="443" y="10981"/>
                  </a:lnTo>
                  <a:lnTo>
                    <a:pt x="0" y="11335"/>
                  </a:lnTo>
                  <a:lnTo>
                    <a:pt x="11334" y="23555"/>
                  </a:lnTo>
                  <a:lnTo>
                    <a:pt x="12840" y="23555"/>
                  </a:lnTo>
                  <a:lnTo>
                    <a:pt x="14257" y="23466"/>
                  </a:lnTo>
                  <a:lnTo>
                    <a:pt x="15762" y="23201"/>
                  </a:lnTo>
                  <a:lnTo>
                    <a:pt x="17179" y="22935"/>
                  </a:lnTo>
                  <a:lnTo>
                    <a:pt x="18507" y="22492"/>
                  </a:lnTo>
                  <a:lnTo>
                    <a:pt x="19924" y="21961"/>
                  </a:lnTo>
                  <a:lnTo>
                    <a:pt x="21163" y="21341"/>
                  </a:lnTo>
                  <a:lnTo>
                    <a:pt x="22492" y="20721"/>
                  </a:lnTo>
                  <a:lnTo>
                    <a:pt x="23731" y="19924"/>
                  </a:lnTo>
                  <a:lnTo>
                    <a:pt x="24882" y="19127"/>
                  </a:lnTo>
                  <a:lnTo>
                    <a:pt x="26034" y="18331"/>
                  </a:lnTo>
                  <a:lnTo>
                    <a:pt x="27185" y="17357"/>
                  </a:lnTo>
                  <a:lnTo>
                    <a:pt x="29310" y="15497"/>
                  </a:lnTo>
                  <a:lnTo>
                    <a:pt x="31170" y="13549"/>
                  </a:lnTo>
                  <a:lnTo>
                    <a:pt x="32941" y="11601"/>
                  </a:lnTo>
                  <a:lnTo>
                    <a:pt x="34446" y="9653"/>
                  </a:lnTo>
                  <a:lnTo>
                    <a:pt x="35774" y="7882"/>
                  </a:lnTo>
                  <a:lnTo>
                    <a:pt x="36837" y="6288"/>
                  </a:lnTo>
                  <a:lnTo>
                    <a:pt x="38431" y="3808"/>
                  </a:lnTo>
                  <a:lnTo>
                    <a:pt x="38873" y="2923"/>
                  </a:lnTo>
                  <a:lnTo>
                    <a:pt x="37014" y="2126"/>
                  </a:lnTo>
                  <a:lnTo>
                    <a:pt x="35066" y="1506"/>
                  </a:lnTo>
                  <a:lnTo>
                    <a:pt x="33206" y="975"/>
                  </a:lnTo>
                  <a:lnTo>
                    <a:pt x="31435" y="532"/>
                  </a:lnTo>
                  <a:lnTo>
                    <a:pt x="29576" y="266"/>
                  </a:lnTo>
                  <a:lnTo>
                    <a:pt x="27805" y="89"/>
                  </a:lnTo>
                  <a:lnTo>
                    <a:pt x="26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-1561575" y="730550"/>
              <a:ext cx="870025" cy="400700"/>
            </a:xfrm>
            <a:custGeom>
              <a:avLst/>
              <a:gdLst/>
              <a:ahLst/>
              <a:cxnLst/>
              <a:rect l="l" t="t" r="r" b="b"/>
              <a:pathLst>
                <a:path w="34801" h="16028" extrusionOk="0">
                  <a:moveTo>
                    <a:pt x="34712" y="0"/>
                  </a:moveTo>
                  <a:lnTo>
                    <a:pt x="33827" y="89"/>
                  </a:lnTo>
                  <a:lnTo>
                    <a:pt x="31525" y="532"/>
                  </a:lnTo>
                  <a:lnTo>
                    <a:pt x="29842" y="974"/>
                  </a:lnTo>
                  <a:lnTo>
                    <a:pt x="27894" y="1506"/>
                  </a:lnTo>
                  <a:lnTo>
                    <a:pt x="25680" y="2126"/>
                  </a:lnTo>
                  <a:lnTo>
                    <a:pt x="23289" y="2922"/>
                  </a:lnTo>
                  <a:lnTo>
                    <a:pt x="20721" y="3808"/>
                  </a:lnTo>
                  <a:lnTo>
                    <a:pt x="17976" y="4959"/>
                  </a:lnTo>
                  <a:lnTo>
                    <a:pt x="15143" y="6199"/>
                  </a:lnTo>
                  <a:lnTo>
                    <a:pt x="12221" y="7704"/>
                  </a:lnTo>
                  <a:lnTo>
                    <a:pt x="9210" y="9387"/>
                  </a:lnTo>
                  <a:lnTo>
                    <a:pt x="6111" y="11335"/>
                  </a:lnTo>
                  <a:lnTo>
                    <a:pt x="3100" y="13460"/>
                  </a:lnTo>
                  <a:lnTo>
                    <a:pt x="1506" y="14611"/>
                  </a:lnTo>
                  <a:lnTo>
                    <a:pt x="1" y="15851"/>
                  </a:lnTo>
                  <a:lnTo>
                    <a:pt x="178" y="16028"/>
                  </a:lnTo>
                  <a:lnTo>
                    <a:pt x="1683" y="14788"/>
                  </a:lnTo>
                  <a:lnTo>
                    <a:pt x="3189" y="13637"/>
                  </a:lnTo>
                  <a:lnTo>
                    <a:pt x="6199" y="11512"/>
                  </a:lnTo>
                  <a:lnTo>
                    <a:pt x="9299" y="9564"/>
                  </a:lnTo>
                  <a:lnTo>
                    <a:pt x="12309" y="7881"/>
                  </a:lnTo>
                  <a:lnTo>
                    <a:pt x="15231" y="6376"/>
                  </a:lnTo>
                  <a:lnTo>
                    <a:pt x="18065" y="5136"/>
                  </a:lnTo>
                  <a:lnTo>
                    <a:pt x="20810" y="3985"/>
                  </a:lnTo>
                  <a:lnTo>
                    <a:pt x="23378" y="3100"/>
                  </a:lnTo>
                  <a:lnTo>
                    <a:pt x="25769" y="2303"/>
                  </a:lnTo>
                  <a:lnTo>
                    <a:pt x="27983" y="1683"/>
                  </a:lnTo>
                  <a:lnTo>
                    <a:pt x="29842" y="1151"/>
                  </a:lnTo>
                  <a:lnTo>
                    <a:pt x="31525" y="797"/>
                  </a:lnTo>
                  <a:lnTo>
                    <a:pt x="33915" y="355"/>
                  </a:lnTo>
                  <a:lnTo>
                    <a:pt x="34801" y="177"/>
                  </a:lnTo>
                  <a:lnTo>
                    <a:pt x="3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-2903115" y="4450"/>
              <a:ext cx="1235275" cy="1244125"/>
            </a:xfrm>
            <a:custGeom>
              <a:avLst/>
              <a:gdLst/>
              <a:ahLst/>
              <a:cxnLst/>
              <a:rect l="l" t="t" r="r" b="b"/>
              <a:pathLst>
                <a:path w="49411" h="49765" extrusionOk="0">
                  <a:moveTo>
                    <a:pt x="49411" y="0"/>
                  </a:moveTo>
                  <a:lnTo>
                    <a:pt x="46046" y="266"/>
                  </a:lnTo>
                  <a:lnTo>
                    <a:pt x="42858" y="708"/>
                  </a:lnTo>
                  <a:lnTo>
                    <a:pt x="39847" y="1328"/>
                  </a:lnTo>
                  <a:lnTo>
                    <a:pt x="36925" y="2125"/>
                  </a:lnTo>
                  <a:lnTo>
                    <a:pt x="34180" y="3099"/>
                  </a:lnTo>
                  <a:lnTo>
                    <a:pt x="31524" y="4162"/>
                  </a:lnTo>
                  <a:lnTo>
                    <a:pt x="28956" y="5313"/>
                  </a:lnTo>
                  <a:lnTo>
                    <a:pt x="26565" y="6641"/>
                  </a:lnTo>
                  <a:lnTo>
                    <a:pt x="29221" y="14876"/>
                  </a:lnTo>
                  <a:lnTo>
                    <a:pt x="24351" y="7970"/>
                  </a:lnTo>
                  <a:lnTo>
                    <a:pt x="22669" y="9121"/>
                  </a:lnTo>
                  <a:lnTo>
                    <a:pt x="21075" y="10360"/>
                  </a:lnTo>
                  <a:lnTo>
                    <a:pt x="19481" y="11600"/>
                  </a:lnTo>
                  <a:lnTo>
                    <a:pt x="18064" y="12840"/>
                  </a:lnTo>
                  <a:lnTo>
                    <a:pt x="16647" y="14079"/>
                  </a:lnTo>
                  <a:lnTo>
                    <a:pt x="15319" y="15408"/>
                  </a:lnTo>
                  <a:lnTo>
                    <a:pt x="13991" y="16824"/>
                  </a:lnTo>
                  <a:lnTo>
                    <a:pt x="12840" y="18153"/>
                  </a:lnTo>
                  <a:lnTo>
                    <a:pt x="10626" y="20898"/>
                  </a:lnTo>
                  <a:lnTo>
                    <a:pt x="8589" y="23554"/>
                  </a:lnTo>
                  <a:lnTo>
                    <a:pt x="6818" y="26211"/>
                  </a:lnTo>
                  <a:lnTo>
                    <a:pt x="5313" y="28867"/>
                  </a:lnTo>
                  <a:lnTo>
                    <a:pt x="3985" y="31258"/>
                  </a:lnTo>
                  <a:lnTo>
                    <a:pt x="2922" y="33472"/>
                  </a:lnTo>
                  <a:lnTo>
                    <a:pt x="1948" y="35508"/>
                  </a:lnTo>
                  <a:lnTo>
                    <a:pt x="1240" y="37279"/>
                  </a:lnTo>
                  <a:lnTo>
                    <a:pt x="354" y="39847"/>
                  </a:lnTo>
                  <a:lnTo>
                    <a:pt x="0" y="40733"/>
                  </a:lnTo>
                  <a:lnTo>
                    <a:pt x="25148" y="49765"/>
                  </a:lnTo>
                  <a:lnTo>
                    <a:pt x="27273" y="48702"/>
                  </a:lnTo>
                  <a:lnTo>
                    <a:pt x="29310" y="47463"/>
                  </a:lnTo>
                  <a:lnTo>
                    <a:pt x="31258" y="46046"/>
                  </a:lnTo>
                  <a:lnTo>
                    <a:pt x="33029" y="44541"/>
                  </a:lnTo>
                  <a:lnTo>
                    <a:pt x="34711" y="42947"/>
                  </a:lnTo>
                  <a:lnTo>
                    <a:pt x="36217" y="41176"/>
                  </a:lnTo>
                  <a:lnTo>
                    <a:pt x="37634" y="39405"/>
                  </a:lnTo>
                  <a:lnTo>
                    <a:pt x="38962" y="37457"/>
                  </a:lnTo>
                  <a:lnTo>
                    <a:pt x="40202" y="35508"/>
                  </a:lnTo>
                  <a:lnTo>
                    <a:pt x="41353" y="33472"/>
                  </a:lnTo>
                  <a:lnTo>
                    <a:pt x="42327" y="31435"/>
                  </a:lnTo>
                  <a:lnTo>
                    <a:pt x="43301" y="29310"/>
                  </a:lnTo>
                  <a:lnTo>
                    <a:pt x="44186" y="27185"/>
                  </a:lnTo>
                  <a:lnTo>
                    <a:pt x="44895" y="25060"/>
                  </a:lnTo>
                  <a:lnTo>
                    <a:pt x="45603" y="22934"/>
                  </a:lnTo>
                  <a:lnTo>
                    <a:pt x="46223" y="20898"/>
                  </a:lnTo>
                  <a:lnTo>
                    <a:pt x="46754" y="18773"/>
                  </a:lnTo>
                  <a:lnTo>
                    <a:pt x="47197" y="16824"/>
                  </a:lnTo>
                  <a:lnTo>
                    <a:pt x="47994" y="12928"/>
                  </a:lnTo>
                  <a:lnTo>
                    <a:pt x="48614" y="9386"/>
                  </a:lnTo>
                  <a:lnTo>
                    <a:pt x="48968" y="6287"/>
                  </a:lnTo>
                  <a:lnTo>
                    <a:pt x="49234" y="3719"/>
                  </a:lnTo>
                  <a:lnTo>
                    <a:pt x="49322" y="1682"/>
                  </a:lnTo>
                  <a:lnTo>
                    <a:pt x="49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-2617565" y="0"/>
              <a:ext cx="951950" cy="1208750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8"/>
          <p:cNvGrpSpPr/>
          <p:nvPr/>
        </p:nvGrpSpPr>
        <p:grpSpPr>
          <a:xfrm rot="-5400000">
            <a:off x="7813381" y="1821708"/>
            <a:ext cx="1671714" cy="140875"/>
            <a:chOff x="2825388" y="4434175"/>
            <a:chExt cx="756500" cy="63750"/>
          </a:xfrm>
        </p:grpSpPr>
        <p:sp>
          <p:nvSpPr>
            <p:cNvPr id="174" name="Google Shape;174;p8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8"/>
          <p:cNvSpPr/>
          <p:nvPr/>
        </p:nvSpPr>
        <p:spPr>
          <a:xfrm>
            <a:off x="-30775" y="-110967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8"/>
          <p:cNvGrpSpPr/>
          <p:nvPr/>
        </p:nvGrpSpPr>
        <p:grpSpPr>
          <a:xfrm rot="2700000">
            <a:off x="4533309" y="-681933"/>
            <a:ext cx="1916383" cy="1533143"/>
            <a:chOff x="6018175" y="1327850"/>
            <a:chExt cx="1039975" cy="832000"/>
          </a:xfrm>
        </p:grpSpPr>
        <p:sp>
          <p:nvSpPr>
            <p:cNvPr id="180" name="Google Shape;180;p8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8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182" name="Google Shape;182;p8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4794946" y="-571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9"/>
          <p:cNvGrpSpPr/>
          <p:nvPr/>
        </p:nvGrpSpPr>
        <p:grpSpPr>
          <a:xfrm>
            <a:off x="2586128" y="170083"/>
            <a:ext cx="1671714" cy="140875"/>
            <a:chOff x="2825388" y="4434175"/>
            <a:chExt cx="756500" cy="63750"/>
          </a:xfrm>
        </p:grpSpPr>
        <p:sp>
          <p:nvSpPr>
            <p:cNvPr id="190" name="Google Shape;190;p9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 flipH="1">
            <a:off x="3867195" y="1442800"/>
            <a:ext cx="4567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subTitle" idx="1"/>
          </p:nvPr>
        </p:nvSpPr>
        <p:spPr>
          <a:xfrm flipH="1">
            <a:off x="3867206" y="2190800"/>
            <a:ext cx="45672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-512300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-1034825" y="259925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9"/>
          <p:cNvGrpSpPr/>
          <p:nvPr/>
        </p:nvGrpSpPr>
        <p:grpSpPr>
          <a:xfrm rot="2879228">
            <a:off x="5572480" y="3914126"/>
            <a:ext cx="1916339" cy="1533108"/>
            <a:chOff x="6018175" y="1327850"/>
            <a:chExt cx="1039975" cy="832000"/>
          </a:xfrm>
        </p:grpSpPr>
        <p:sp>
          <p:nvSpPr>
            <p:cNvPr id="199" name="Google Shape;199;p9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9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201" name="Google Shape;201;p9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" name="Google Shape;206;p9"/>
          <p:cNvSpPr/>
          <p:nvPr/>
        </p:nvSpPr>
        <p:spPr>
          <a:xfrm rot="10800000">
            <a:off x="7298200" y="4262425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"/>
          <p:cNvSpPr/>
          <p:nvPr/>
        </p:nvSpPr>
        <p:spPr>
          <a:xfrm rot="10800000">
            <a:off x="1269121" y="4691050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9"/>
          <p:cNvGrpSpPr/>
          <p:nvPr/>
        </p:nvGrpSpPr>
        <p:grpSpPr>
          <a:xfrm>
            <a:off x="-121064" y="4347708"/>
            <a:ext cx="1546795" cy="1219695"/>
            <a:chOff x="-121064" y="4347708"/>
            <a:chExt cx="1546795" cy="1219695"/>
          </a:xfrm>
        </p:grpSpPr>
        <p:grpSp>
          <p:nvGrpSpPr>
            <p:cNvPr id="209" name="Google Shape;209;p9"/>
            <p:cNvGrpSpPr/>
            <p:nvPr/>
          </p:nvGrpSpPr>
          <p:grpSpPr>
            <a:xfrm rot="798771" flipH="1">
              <a:off x="-32474" y="4492911"/>
              <a:ext cx="1369614" cy="929290"/>
              <a:chOff x="-2639532" y="-73140"/>
              <a:chExt cx="1947982" cy="1321715"/>
            </a:xfrm>
          </p:grpSpPr>
          <p:sp>
            <p:nvSpPr>
              <p:cNvPr id="210" name="Google Shape;210;p9"/>
              <p:cNvSpPr/>
              <p:nvPr/>
            </p:nvSpPr>
            <p:spPr>
              <a:xfrm>
                <a:off x="-2639532" y="-73140"/>
                <a:ext cx="1235275" cy="1244125"/>
              </a:xfrm>
              <a:custGeom>
                <a:avLst/>
                <a:gdLst/>
                <a:ahLst/>
                <a:cxnLst/>
                <a:rect l="l" t="t" r="r" b="b"/>
                <a:pathLst>
                  <a:path w="49411" h="49765" extrusionOk="0">
                    <a:moveTo>
                      <a:pt x="49411" y="0"/>
                    </a:moveTo>
                    <a:lnTo>
                      <a:pt x="46046" y="266"/>
                    </a:lnTo>
                    <a:lnTo>
                      <a:pt x="42858" y="708"/>
                    </a:lnTo>
                    <a:lnTo>
                      <a:pt x="39847" y="1328"/>
                    </a:lnTo>
                    <a:lnTo>
                      <a:pt x="36925" y="2125"/>
                    </a:lnTo>
                    <a:lnTo>
                      <a:pt x="34180" y="3099"/>
                    </a:lnTo>
                    <a:lnTo>
                      <a:pt x="31524" y="4162"/>
                    </a:lnTo>
                    <a:lnTo>
                      <a:pt x="28956" y="5313"/>
                    </a:lnTo>
                    <a:lnTo>
                      <a:pt x="26565" y="6641"/>
                    </a:lnTo>
                    <a:lnTo>
                      <a:pt x="29221" y="14876"/>
                    </a:lnTo>
                    <a:lnTo>
                      <a:pt x="24351" y="7970"/>
                    </a:lnTo>
                    <a:lnTo>
                      <a:pt x="22669" y="9121"/>
                    </a:lnTo>
                    <a:lnTo>
                      <a:pt x="21075" y="10360"/>
                    </a:lnTo>
                    <a:lnTo>
                      <a:pt x="19481" y="11600"/>
                    </a:lnTo>
                    <a:lnTo>
                      <a:pt x="18064" y="12840"/>
                    </a:lnTo>
                    <a:lnTo>
                      <a:pt x="16647" y="14079"/>
                    </a:lnTo>
                    <a:lnTo>
                      <a:pt x="15319" y="15408"/>
                    </a:lnTo>
                    <a:lnTo>
                      <a:pt x="13991" y="16824"/>
                    </a:lnTo>
                    <a:lnTo>
                      <a:pt x="12840" y="18153"/>
                    </a:lnTo>
                    <a:lnTo>
                      <a:pt x="10626" y="20898"/>
                    </a:lnTo>
                    <a:lnTo>
                      <a:pt x="8589" y="23554"/>
                    </a:lnTo>
                    <a:lnTo>
                      <a:pt x="6818" y="26211"/>
                    </a:lnTo>
                    <a:lnTo>
                      <a:pt x="5313" y="28867"/>
                    </a:lnTo>
                    <a:lnTo>
                      <a:pt x="3985" y="31258"/>
                    </a:lnTo>
                    <a:lnTo>
                      <a:pt x="2922" y="33472"/>
                    </a:lnTo>
                    <a:lnTo>
                      <a:pt x="1948" y="35508"/>
                    </a:lnTo>
                    <a:lnTo>
                      <a:pt x="1240" y="37279"/>
                    </a:lnTo>
                    <a:lnTo>
                      <a:pt x="354" y="39847"/>
                    </a:lnTo>
                    <a:lnTo>
                      <a:pt x="0" y="40733"/>
                    </a:lnTo>
                    <a:lnTo>
                      <a:pt x="25148" y="49765"/>
                    </a:lnTo>
                    <a:lnTo>
                      <a:pt x="27273" y="48702"/>
                    </a:lnTo>
                    <a:lnTo>
                      <a:pt x="29310" y="47463"/>
                    </a:lnTo>
                    <a:lnTo>
                      <a:pt x="31258" y="46046"/>
                    </a:lnTo>
                    <a:lnTo>
                      <a:pt x="33029" y="44541"/>
                    </a:lnTo>
                    <a:lnTo>
                      <a:pt x="34711" y="42947"/>
                    </a:lnTo>
                    <a:lnTo>
                      <a:pt x="36217" y="41176"/>
                    </a:lnTo>
                    <a:lnTo>
                      <a:pt x="37634" y="39405"/>
                    </a:lnTo>
                    <a:lnTo>
                      <a:pt x="38962" y="37457"/>
                    </a:lnTo>
                    <a:lnTo>
                      <a:pt x="40202" y="35508"/>
                    </a:lnTo>
                    <a:lnTo>
                      <a:pt x="41353" y="33472"/>
                    </a:lnTo>
                    <a:lnTo>
                      <a:pt x="42327" y="31435"/>
                    </a:lnTo>
                    <a:lnTo>
                      <a:pt x="43301" y="29310"/>
                    </a:lnTo>
                    <a:lnTo>
                      <a:pt x="44186" y="27185"/>
                    </a:lnTo>
                    <a:lnTo>
                      <a:pt x="44895" y="25060"/>
                    </a:lnTo>
                    <a:lnTo>
                      <a:pt x="45603" y="22934"/>
                    </a:lnTo>
                    <a:lnTo>
                      <a:pt x="46223" y="20898"/>
                    </a:lnTo>
                    <a:lnTo>
                      <a:pt x="46754" y="18773"/>
                    </a:lnTo>
                    <a:lnTo>
                      <a:pt x="47197" y="16824"/>
                    </a:lnTo>
                    <a:lnTo>
                      <a:pt x="47994" y="12928"/>
                    </a:lnTo>
                    <a:lnTo>
                      <a:pt x="48614" y="9386"/>
                    </a:lnTo>
                    <a:lnTo>
                      <a:pt x="48968" y="6287"/>
                    </a:lnTo>
                    <a:lnTo>
                      <a:pt x="49234" y="3719"/>
                    </a:lnTo>
                    <a:lnTo>
                      <a:pt x="49322" y="1682"/>
                    </a:lnTo>
                    <a:lnTo>
                      <a:pt x="494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-1665600" y="659700"/>
                <a:ext cx="971850" cy="588875"/>
              </a:xfrm>
              <a:custGeom>
                <a:avLst/>
                <a:gdLst/>
                <a:ahLst/>
                <a:cxnLst/>
                <a:rect l="l" t="t" r="r" b="b"/>
                <a:pathLst>
                  <a:path w="38874" h="23555" extrusionOk="0">
                    <a:moveTo>
                      <a:pt x="26122" y="1"/>
                    </a:moveTo>
                    <a:lnTo>
                      <a:pt x="24440" y="89"/>
                    </a:lnTo>
                    <a:lnTo>
                      <a:pt x="23466" y="5402"/>
                    </a:lnTo>
                    <a:lnTo>
                      <a:pt x="22757" y="178"/>
                    </a:lnTo>
                    <a:lnTo>
                      <a:pt x="20278" y="532"/>
                    </a:lnTo>
                    <a:lnTo>
                      <a:pt x="17887" y="1063"/>
                    </a:lnTo>
                    <a:lnTo>
                      <a:pt x="15673" y="1772"/>
                    </a:lnTo>
                    <a:lnTo>
                      <a:pt x="13548" y="2480"/>
                    </a:lnTo>
                    <a:lnTo>
                      <a:pt x="11511" y="3366"/>
                    </a:lnTo>
                    <a:lnTo>
                      <a:pt x="9652" y="4340"/>
                    </a:lnTo>
                    <a:lnTo>
                      <a:pt x="7881" y="5314"/>
                    </a:lnTo>
                    <a:lnTo>
                      <a:pt x="6287" y="6288"/>
                    </a:lnTo>
                    <a:lnTo>
                      <a:pt x="4870" y="7262"/>
                    </a:lnTo>
                    <a:lnTo>
                      <a:pt x="3631" y="8236"/>
                    </a:lnTo>
                    <a:lnTo>
                      <a:pt x="1682" y="9830"/>
                    </a:lnTo>
                    <a:lnTo>
                      <a:pt x="443" y="10981"/>
                    </a:lnTo>
                    <a:lnTo>
                      <a:pt x="0" y="11335"/>
                    </a:lnTo>
                    <a:lnTo>
                      <a:pt x="11334" y="23555"/>
                    </a:lnTo>
                    <a:lnTo>
                      <a:pt x="12840" y="23555"/>
                    </a:lnTo>
                    <a:lnTo>
                      <a:pt x="14257" y="23466"/>
                    </a:lnTo>
                    <a:lnTo>
                      <a:pt x="15762" y="23201"/>
                    </a:lnTo>
                    <a:lnTo>
                      <a:pt x="17179" y="22935"/>
                    </a:lnTo>
                    <a:lnTo>
                      <a:pt x="18507" y="22492"/>
                    </a:lnTo>
                    <a:lnTo>
                      <a:pt x="19924" y="21961"/>
                    </a:lnTo>
                    <a:lnTo>
                      <a:pt x="21163" y="21341"/>
                    </a:lnTo>
                    <a:lnTo>
                      <a:pt x="22492" y="20721"/>
                    </a:lnTo>
                    <a:lnTo>
                      <a:pt x="23731" y="19924"/>
                    </a:lnTo>
                    <a:lnTo>
                      <a:pt x="24882" y="19127"/>
                    </a:lnTo>
                    <a:lnTo>
                      <a:pt x="26034" y="18331"/>
                    </a:lnTo>
                    <a:lnTo>
                      <a:pt x="27185" y="17357"/>
                    </a:lnTo>
                    <a:lnTo>
                      <a:pt x="29310" y="15497"/>
                    </a:lnTo>
                    <a:lnTo>
                      <a:pt x="31170" y="13549"/>
                    </a:lnTo>
                    <a:lnTo>
                      <a:pt x="32941" y="11601"/>
                    </a:lnTo>
                    <a:lnTo>
                      <a:pt x="34446" y="9653"/>
                    </a:lnTo>
                    <a:lnTo>
                      <a:pt x="35774" y="7882"/>
                    </a:lnTo>
                    <a:lnTo>
                      <a:pt x="36837" y="6288"/>
                    </a:lnTo>
                    <a:lnTo>
                      <a:pt x="38431" y="3808"/>
                    </a:lnTo>
                    <a:lnTo>
                      <a:pt x="38873" y="2923"/>
                    </a:lnTo>
                    <a:lnTo>
                      <a:pt x="37014" y="2126"/>
                    </a:lnTo>
                    <a:lnTo>
                      <a:pt x="35066" y="1506"/>
                    </a:lnTo>
                    <a:lnTo>
                      <a:pt x="33206" y="975"/>
                    </a:lnTo>
                    <a:lnTo>
                      <a:pt x="31435" y="532"/>
                    </a:lnTo>
                    <a:lnTo>
                      <a:pt x="29576" y="266"/>
                    </a:lnTo>
                    <a:lnTo>
                      <a:pt x="27805" y="89"/>
                    </a:lnTo>
                    <a:lnTo>
                      <a:pt x="261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-1561575" y="730550"/>
                <a:ext cx="870025" cy="400700"/>
              </a:xfrm>
              <a:custGeom>
                <a:avLst/>
                <a:gdLst/>
                <a:ahLst/>
                <a:cxnLst/>
                <a:rect l="l" t="t" r="r" b="b"/>
                <a:pathLst>
                  <a:path w="34801" h="16028" extrusionOk="0">
                    <a:moveTo>
                      <a:pt x="34712" y="0"/>
                    </a:moveTo>
                    <a:lnTo>
                      <a:pt x="33827" y="89"/>
                    </a:lnTo>
                    <a:lnTo>
                      <a:pt x="31525" y="532"/>
                    </a:lnTo>
                    <a:lnTo>
                      <a:pt x="29842" y="974"/>
                    </a:lnTo>
                    <a:lnTo>
                      <a:pt x="27894" y="1506"/>
                    </a:lnTo>
                    <a:lnTo>
                      <a:pt x="25680" y="2126"/>
                    </a:lnTo>
                    <a:lnTo>
                      <a:pt x="23289" y="2922"/>
                    </a:lnTo>
                    <a:lnTo>
                      <a:pt x="20721" y="3808"/>
                    </a:lnTo>
                    <a:lnTo>
                      <a:pt x="17976" y="4959"/>
                    </a:lnTo>
                    <a:lnTo>
                      <a:pt x="15143" y="6199"/>
                    </a:lnTo>
                    <a:lnTo>
                      <a:pt x="12221" y="7704"/>
                    </a:lnTo>
                    <a:lnTo>
                      <a:pt x="9210" y="9387"/>
                    </a:lnTo>
                    <a:lnTo>
                      <a:pt x="6111" y="11335"/>
                    </a:lnTo>
                    <a:lnTo>
                      <a:pt x="3100" y="13460"/>
                    </a:lnTo>
                    <a:lnTo>
                      <a:pt x="1506" y="14611"/>
                    </a:lnTo>
                    <a:lnTo>
                      <a:pt x="1" y="15851"/>
                    </a:lnTo>
                    <a:lnTo>
                      <a:pt x="178" y="16028"/>
                    </a:lnTo>
                    <a:lnTo>
                      <a:pt x="1683" y="14788"/>
                    </a:lnTo>
                    <a:lnTo>
                      <a:pt x="3189" y="13637"/>
                    </a:lnTo>
                    <a:lnTo>
                      <a:pt x="6199" y="11512"/>
                    </a:lnTo>
                    <a:lnTo>
                      <a:pt x="9299" y="9564"/>
                    </a:lnTo>
                    <a:lnTo>
                      <a:pt x="12309" y="7881"/>
                    </a:lnTo>
                    <a:lnTo>
                      <a:pt x="15231" y="6376"/>
                    </a:lnTo>
                    <a:lnTo>
                      <a:pt x="18065" y="5136"/>
                    </a:lnTo>
                    <a:lnTo>
                      <a:pt x="20810" y="3985"/>
                    </a:lnTo>
                    <a:lnTo>
                      <a:pt x="23378" y="3100"/>
                    </a:lnTo>
                    <a:lnTo>
                      <a:pt x="25769" y="2303"/>
                    </a:lnTo>
                    <a:lnTo>
                      <a:pt x="27983" y="1683"/>
                    </a:lnTo>
                    <a:lnTo>
                      <a:pt x="29842" y="1151"/>
                    </a:lnTo>
                    <a:lnTo>
                      <a:pt x="31525" y="797"/>
                    </a:lnTo>
                    <a:lnTo>
                      <a:pt x="33915" y="355"/>
                    </a:lnTo>
                    <a:lnTo>
                      <a:pt x="34801" y="177"/>
                    </a:lnTo>
                    <a:lnTo>
                      <a:pt x="347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9"/>
            <p:cNvSpPr/>
            <p:nvPr/>
          </p:nvSpPr>
          <p:spPr>
            <a:xfrm rot="798771" flipH="1">
              <a:off x="467987" y="4532607"/>
              <a:ext cx="669310" cy="849865"/>
            </a:xfrm>
            <a:custGeom>
              <a:avLst/>
              <a:gdLst/>
              <a:ahLst/>
              <a:cxnLst/>
              <a:rect l="l" t="t" r="r" b="b"/>
              <a:pathLst>
                <a:path w="38078" h="48350" extrusionOk="0">
                  <a:moveTo>
                    <a:pt x="37900" y="1"/>
                  </a:moveTo>
                  <a:lnTo>
                    <a:pt x="36749" y="886"/>
                  </a:lnTo>
                  <a:lnTo>
                    <a:pt x="35421" y="1860"/>
                  </a:lnTo>
                  <a:lnTo>
                    <a:pt x="33650" y="3277"/>
                  </a:lnTo>
                  <a:lnTo>
                    <a:pt x="31613" y="5048"/>
                  </a:lnTo>
                  <a:lnTo>
                    <a:pt x="29222" y="7173"/>
                  </a:lnTo>
                  <a:lnTo>
                    <a:pt x="26566" y="9741"/>
                  </a:lnTo>
                  <a:lnTo>
                    <a:pt x="23732" y="12575"/>
                  </a:lnTo>
                  <a:lnTo>
                    <a:pt x="20722" y="15851"/>
                  </a:lnTo>
                  <a:lnTo>
                    <a:pt x="17622" y="19393"/>
                  </a:lnTo>
                  <a:lnTo>
                    <a:pt x="14523" y="23378"/>
                  </a:lnTo>
                  <a:lnTo>
                    <a:pt x="12929" y="25503"/>
                  </a:lnTo>
                  <a:lnTo>
                    <a:pt x="11335" y="27717"/>
                  </a:lnTo>
                  <a:lnTo>
                    <a:pt x="9830" y="29931"/>
                  </a:lnTo>
                  <a:lnTo>
                    <a:pt x="8325" y="32322"/>
                  </a:lnTo>
                  <a:lnTo>
                    <a:pt x="6819" y="34801"/>
                  </a:lnTo>
                  <a:lnTo>
                    <a:pt x="5314" y="37280"/>
                  </a:lnTo>
                  <a:lnTo>
                    <a:pt x="3897" y="39937"/>
                  </a:lnTo>
                  <a:lnTo>
                    <a:pt x="2569" y="42593"/>
                  </a:lnTo>
                  <a:lnTo>
                    <a:pt x="1241" y="45338"/>
                  </a:lnTo>
                  <a:lnTo>
                    <a:pt x="1" y="48261"/>
                  </a:lnTo>
                  <a:lnTo>
                    <a:pt x="267" y="48349"/>
                  </a:lnTo>
                  <a:lnTo>
                    <a:pt x="1506" y="45515"/>
                  </a:lnTo>
                  <a:lnTo>
                    <a:pt x="2835" y="42770"/>
                  </a:lnTo>
                  <a:lnTo>
                    <a:pt x="4251" y="40025"/>
                  </a:lnTo>
                  <a:lnTo>
                    <a:pt x="5668" y="37457"/>
                  </a:lnTo>
                  <a:lnTo>
                    <a:pt x="7085" y="34978"/>
                  </a:lnTo>
                  <a:lnTo>
                    <a:pt x="8590" y="32499"/>
                  </a:lnTo>
                  <a:lnTo>
                    <a:pt x="10096" y="30108"/>
                  </a:lnTo>
                  <a:lnTo>
                    <a:pt x="11689" y="27894"/>
                  </a:lnTo>
                  <a:lnTo>
                    <a:pt x="13195" y="25680"/>
                  </a:lnTo>
                  <a:lnTo>
                    <a:pt x="14789" y="23555"/>
                  </a:lnTo>
                  <a:lnTo>
                    <a:pt x="17888" y="19659"/>
                  </a:lnTo>
                  <a:lnTo>
                    <a:pt x="20987" y="16117"/>
                  </a:lnTo>
                  <a:lnTo>
                    <a:pt x="23998" y="12841"/>
                  </a:lnTo>
                  <a:lnTo>
                    <a:pt x="26831" y="10007"/>
                  </a:lnTo>
                  <a:lnTo>
                    <a:pt x="29399" y="7439"/>
                  </a:lnTo>
                  <a:lnTo>
                    <a:pt x="31790" y="5314"/>
                  </a:lnTo>
                  <a:lnTo>
                    <a:pt x="33915" y="3543"/>
                  </a:lnTo>
                  <a:lnTo>
                    <a:pt x="36926" y="1152"/>
                  </a:lnTo>
                  <a:lnTo>
                    <a:pt x="38077" y="355"/>
                  </a:lnTo>
                  <a:lnTo>
                    <a:pt x="37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1960200" y="538175"/>
            <a:ext cx="5223600" cy="12675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1"/>
              </a:gs>
            </a:gsLst>
            <a:lin ang="5400700" scaled="0"/>
          </a:gra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0"/>
          <p:cNvSpPr/>
          <p:nvPr/>
        </p:nvSpPr>
        <p:spPr>
          <a:xfrm flipH="1">
            <a:off x="6551400" y="0"/>
            <a:ext cx="2592612" cy="1023938"/>
          </a:xfrm>
          <a:custGeom>
            <a:avLst/>
            <a:gdLst/>
            <a:ahLst/>
            <a:cxnLst/>
            <a:rect l="l" t="t" r="r" b="b"/>
            <a:pathLst>
              <a:path w="84941" h="33547" extrusionOk="0">
                <a:moveTo>
                  <a:pt x="0" y="0"/>
                </a:moveTo>
                <a:lnTo>
                  <a:pt x="0" y="32741"/>
                </a:lnTo>
                <a:lnTo>
                  <a:pt x="1543" y="33010"/>
                </a:lnTo>
                <a:lnTo>
                  <a:pt x="3153" y="33211"/>
                </a:lnTo>
                <a:lnTo>
                  <a:pt x="4965" y="33412"/>
                </a:lnTo>
                <a:lnTo>
                  <a:pt x="6776" y="33479"/>
                </a:lnTo>
                <a:lnTo>
                  <a:pt x="8722" y="33547"/>
                </a:lnTo>
                <a:lnTo>
                  <a:pt x="10802" y="33479"/>
                </a:lnTo>
                <a:lnTo>
                  <a:pt x="12882" y="33345"/>
                </a:lnTo>
                <a:lnTo>
                  <a:pt x="14962" y="33077"/>
                </a:lnTo>
                <a:lnTo>
                  <a:pt x="17109" y="32674"/>
                </a:lnTo>
                <a:lnTo>
                  <a:pt x="19256" y="32138"/>
                </a:lnTo>
                <a:lnTo>
                  <a:pt x="20329" y="31802"/>
                </a:lnTo>
                <a:lnTo>
                  <a:pt x="21470" y="31467"/>
                </a:lnTo>
                <a:lnTo>
                  <a:pt x="22476" y="31064"/>
                </a:lnTo>
                <a:lnTo>
                  <a:pt x="23550" y="30594"/>
                </a:lnTo>
                <a:lnTo>
                  <a:pt x="24623" y="30125"/>
                </a:lnTo>
                <a:lnTo>
                  <a:pt x="25697" y="29521"/>
                </a:lnTo>
                <a:lnTo>
                  <a:pt x="26703" y="28917"/>
                </a:lnTo>
                <a:lnTo>
                  <a:pt x="27710" y="28313"/>
                </a:lnTo>
                <a:lnTo>
                  <a:pt x="28716" y="27575"/>
                </a:lnTo>
                <a:lnTo>
                  <a:pt x="29722" y="26837"/>
                </a:lnTo>
                <a:lnTo>
                  <a:pt x="30729" y="25965"/>
                </a:lnTo>
                <a:lnTo>
                  <a:pt x="31668" y="25093"/>
                </a:lnTo>
                <a:lnTo>
                  <a:pt x="34218" y="22610"/>
                </a:lnTo>
                <a:lnTo>
                  <a:pt x="36499" y="20329"/>
                </a:lnTo>
                <a:lnTo>
                  <a:pt x="40323" y="16505"/>
                </a:lnTo>
                <a:lnTo>
                  <a:pt x="42000" y="14895"/>
                </a:lnTo>
                <a:lnTo>
                  <a:pt x="43611" y="13419"/>
                </a:lnTo>
                <a:lnTo>
                  <a:pt x="45221" y="12211"/>
                </a:lnTo>
                <a:lnTo>
                  <a:pt x="46026" y="11674"/>
                </a:lnTo>
                <a:lnTo>
                  <a:pt x="46831" y="11137"/>
                </a:lnTo>
                <a:lnTo>
                  <a:pt x="47636" y="10668"/>
                </a:lnTo>
                <a:lnTo>
                  <a:pt x="48508" y="10198"/>
                </a:lnTo>
                <a:lnTo>
                  <a:pt x="49381" y="9796"/>
                </a:lnTo>
                <a:lnTo>
                  <a:pt x="50320" y="9460"/>
                </a:lnTo>
                <a:lnTo>
                  <a:pt x="51259" y="9125"/>
                </a:lnTo>
                <a:lnTo>
                  <a:pt x="52333" y="8789"/>
                </a:lnTo>
                <a:lnTo>
                  <a:pt x="53406" y="8521"/>
                </a:lnTo>
                <a:lnTo>
                  <a:pt x="54547" y="8252"/>
                </a:lnTo>
                <a:lnTo>
                  <a:pt x="57096" y="7783"/>
                </a:lnTo>
                <a:lnTo>
                  <a:pt x="59981" y="7380"/>
                </a:lnTo>
                <a:lnTo>
                  <a:pt x="63269" y="7112"/>
                </a:lnTo>
                <a:lnTo>
                  <a:pt x="66959" y="6843"/>
                </a:lnTo>
                <a:lnTo>
                  <a:pt x="68704" y="6709"/>
                </a:lnTo>
                <a:lnTo>
                  <a:pt x="70314" y="6508"/>
                </a:lnTo>
                <a:lnTo>
                  <a:pt x="71924" y="6240"/>
                </a:lnTo>
                <a:lnTo>
                  <a:pt x="73333" y="5971"/>
                </a:lnTo>
                <a:lnTo>
                  <a:pt x="74742" y="5636"/>
                </a:lnTo>
                <a:lnTo>
                  <a:pt x="76017" y="5300"/>
                </a:lnTo>
                <a:lnTo>
                  <a:pt x="77224" y="4831"/>
                </a:lnTo>
                <a:lnTo>
                  <a:pt x="78365" y="4428"/>
                </a:lnTo>
                <a:lnTo>
                  <a:pt x="79438" y="3958"/>
                </a:lnTo>
                <a:lnTo>
                  <a:pt x="80445" y="3422"/>
                </a:lnTo>
                <a:lnTo>
                  <a:pt x="81317" y="2885"/>
                </a:lnTo>
                <a:lnTo>
                  <a:pt x="82189" y="2348"/>
                </a:lnTo>
                <a:lnTo>
                  <a:pt x="82994" y="1744"/>
                </a:lnTo>
                <a:lnTo>
                  <a:pt x="83665" y="1208"/>
                </a:lnTo>
                <a:lnTo>
                  <a:pt x="84336" y="604"/>
                </a:lnTo>
                <a:lnTo>
                  <a:pt x="849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"/>
          <p:cNvSpPr/>
          <p:nvPr/>
        </p:nvSpPr>
        <p:spPr>
          <a:xfrm rot="10800000">
            <a:off x="-776254" y="4605325"/>
            <a:ext cx="4348444" cy="595314"/>
          </a:xfrm>
          <a:custGeom>
            <a:avLst/>
            <a:gdLst/>
            <a:ahLst/>
            <a:cxnLst/>
            <a:rect l="l" t="t" r="r" b="b"/>
            <a:pathLst>
              <a:path w="86752" h="11876" extrusionOk="0">
                <a:moveTo>
                  <a:pt x="0" y="0"/>
                </a:moveTo>
                <a:lnTo>
                  <a:pt x="470" y="1006"/>
                </a:lnTo>
                <a:lnTo>
                  <a:pt x="805" y="1610"/>
                </a:lnTo>
                <a:lnTo>
                  <a:pt x="1275" y="2348"/>
                </a:lnTo>
                <a:lnTo>
                  <a:pt x="1812" y="3086"/>
                </a:lnTo>
                <a:lnTo>
                  <a:pt x="2550" y="3891"/>
                </a:lnTo>
                <a:lnTo>
                  <a:pt x="3422" y="4764"/>
                </a:lnTo>
                <a:lnTo>
                  <a:pt x="4428" y="5569"/>
                </a:lnTo>
                <a:lnTo>
                  <a:pt x="5636" y="6441"/>
                </a:lnTo>
                <a:lnTo>
                  <a:pt x="6978" y="7313"/>
                </a:lnTo>
                <a:lnTo>
                  <a:pt x="8521" y="8118"/>
                </a:lnTo>
                <a:lnTo>
                  <a:pt x="10333" y="8923"/>
                </a:lnTo>
                <a:lnTo>
                  <a:pt x="12278" y="9594"/>
                </a:lnTo>
                <a:lnTo>
                  <a:pt x="14559" y="10265"/>
                </a:lnTo>
                <a:lnTo>
                  <a:pt x="17042" y="10869"/>
                </a:lnTo>
                <a:lnTo>
                  <a:pt x="19793" y="11406"/>
                </a:lnTo>
                <a:lnTo>
                  <a:pt x="21470" y="11607"/>
                </a:lnTo>
                <a:lnTo>
                  <a:pt x="23013" y="11808"/>
                </a:lnTo>
                <a:lnTo>
                  <a:pt x="24556" y="11875"/>
                </a:lnTo>
                <a:lnTo>
                  <a:pt x="26032" y="11875"/>
                </a:lnTo>
                <a:lnTo>
                  <a:pt x="27441" y="11808"/>
                </a:lnTo>
                <a:lnTo>
                  <a:pt x="28783" y="11741"/>
                </a:lnTo>
                <a:lnTo>
                  <a:pt x="30058" y="11540"/>
                </a:lnTo>
                <a:lnTo>
                  <a:pt x="31333" y="11339"/>
                </a:lnTo>
                <a:lnTo>
                  <a:pt x="32540" y="11070"/>
                </a:lnTo>
                <a:lnTo>
                  <a:pt x="33681" y="10802"/>
                </a:lnTo>
                <a:lnTo>
                  <a:pt x="34754" y="10467"/>
                </a:lnTo>
                <a:lnTo>
                  <a:pt x="35828" y="10064"/>
                </a:lnTo>
                <a:lnTo>
                  <a:pt x="37908" y="9326"/>
                </a:lnTo>
                <a:lnTo>
                  <a:pt x="39921" y="8454"/>
                </a:lnTo>
                <a:lnTo>
                  <a:pt x="43745" y="6709"/>
                </a:lnTo>
                <a:lnTo>
                  <a:pt x="45624" y="5904"/>
                </a:lnTo>
                <a:lnTo>
                  <a:pt x="47569" y="5166"/>
                </a:lnTo>
                <a:lnTo>
                  <a:pt x="48576" y="4831"/>
                </a:lnTo>
                <a:lnTo>
                  <a:pt x="49582" y="4562"/>
                </a:lnTo>
                <a:lnTo>
                  <a:pt x="50656" y="4294"/>
                </a:lnTo>
                <a:lnTo>
                  <a:pt x="51662" y="4093"/>
                </a:lnTo>
                <a:lnTo>
                  <a:pt x="52803" y="3958"/>
                </a:lnTo>
                <a:lnTo>
                  <a:pt x="53943" y="3891"/>
                </a:lnTo>
                <a:lnTo>
                  <a:pt x="56359" y="3891"/>
                </a:lnTo>
                <a:lnTo>
                  <a:pt x="58505" y="4093"/>
                </a:lnTo>
                <a:lnTo>
                  <a:pt x="60652" y="4361"/>
                </a:lnTo>
                <a:lnTo>
                  <a:pt x="62732" y="4629"/>
                </a:lnTo>
                <a:lnTo>
                  <a:pt x="64879" y="4965"/>
                </a:lnTo>
                <a:lnTo>
                  <a:pt x="69039" y="5703"/>
                </a:lnTo>
                <a:lnTo>
                  <a:pt x="71052" y="5971"/>
                </a:lnTo>
                <a:lnTo>
                  <a:pt x="73065" y="6240"/>
                </a:lnTo>
                <a:lnTo>
                  <a:pt x="75010" y="6441"/>
                </a:lnTo>
                <a:lnTo>
                  <a:pt x="76889" y="6508"/>
                </a:lnTo>
                <a:lnTo>
                  <a:pt x="78701" y="6508"/>
                </a:lnTo>
                <a:lnTo>
                  <a:pt x="80445" y="6374"/>
                </a:lnTo>
                <a:lnTo>
                  <a:pt x="81317" y="6240"/>
                </a:lnTo>
                <a:lnTo>
                  <a:pt x="82122" y="6038"/>
                </a:lnTo>
                <a:lnTo>
                  <a:pt x="82995" y="5837"/>
                </a:lnTo>
                <a:lnTo>
                  <a:pt x="83800" y="5569"/>
                </a:lnTo>
                <a:lnTo>
                  <a:pt x="84538" y="5233"/>
                </a:lnTo>
                <a:lnTo>
                  <a:pt x="85276" y="4898"/>
                </a:lnTo>
                <a:lnTo>
                  <a:pt x="86014" y="4428"/>
                </a:lnTo>
                <a:lnTo>
                  <a:pt x="86752" y="3958"/>
                </a:lnTo>
                <a:lnTo>
                  <a:pt x="867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0"/>
          <p:cNvGrpSpPr/>
          <p:nvPr/>
        </p:nvGrpSpPr>
        <p:grpSpPr>
          <a:xfrm rot="10448268">
            <a:off x="-29375" y="17663"/>
            <a:ext cx="1916296" cy="1533073"/>
            <a:chOff x="6018175" y="1327850"/>
            <a:chExt cx="1039975" cy="832000"/>
          </a:xfrm>
        </p:grpSpPr>
        <p:sp>
          <p:nvSpPr>
            <p:cNvPr id="219" name="Google Shape;219;p10"/>
            <p:cNvSpPr/>
            <p:nvPr/>
          </p:nvSpPr>
          <p:spPr>
            <a:xfrm>
              <a:off x="6018175" y="1446950"/>
              <a:ext cx="900750" cy="712900"/>
            </a:xfrm>
            <a:custGeom>
              <a:avLst/>
              <a:gdLst/>
              <a:ahLst/>
              <a:cxnLst/>
              <a:rect l="l" t="t" r="r" b="b"/>
              <a:pathLst>
                <a:path w="36030" h="28516" extrusionOk="0">
                  <a:moveTo>
                    <a:pt x="35761" y="1"/>
                  </a:moveTo>
                  <a:lnTo>
                    <a:pt x="34419" y="2349"/>
                  </a:lnTo>
                  <a:lnTo>
                    <a:pt x="33010" y="4563"/>
                  </a:lnTo>
                  <a:lnTo>
                    <a:pt x="31601" y="6643"/>
                  </a:lnTo>
                  <a:lnTo>
                    <a:pt x="30125" y="8588"/>
                  </a:lnTo>
                  <a:lnTo>
                    <a:pt x="28649" y="10467"/>
                  </a:lnTo>
                  <a:lnTo>
                    <a:pt x="27173" y="12144"/>
                  </a:lnTo>
                  <a:lnTo>
                    <a:pt x="25630" y="13755"/>
                  </a:lnTo>
                  <a:lnTo>
                    <a:pt x="24154" y="15231"/>
                  </a:lnTo>
                  <a:lnTo>
                    <a:pt x="22611" y="16640"/>
                  </a:lnTo>
                  <a:lnTo>
                    <a:pt x="21135" y="17847"/>
                  </a:lnTo>
                  <a:lnTo>
                    <a:pt x="19659" y="19055"/>
                  </a:lnTo>
                  <a:lnTo>
                    <a:pt x="18183" y="20128"/>
                  </a:lnTo>
                  <a:lnTo>
                    <a:pt x="16774" y="21068"/>
                  </a:lnTo>
                  <a:lnTo>
                    <a:pt x="15432" y="22007"/>
                  </a:lnTo>
                  <a:lnTo>
                    <a:pt x="14090" y="22745"/>
                  </a:lnTo>
                  <a:lnTo>
                    <a:pt x="12815" y="23483"/>
                  </a:lnTo>
                  <a:lnTo>
                    <a:pt x="11473" y="24154"/>
                  </a:lnTo>
                  <a:lnTo>
                    <a:pt x="10199" y="24825"/>
                  </a:lnTo>
                  <a:lnTo>
                    <a:pt x="7783" y="25898"/>
                  </a:lnTo>
                  <a:lnTo>
                    <a:pt x="5636" y="26704"/>
                  </a:lnTo>
                  <a:lnTo>
                    <a:pt x="3758" y="27307"/>
                  </a:lnTo>
                  <a:lnTo>
                    <a:pt x="2214" y="27777"/>
                  </a:lnTo>
                  <a:lnTo>
                    <a:pt x="1007" y="28045"/>
                  </a:lnTo>
                  <a:lnTo>
                    <a:pt x="0" y="28247"/>
                  </a:lnTo>
                  <a:lnTo>
                    <a:pt x="68" y="28515"/>
                  </a:lnTo>
                  <a:lnTo>
                    <a:pt x="1074" y="28314"/>
                  </a:lnTo>
                  <a:lnTo>
                    <a:pt x="2282" y="27978"/>
                  </a:lnTo>
                  <a:lnTo>
                    <a:pt x="3825" y="27576"/>
                  </a:lnTo>
                  <a:lnTo>
                    <a:pt x="5703" y="26972"/>
                  </a:lnTo>
                  <a:lnTo>
                    <a:pt x="7917" y="26100"/>
                  </a:lnTo>
                  <a:lnTo>
                    <a:pt x="10333" y="25026"/>
                  </a:lnTo>
                  <a:lnTo>
                    <a:pt x="11608" y="24422"/>
                  </a:lnTo>
                  <a:lnTo>
                    <a:pt x="12949" y="23751"/>
                  </a:lnTo>
                  <a:lnTo>
                    <a:pt x="14224" y="23013"/>
                  </a:lnTo>
                  <a:lnTo>
                    <a:pt x="15566" y="22208"/>
                  </a:lnTo>
                  <a:lnTo>
                    <a:pt x="16908" y="21336"/>
                  </a:lnTo>
                  <a:lnTo>
                    <a:pt x="18384" y="20330"/>
                  </a:lnTo>
                  <a:lnTo>
                    <a:pt x="19793" y="19256"/>
                  </a:lnTo>
                  <a:lnTo>
                    <a:pt x="21269" y="18116"/>
                  </a:lnTo>
                  <a:lnTo>
                    <a:pt x="22812" y="16841"/>
                  </a:lnTo>
                  <a:lnTo>
                    <a:pt x="24288" y="15432"/>
                  </a:lnTo>
                  <a:lnTo>
                    <a:pt x="25831" y="13956"/>
                  </a:lnTo>
                  <a:lnTo>
                    <a:pt x="27374" y="12346"/>
                  </a:lnTo>
                  <a:lnTo>
                    <a:pt x="28851" y="10601"/>
                  </a:lnTo>
                  <a:lnTo>
                    <a:pt x="30394" y="8790"/>
                  </a:lnTo>
                  <a:lnTo>
                    <a:pt x="31803" y="6777"/>
                  </a:lnTo>
                  <a:lnTo>
                    <a:pt x="33279" y="4697"/>
                  </a:lnTo>
                  <a:lnTo>
                    <a:pt x="34688" y="2483"/>
                  </a:lnTo>
                  <a:lnTo>
                    <a:pt x="36029" y="135"/>
                  </a:lnTo>
                  <a:lnTo>
                    <a:pt x="357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" name="Google Shape;220;p10"/>
            <p:cNvGrpSpPr/>
            <p:nvPr/>
          </p:nvGrpSpPr>
          <p:grpSpPr>
            <a:xfrm>
              <a:off x="6325125" y="1327850"/>
              <a:ext cx="733025" cy="769925"/>
              <a:chOff x="6325125" y="1327850"/>
              <a:chExt cx="733025" cy="769925"/>
            </a:xfrm>
          </p:grpSpPr>
          <p:sp>
            <p:nvSpPr>
              <p:cNvPr id="221" name="Google Shape;221;p10"/>
              <p:cNvSpPr/>
              <p:nvPr/>
            </p:nvSpPr>
            <p:spPr>
              <a:xfrm>
                <a:off x="6325125" y="1842800"/>
                <a:ext cx="21472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0199" extrusionOk="0">
                    <a:moveTo>
                      <a:pt x="2751" y="1"/>
                    </a:moveTo>
                    <a:lnTo>
                      <a:pt x="2483" y="68"/>
                    </a:lnTo>
                    <a:lnTo>
                      <a:pt x="1879" y="336"/>
                    </a:lnTo>
                    <a:lnTo>
                      <a:pt x="1409" y="739"/>
                    </a:lnTo>
                    <a:lnTo>
                      <a:pt x="1007" y="1208"/>
                    </a:lnTo>
                    <a:lnTo>
                      <a:pt x="671" y="1745"/>
                    </a:lnTo>
                    <a:lnTo>
                      <a:pt x="403" y="2349"/>
                    </a:lnTo>
                    <a:lnTo>
                      <a:pt x="269" y="3020"/>
                    </a:lnTo>
                    <a:lnTo>
                      <a:pt x="135" y="3691"/>
                    </a:lnTo>
                    <a:lnTo>
                      <a:pt x="68" y="4362"/>
                    </a:lnTo>
                    <a:lnTo>
                      <a:pt x="0" y="5703"/>
                    </a:lnTo>
                    <a:lnTo>
                      <a:pt x="135" y="6777"/>
                    </a:lnTo>
                    <a:lnTo>
                      <a:pt x="269" y="7850"/>
                    </a:lnTo>
                    <a:lnTo>
                      <a:pt x="604" y="8387"/>
                    </a:lnTo>
                    <a:lnTo>
                      <a:pt x="1074" y="8790"/>
                    </a:lnTo>
                    <a:lnTo>
                      <a:pt x="1611" y="9192"/>
                    </a:lnTo>
                    <a:lnTo>
                      <a:pt x="2215" y="9528"/>
                    </a:lnTo>
                    <a:lnTo>
                      <a:pt x="2885" y="9729"/>
                    </a:lnTo>
                    <a:lnTo>
                      <a:pt x="3556" y="9930"/>
                    </a:lnTo>
                    <a:lnTo>
                      <a:pt x="4294" y="10064"/>
                    </a:lnTo>
                    <a:lnTo>
                      <a:pt x="4965" y="10199"/>
                    </a:lnTo>
                    <a:lnTo>
                      <a:pt x="6307" y="10199"/>
                    </a:lnTo>
                    <a:lnTo>
                      <a:pt x="6911" y="10132"/>
                    </a:lnTo>
                    <a:lnTo>
                      <a:pt x="7448" y="9997"/>
                    </a:lnTo>
                    <a:lnTo>
                      <a:pt x="7917" y="9796"/>
                    </a:lnTo>
                    <a:lnTo>
                      <a:pt x="8253" y="9595"/>
                    </a:lnTo>
                    <a:lnTo>
                      <a:pt x="8454" y="9326"/>
                    </a:lnTo>
                    <a:lnTo>
                      <a:pt x="8588" y="8991"/>
                    </a:lnTo>
                    <a:lnTo>
                      <a:pt x="8588" y="8857"/>
                    </a:lnTo>
                    <a:lnTo>
                      <a:pt x="8521" y="8656"/>
                    </a:lnTo>
                    <a:lnTo>
                      <a:pt x="8320" y="8387"/>
                    </a:lnTo>
                    <a:lnTo>
                      <a:pt x="7985" y="8186"/>
                    </a:lnTo>
                    <a:lnTo>
                      <a:pt x="7515" y="7985"/>
                    </a:lnTo>
                    <a:lnTo>
                      <a:pt x="6978" y="7850"/>
                    </a:lnTo>
                    <a:lnTo>
                      <a:pt x="6307" y="7783"/>
                    </a:lnTo>
                    <a:lnTo>
                      <a:pt x="4965" y="7649"/>
                    </a:lnTo>
                    <a:lnTo>
                      <a:pt x="3556" y="7582"/>
                    </a:lnTo>
                    <a:lnTo>
                      <a:pt x="2282" y="7582"/>
                    </a:lnTo>
                    <a:lnTo>
                      <a:pt x="1141" y="7649"/>
                    </a:lnTo>
                    <a:lnTo>
                      <a:pt x="1812" y="6307"/>
                    </a:lnTo>
                    <a:lnTo>
                      <a:pt x="2416" y="4965"/>
                    </a:lnTo>
                    <a:lnTo>
                      <a:pt x="3020" y="3489"/>
                    </a:lnTo>
                    <a:lnTo>
                      <a:pt x="3288" y="2751"/>
                    </a:lnTo>
                    <a:lnTo>
                      <a:pt x="3489" y="2013"/>
                    </a:lnTo>
                    <a:lnTo>
                      <a:pt x="3624" y="1342"/>
                    </a:lnTo>
                    <a:lnTo>
                      <a:pt x="3624" y="806"/>
                    </a:lnTo>
                    <a:lnTo>
                      <a:pt x="3556" y="403"/>
                    </a:lnTo>
                    <a:lnTo>
                      <a:pt x="3489" y="202"/>
                    </a:lnTo>
                    <a:lnTo>
                      <a:pt x="3355" y="68"/>
                    </a:lnTo>
                    <a:lnTo>
                      <a:pt x="32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6476075" y="1735450"/>
                <a:ext cx="2214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065" extrusionOk="0">
                    <a:moveTo>
                      <a:pt x="2685" y="1"/>
                    </a:moveTo>
                    <a:lnTo>
                      <a:pt x="2483" y="68"/>
                    </a:lnTo>
                    <a:lnTo>
                      <a:pt x="2148" y="135"/>
                    </a:lnTo>
                    <a:lnTo>
                      <a:pt x="1611" y="403"/>
                    </a:lnTo>
                    <a:lnTo>
                      <a:pt x="1141" y="873"/>
                    </a:lnTo>
                    <a:lnTo>
                      <a:pt x="739" y="1342"/>
                    </a:lnTo>
                    <a:lnTo>
                      <a:pt x="471" y="1946"/>
                    </a:lnTo>
                    <a:lnTo>
                      <a:pt x="269" y="2550"/>
                    </a:lnTo>
                    <a:lnTo>
                      <a:pt x="135" y="3221"/>
                    </a:lnTo>
                    <a:lnTo>
                      <a:pt x="68" y="3892"/>
                    </a:lnTo>
                    <a:lnTo>
                      <a:pt x="1" y="4630"/>
                    </a:lnTo>
                    <a:lnTo>
                      <a:pt x="68" y="5905"/>
                    </a:lnTo>
                    <a:lnTo>
                      <a:pt x="269" y="7045"/>
                    </a:lnTo>
                    <a:lnTo>
                      <a:pt x="471" y="8052"/>
                    </a:lnTo>
                    <a:lnTo>
                      <a:pt x="873" y="8521"/>
                    </a:lnTo>
                    <a:lnTo>
                      <a:pt x="1343" y="8924"/>
                    </a:lnTo>
                    <a:lnTo>
                      <a:pt x="1947" y="9259"/>
                    </a:lnTo>
                    <a:lnTo>
                      <a:pt x="2550" y="9528"/>
                    </a:lnTo>
                    <a:lnTo>
                      <a:pt x="3221" y="9796"/>
                    </a:lnTo>
                    <a:lnTo>
                      <a:pt x="3892" y="9930"/>
                    </a:lnTo>
                    <a:lnTo>
                      <a:pt x="4630" y="9997"/>
                    </a:lnTo>
                    <a:lnTo>
                      <a:pt x="5301" y="10065"/>
                    </a:lnTo>
                    <a:lnTo>
                      <a:pt x="5972" y="9997"/>
                    </a:lnTo>
                    <a:lnTo>
                      <a:pt x="6643" y="9930"/>
                    </a:lnTo>
                    <a:lnTo>
                      <a:pt x="7247" y="9863"/>
                    </a:lnTo>
                    <a:lnTo>
                      <a:pt x="7784" y="9662"/>
                    </a:lnTo>
                    <a:lnTo>
                      <a:pt x="8186" y="9461"/>
                    </a:lnTo>
                    <a:lnTo>
                      <a:pt x="8522" y="9259"/>
                    </a:lnTo>
                    <a:lnTo>
                      <a:pt x="8790" y="8924"/>
                    </a:lnTo>
                    <a:lnTo>
                      <a:pt x="8857" y="8588"/>
                    </a:lnTo>
                    <a:lnTo>
                      <a:pt x="8857" y="8454"/>
                    </a:lnTo>
                    <a:lnTo>
                      <a:pt x="8790" y="8320"/>
                    </a:lnTo>
                    <a:lnTo>
                      <a:pt x="8589" y="8052"/>
                    </a:lnTo>
                    <a:lnTo>
                      <a:pt x="8186" y="7850"/>
                    </a:lnTo>
                    <a:lnTo>
                      <a:pt x="7717" y="7716"/>
                    </a:lnTo>
                    <a:lnTo>
                      <a:pt x="7180" y="7649"/>
                    </a:lnTo>
                    <a:lnTo>
                      <a:pt x="6509" y="7582"/>
                    </a:lnTo>
                    <a:lnTo>
                      <a:pt x="5100" y="7515"/>
                    </a:lnTo>
                    <a:lnTo>
                      <a:pt x="3691" y="7582"/>
                    </a:lnTo>
                    <a:lnTo>
                      <a:pt x="2483" y="7649"/>
                    </a:lnTo>
                    <a:lnTo>
                      <a:pt x="1276" y="7783"/>
                    </a:lnTo>
                    <a:lnTo>
                      <a:pt x="1879" y="6374"/>
                    </a:lnTo>
                    <a:lnTo>
                      <a:pt x="2416" y="5033"/>
                    </a:lnTo>
                    <a:lnTo>
                      <a:pt x="2953" y="3489"/>
                    </a:lnTo>
                    <a:lnTo>
                      <a:pt x="3154" y="2751"/>
                    </a:lnTo>
                    <a:lnTo>
                      <a:pt x="3288" y="2013"/>
                    </a:lnTo>
                    <a:lnTo>
                      <a:pt x="3356" y="1342"/>
                    </a:lnTo>
                    <a:lnTo>
                      <a:pt x="3356" y="806"/>
                    </a:lnTo>
                    <a:lnTo>
                      <a:pt x="3288" y="403"/>
                    </a:lnTo>
                    <a:lnTo>
                      <a:pt x="3154" y="202"/>
                    </a:lnTo>
                    <a:lnTo>
                      <a:pt x="3020" y="68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6615300" y="1599600"/>
                <a:ext cx="23485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9394" h="9662" extrusionOk="0">
                    <a:moveTo>
                      <a:pt x="2215" y="0"/>
                    </a:moveTo>
                    <a:lnTo>
                      <a:pt x="2013" y="67"/>
                    </a:lnTo>
                    <a:lnTo>
                      <a:pt x="1812" y="134"/>
                    </a:lnTo>
                    <a:lnTo>
                      <a:pt x="1544" y="201"/>
                    </a:lnTo>
                    <a:lnTo>
                      <a:pt x="1007" y="604"/>
                    </a:lnTo>
                    <a:lnTo>
                      <a:pt x="604" y="1141"/>
                    </a:lnTo>
                    <a:lnTo>
                      <a:pt x="336" y="1677"/>
                    </a:lnTo>
                    <a:lnTo>
                      <a:pt x="135" y="2281"/>
                    </a:lnTo>
                    <a:lnTo>
                      <a:pt x="1" y="2952"/>
                    </a:lnTo>
                    <a:lnTo>
                      <a:pt x="1" y="3623"/>
                    </a:lnTo>
                    <a:lnTo>
                      <a:pt x="1" y="4294"/>
                    </a:lnTo>
                    <a:lnTo>
                      <a:pt x="68" y="4965"/>
                    </a:lnTo>
                    <a:lnTo>
                      <a:pt x="336" y="6240"/>
                    </a:lnTo>
                    <a:lnTo>
                      <a:pt x="672" y="7313"/>
                    </a:lnTo>
                    <a:lnTo>
                      <a:pt x="1007" y="8320"/>
                    </a:lnTo>
                    <a:lnTo>
                      <a:pt x="1477" y="8722"/>
                    </a:lnTo>
                    <a:lnTo>
                      <a:pt x="2080" y="9058"/>
                    </a:lnTo>
                    <a:lnTo>
                      <a:pt x="2684" y="9326"/>
                    </a:lnTo>
                    <a:lnTo>
                      <a:pt x="3355" y="9527"/>
                    </a:lnTo>
                    <a:lnTo>
                      <a:pt x="4026" y="9594"/>
                    </a:lnTo>
                    <a:lnTo>
                      <a:pt x="4697" y="9661"/>
                    </a:lnTo>
                    <a:lnTo>
                      <a:pt x="5435" y="9661"/>
                    </a:lnTo>
                    <a:lnTo>
                      <a:pt x="6106" y="9594"/>
                    </a:lnTo>
                    <a:lnTo>
                      <a:pt x="6777" y="9460"/>
                    </a:lnTo>
                    <a:lnTo>
                      <a:pt x="7448" y="9259"/>
                    </a:lnTo>
                    <a:lnTo>
                      <a:pt x="7985" y="9058"/>
                    </a:lnTo>
                    <a:lnTo>
                      <a:pt x="8521" y="8856"/>
                    </a:lnTo>
                    <a:lnTo>
                      <a:pt x="8924" y="8588"/>
                    </a:lnTo>
                    <a:lnTo>
                      <a:pt x="9192" y="8252"/>
                    </a:lnTo>
                    <a:lnTo>
                      <a:pt x="9394" y="7984"/>
                    </a:lnTo>
                    <a:lnTo>
                      <a:pt x="9394" y="7649"/>
                    </a:lnTo>
                    <a:lnTo>
                      <a:pt x="9394" y="7447"/>
                    </a:lnTo>
                    <a:lnTo>
                      <a:pt x="9327" y="7313"/>
                    </a:lnTo>
                    <a:lnTo>
                      <a:pt x="9058" y="7112"/>
                    </a:lnTo>
                    <a:lnTo>
                      <a:pt x="8656" y="6978"/>
                    </a:lnTo>
                    <a:lnTo>
                      <a:pt x="8186" y="6911"/>
                    </a:lnTo>
                    <a:lnTo>
                      <a:pt x="6911" y="6911"/>
                    </a:lnTo>
                    <a:lnTo>
                      <a:pt x="5569" y="7112"/>
                    </a:lnTo>
                    <a:lnTo>
                      <a:pt x="4160" y="7380"/>
                    </a:lnTo>
                    <a:lnTo>
                      <a:pt x="2953" y="7649"/>
                    </a:lnTo>
                    <a:lnTo>
                      <a:pt x="1812" y="7917"/>
                    </a:lnTo>
                    <a:lnTo>
                      <a:pt x="2215" y="6508"/>
                    </a:lnTo>
                    <a:lnTo>
                      <a:pt x="2483" y="5032"/>
                    </a:lnTo>
                    <a:lnTo>
                      <a:pt x="2819" y="3422"/>
                    </a:lnTo>
                    <a:lnTo>
                      <a:pt x="2886" y="2684"/>
                    </a:lnTo>
                    <a:lnTo>
                      <a:pt x="2953" y="1946"/>
                    </a:lnTo>
                    <a:lnTo>
                      <a:pt x="2953" y="1275"/>
                    </a:lnTo>
                    <a:lnTo>
                      <a:pt x="2819" y="738"/>
                    </a:lnTo>
                    <a:lnTo>
                      <a:pt x="2684" y="335"/>
                    </a:lnTo>
                    <a:lnTo>
                      <a:pt x="2550" y="201"/>
                    </a:lnTo>
                    <a:lnTo>
                      <a:pt x="2416" y="67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6724325" y="1460375"/>
                <a:ext cx="24157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461" extrusionOk="0">
                    <a:moveTo>
                      <a:pt x="1879" y="0"/>
                    </a:moveTo>
                    <a:lnTo>
                      <a:pt x="1611" y="67"/>
                    </a:lnTo>
                    <a:lnTo>
                      <a:pt x="1410" y="269"/>
                    </a:lnTo>
                    <a:lnTo>
                      <a:pt x="873" y="671"/>
                    </a:lnTo>
                    <a:lnTo>
                      <a:pt x="470" y="1141"/>
                    </a:lnTo>
                    <a:lnTo>
                      <a:pt x="202" y="1745"/>
                    </a:lnTo>
                    <a:lnTo>
                      <a:pt x="68" y="2349"/>
                    </a:lnTo>
                    <a:lnTo>
                      <a:pt x="1" y="3019"/>
                    </a:lnTo>
                    <a:lnTo>
                      <a:pt x="1" y="3690"/>
                    </a:lnTo>
                    <a:lnTo>
                      <a:pt x="68" y="4361"/>
                    </a:lnTo>
                    <a:lnTo>
                      <a:pt x="202" y="5099"/>
                    </a:lnTo>
                    <a:lnTo>
                      <a:pt x="537" y="6307"/>
                    </a:lnTo>
                    <a:lnTo>
                      <a:pt x="940" y="7381"/>
                    </a:lnTo>
                    <a:lnTo>
                      <a:pt x="1343" y="8387"/>
                    </a:lnTo>
                    <a:lnTo>
                      <a:pt x="1812" y="8722"/>
                    </a:lnTo>
                    <a:lnTo>
                      <a:pt x="2416" y="9058"/>
                    </a:lnTo>
                    <a:lnTo>
                      <a:pt x="3020" y="9259"/>
                    </a:lnTo>
                    <a:lnTo>
                      <a:pt x="3691" y="9393"/>
                    </a:lnTo>
                    <a:lnTo>
                      <a:pt x="4429" y="9460"/>
                    </a:lnTo>
                    <a:lnTo>
                      <a:pt x="5100" y="9460"/>
                    </a:lnTo>
                    <a:lnTo>
                      <a:pt x="5838" y="9393"/>
                    </a:lnTo>
                    <a:lnTo>
                      <a:pt x="6509" y="9326"/>
                    </a:lnTo>
                    <a:lnTo>
                      <a:pt x="7180" y="9125"/>
                    </a:lnTo>
                    <a:lnTo>
                      <a:pt x="7783" y="8924"/>
                    </a:lnTo>
                    <a:lnTo>
                      <a:pt x="8320" y="8722"/>
                    </a:lnTo>
                    <a:lnTo>
                      <a:pt x="8857" y="8454"/>
                    </a:lnTo>
                    <a:lnTo>
                      <a:pt x="9192" y="8119"/>
                    </a:lnTo>
                    <a:lnTo>
                      <a:pt x="9461" y="7850"/>
                    </a:lnTo>
                    <a:lnTo>
                      <a:pt x="9662" y="7515"/>
                    </a:lnTo>
                    <a:lnTo>
                      <a:pt x="9662" y="7179"/>
                    </a:lnTo>
                    <a:lnTo>
                      <a:pt x="9662" y="7045"/>
                    </a:lnTo>
                    <a:lnTo>
                      <a:pt x="9528" y="6911"/>
                    </a:lnTo>
                    <a:lnTo>
                      <a:pt x="9260" y="6710"/>
                    </a:lnTo>
                    <a:lnTo>
                      <a:pt x="8857" y="6575"/>
                    </a:lnTo>
                    <a:lnTo>
                      <a:pt x="8387" y="6508"/>
                    </a:lnTo>
                    <a:lnTo>
                      <a:pt x="7783" y="6575"/>
                    </a:lnTo>
                    <a:lnTo>
                      <a:pt x="7180" y="6643"/>
                    </a:lnTo>
                    <a:lnTo>
                      <a:pt x="5771" y="6844"/>
                    </a:lnTo>
                    <a:lnTo>
                      <a:pt x="4429" y="7179"/>
                    </a:lnTo>
                    <a:lnTo>
                      <a:pt x="3221" y="7515"/>
                    </a:lnTo>
                    <a:lnTo>
                      <a:pt x="2081" y="7917"/>
                    </a:lnTo>
                    <a:lnTo>
                      <a:pt x="2416" y="6441"/>
                    </a:lnTo>
                    <a:lnTo>
                      <a:pt x="2617" y="4965"/>
                    </a:lnTo>
                    <a:lnTo>
                      <a:pt x="2819" y="3355"/>
                    </a:lnTo>
                    <a:lnTo>
                      <a:pt x="2886" y="2617"/>
                    </a:lnTo>
                    <a:lnTo>
                      <a:pt x="2886" y="1879"/>
                    </a:lnTo>
                    <a:lnTo>
                      <a:pt x="2819" y="1208"/>
                    </a:lnTo>
                    <a:lnTo>
                      <a:pt x="2684" y="671"/>
                    </a:lnTo>
                    <a:lnTo>
                      <a:pt x="2483" y="269"/>
                    </a:lnTo>
                    <a:lnTo>
                      <a:pt x="2416" y="134"/>
                    </a:lnTo>
                    <a:lnTo>
                      <a:pt x="2215" y="67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6804850" y="1327850"/>
                <a:ext cx="253300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9193" extrusionOk="0">
                    <a:moveTo>
                      <a:pt x="1745" y="1"/>
                    </a:moveTo>
                    <a:lnTo>
                      <a:pt x="1543" y="68"/>
                    </a:lnTo>
                    <a:lnTo>
                      <a:pt x="1342" y="202"/>
                    </a:lnTo>
                    <a:lnTo>
                      <a:pt x="1074" y="336"/>
                    </a:lnTo>
                    <a:lnTo>
                      <a:pt x="671" y="806"/>
                    </a:lnTo>
                    <a:lnTo>
                      <a:pt x="336" y="1343"/>
                    </a:lnTo>
                    <a:lnTo>
                      <a:pt x="134" y="1947"/>
                    </a:lnTo>
                    <a:lnTo>
                      <a:pt x="0" y="2618"/>
                    </a:lnTo>
                    <a:lnTo>
                      <a:pt x="67" y="3289"/>
                    </a:lnTo>
                    <a:lnTo>
                      <a:pt x="134" y="3959"/>
                    </a:lnTo>
                    <a:lnTo>
                      <a:pt x="269" y="4630"/>
                    </a:lnTo>
                    <a:lnTo>
                      <a:pt x="470" y="5234"/>
                    </a:lnTo>
                    <a:lnTo>
                      <a:pt x="939" y="6509"/>
                    </a:lnTo>
                    <a:lnTo>
                      <a:pt x="1409" y="7515"/>
                    </a:lnTo>
                    <a:lnTo>
                      <a:pt x="1946" y="8455"/>
                    </a:lnTo>
                    <a:lnTo>
                      <a:pt x="2483" y="8723"/>
                    </a:lnTo>
                    <a:lnTo>
                      <a:pt x="3086" y="8991"/>
                    </a:lnTo>
                    <a:lnTo>
                      <a:pt x="3690" y="9126"/>
                    </a:lnTo>
                    <a:lnTo>
                      <a:pt x="4361" y="9193"/>
                    </a:lnTo>
                    <a:lnTo>
                      <a:pt x="5099" y="9193"/>
                    </a:lnTo>
                    <a:lnTo>
                      <a:pt x="5770" y="9126"/>
                    </a:lnTo>
                    <a:lnTo>
                      <a:pt x="6508" y="8991"/>
                    </a:lnTo>
                    <a:lnTo>
                      <a:pt x="7179" y="8790"/>
                    </a:lnTo>
                    <a:lnTo>
                      <a:pt x="7850" y="8589"/>
                    </a:lnTo>
                    <a:lnTo>
                      <a:pt x="8387" y="8320"/>
                    </a:lnTo>
                    <a:lnTo>
                      <a:pt x="8924" y="7985"/>
                    </a:lnTo>
                    <a:lnTo>
                      <a:pt x="9393" y="7717"/>
                    </a:lnTo>
                    <a:lnTo>
                      <a:pt x="9729" y="7381"/>
                    </a:lnTo>
                    <a:lnTo>
                      <a:pt x="9997" y="7046"/>
                    </a:lnTo>
                    <a:lnTo>
                      <a:pt x="10131" y="6710"/>
                    </a:lnTo>
                    <a:lnTo>
                      <a:pt x="10064" y="6375"/>
                    </a:lnTo>
                    <a:lnTo>
                      <a:pt x="9997" y="6174"/>
                    </a:lnTo>
                    <a:lnTo>
                      <a:pt x="9930" y="6039"/>
                    </a:lnTo>
                    <a:lnTo>
                      <a:pt x="9662" y="5905"/>
                    </a:lnTo>
                    <a:lnTo>
                      <a:pt x="9259" y="5838"/>
                    </a:lnTo>
                    <a:lnTo>
                      <a:pt x="8722" y="5838"/>
                    </a:lnTo>
                    <a:lnTo>
                      <a:pt x="8186" y="5905"/>
                    </a:lnTo>
                    <a:lnTo>
                      <a:pt x="7515" y="6039"/>
                    </a:lnTo>
                    <a:lnTo>
                      <a:pt x="6173" y="6442"/>
                    </a:lnTo>
                    <a:lnTo>
                      <a:pt x="4898" y="6912"/>
                    </a:lnTo>
                    <a:lnTo>
                      <a:pt x="3757" y="7381"/>
                    </a:lnTo>
                    <a:lnTo>
                      <a:pt x="2617" y="7918"/>
                    </a:lnTo>
                    <a:lnTo>
                      <a:pt x="2751" y="6375"/>
                    </a:lnTo>
                    <a:lnTo>
                      <a:pt x="2885" y="4966"/>
                    </a:lnTo>
                    <a:lnTo>
                      <a:pt x="2885" y="3289"/>
                    </a:lnTo>
                    <a:lnTo>
                      <a:pt x="2818" y="2550"/>
                    </a:lnTo>
                    <a:lnTo>
                      <a:pt x="2751" y="1812"/>
                    </a:lnTo>
                    <a:lnTo>
                      <a:pt x="2617" y="1142"/>
                    </a:lnTo>
                    <a:lnTo>
                      <a:pt x="2483" y="605"/>
                    </a:lnTo>
                    <a:lnTo>
                      <a:pt x="2214" y="269"/>
                    </a:lnTo>
                    <a:lnTo>
                      <a:pt x="2080" y="135"/>
                    </a:lnTo>
                    <a:lnTo>
                      <a:pt x="1946" y="68"/>
                    </a:lnTo>
                    <a:lnTo>
                      <a:pt x="17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" name="Google Shape;226;p10"/>
          <p:cNvGrpSpPr/>
          <p:nvPr/>
        </p:nvGrpSpPr>
        <p:grpSpPr>
          <a:xfrm>
            <a:off x="5253128" y="242883"/>
            <a:ext cx="1671714" cy="140875"/>
            <a:chOff x="2825388" y="4434175"/>
            <a:chExt cx="756500" cy="63750"/>
          </a:xfrm>
        </p:grpSpPr>
        <p:sp>
          <p:nvSpPr>
            <p:cNvPr id="227" name="Google Shape;227;p10"/>
            <p:cNvSpPr/>
            <p:nvPr/>
          </p:nvSpPr>
          <p:spPr>
            <a:xfrm>
              <a:off x="282538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604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135" y="738"/>
                  </a:lnTo>
                  <a:lnTo>
                    <a:pt x="67" y="1007"/>
                  </a:lnTo>
                  <a:lnTo>
                    <a:pt x="0" y="1275"/>
                  </a:lnTo>
                  <a:lnTo>
                    <a:pt x="67" y="1544"/>
                  </a:lnTo>
                  <a:lnTo>
                    <a:pt x="135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604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3" y="2349"/>
                  </a:lnTo>
                  <a:lnTo>
                    <a:pt x="2214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4" y="336"/>
                  </a:lnTo>
                  <a:lnTo>
                    <a:pt x="2013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3056863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7" y="0"/>
                  </a:moveTo>
                  <a:lnTo>
                    <a:pt x="805" y="68"/>
                  </a:lnTo>
                  <a:lnTo>
                    <a:pt x="537" y="202"/>
                  </a:lnTo>
                  <a:lnTo>
                    <a:pt x="403" y="336"/>
                  </a:lnTo>
                  <a:lnTo>
                    <a:pt x="202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2" y="1946"/>
                  </a:lnTo>
                  <a:lnTo>
                    <a:pt x="403" y="2147"/>
                  </a:lnTo>
                  <a:lnTo>
                    <a:pt x="537" y="2349"/>
                  </a:lnTo>
                  <a:lnTo>
                    <a:pt x="805" y="2416"/>
                  </a:lnTo>
                  <a:lnTo>
                    <a:pt x="1007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2013" y="2349"/>
                  </a:lnTo>
                  <a:lnTo>
                    <a:pt x="2147" y="2147"/>
                  </a:lnTo>
                  <a:lnTo>
                    <a:pt x="2348" y="1946"/>
                  </a:lnTo>
                  <a:lnTo>
                    <a:pt x="2416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16" y="738"/>
                  </a:lnTo>
                  <a:lnTo>
                    <a:pt x="2348" y="537"/>
                  </a:lnTo>
                  <a:lnTo>
                    <a:pt x="2147" y="336"/>
                  </a:lnTo>
                  <a:lnTo>
                    <a:pt x="2013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3288338" y="4434175"/>
              <a:ext cx="63750" cy="63750"/>
            </a:xfrm>
            <a:custGeom>
              <a:avLst/>
              <a:gdLst/>
              <a:ahLst/>
              <a:cxnLst/>
              <a:rect l="l" t="t" r="r" b="b"/>
              <a:pathLst>
                <a:path w="2550" h="2550" extrusionOk="0">
                  <a:moveTo>
                    <a:pt x="1006" y="0"/>
                  </a:moveTo>
                  <a:lnTo>
                    <a:pt x="738" y="68"/>
                  </a:lnTo>
                  <a:lnTo>
                    <a:pt x="537" y="202"/>
                  </a:lnTo>
                  <a:lnTo>
                    <a:pt x="336" y="336"/>
                  </a:lnTo>
                  <a:lnTo>
                    <a:pt x="201" y="537"/>
                  </a:lnTo>
                  <a:lnTo>
                    <a:pt x="67" y="738"/>
                  </a:lnTo>
                  <a:lnTo>
                    <a:pt x="0" y="1007"/>
                  </a:lnTo>
                  <a:lnTo>
                    <a:pt x="0" y="1275"/>
                  </a:lnTo>
                  <a:lnTo>
                    <a:pt x="0" y="1544"/>
                  </a:lnTo>
                  <a:lnTo>
                    <a:pt x="67" y="1745"/>
                  </a:lnTo>
                  <a:lnTo>
                    <a:pt x="201" y="1946"/>
                  </a:lnTo>
                  <a:lnTo>
                    <a:pt x="336" y="2147"/>
                  </a:lnTo>
                  <a:lnTo>
                    <a:pt x="537" y="2349"/>
                  </a:lnTo>
                  <a:lnTo>
                    <a:pt x="738" y="2416"/>
                  </a:lnTo>
                  <a:lnTo>
                    <a:pt x="1006" y="2483"/>
                  </a:lnTo>
                  <a:lnTo>
                    <a:pt x="1275" y="2550"/>
                  </a:lnTo>
                  <a:lnTo>
                    <a:pt x="1543" y="2483"/>
                  </a:lnTo>
                  <a:lnTo>
                    <a:pt x="1745" y="2416"/>
                  </a:lnTo>
                  <a:lnTo>
                    <a:pt x="1946" y="2349"/>
                  </a:lnTo>
                  <a:lnTo>
                    <a:pt x="2147" y="2147"/>
                  </a:lnTo>
                  <a:lnTo>
                    <a:pt x="2281" y="1946"/>
                  </a:lnTo>
                  <a:lnTo>
                    <a:pt x="2415" y="1745"/>
                  </a:lnTo>
                  <a:lnTo>
                    <a:pt x="2483" y="1544"/>
                  </a:lnTo>
                  <a:lnTo>
                    <a:pt x="2550" y="1275"/>
                  </a:lnTo>
                  <a:lnTo>
                    <a:pt x="2483" y="1007"/>
                  </a:lnTo>
                  <a:lnTo>
                    <a:pt x="2415" y="738"/>
                  </a:lnTo>
                  <a:lnTo>
                    <a:pt x="2281" y="537"/>
                  </a:lnTo>
                  <a:lnTo>
                    <a:pt x="2147" y="336"/>
                  </a:lnTo>
                  <a:lnTo>
                    <a:pt x="1946" y="202"/>
                  </a:lnTo>
                  <a:lnTo>
                    <a:pt x="1745" y="68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3518113" y="4434175"/>
              <a:ext cx="63775" cy="63750"/>
            </a:xfrm>
            <a:custGeom>
              <a:avLst/>
              <a:gdLst/>
              <a:ahLst/>
              <a:cxnLst/>
              <a:rect l="l" t="t" r="r" b="b"/>
              <a:pathLst>
                <a:path w="2551" h="2550" extrusionOk="0">
                  <a:moveTo>
                    <a:pt x="1074" y="0"/>
                  </a:moveTo>
                  <a:lnTo>
                    <a:pt x="806" y="68"/>
                  </a:lnTo>
                  <a:lnTo>
                    <a:pt x="605" y="202"/>
                  </a:lnTo>
                  <a:lnTo>
                    <a:pt x="403" y="336"/>
                  </a:lnTo>
                  <a:lnTo>
                    <a:pt x="269" y="537"/>
                  </a:lnTo>
                  <a:lnTo>
                    <a:pt x="135" y="738"/>
                  </a:lnTo>
                  <a:lnTo>
                    <a:pt x="68" y="1007"/>
                  </a:lnTo>
                  <a:lnTo>
                    <a:pt x="1" y="1275"/>
                  </a:lnTo>
                  <a:lnTo>
                    <a:pt x="68" y="1544"/>
                  </a:lnTo>
                  <a:lnTo>
                    <a:pt x="135" y="1745"/>
                  </a:lnTo>
                  <a:lnTo>
                    <a:pt x="269" y="1946"/>
                  </a:lnTo>
                  <a:lnTo>
                    <a:pt x="403" y="2147"/>
                  </a:lnTo>
                  <a:lnTo>
                    <a:pt x="605" y="2349"/>
                  </a:lnTo>
                  <a:lnTo>
                    <a:pt x="806" y="2416"/>
                  </a:lnTo>
                  <a:lnTo>
                    <a:pt x="1074" y="2483"/>
                  </a:lnTo>
                  <a:lnTo>
                    <a:pt x="1276" y="2550"/>
                  </a:lnTo>
                  <a:lnTo>
                    <a:pt x="1544" y="2483"/>
                  </a:lnTo>
                  <a:lnTo>
                    <a:pt x="1812" y="2416"/>
                  </a:lnTo>
                  <a:lnTo>
                    <a:pt x="2014" y="2349"/>
                  </a:lnTo>
                  <a:lnTo>
                    <a:pt x="2215" y="2147"/>
                  </a:lnTo>
                  <a:lnTo>
                    <a:pt x="2349" y="1946"/>
                  </a:lnTo>
                  <a:lnTo>
                    <a:pt x="2483" y="1745"/>
                  </a:lnTo>
                  <a:lnTo>
                    <a:pt x="2550" y="1544"/>
                  </a:lnTo>
                  <a:lnTo>
                    <a:pt x="2550" y="1275"/>
                  </a:lnTo>
                  <a:lnTo>
                    <a:pt x="2550" y="1007"/>
                  </a:lnTo>
                  <a:lnTo>
                    <a:pt x="2483" y="738"/>
                  </a:lnTo>
                  <a:lnTo>
                    <a:pt x="2349" y="537"/>
                  </a:lnTo>
                  <a:lnTo>
                    <a:pt x="2215" y="336"/>
                  </a:lnTo>
                  <a:lnTo>
                    <a:pt x="2014" y="202"/>
                  </a:lnTo>
                  <a:lnTo>
                    <a:pt x="1812" y="68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0"/>
          <p:cNvSpPr/>
          <p:nvPr/>
        </p:nvSpPr>
        <p:spPr>
          <a:xfrm>
            <a:off x="8520125" y="538163"/>
            <a:ext cx="1589226" cy="1592674"/>
          </a:xfrm>
          <a:custGeom>
            <a:avLst/>
            <a:gdLst/>
            <a:ahLst/>
            <a:cxnLst/>
            <a:rect l="l" t="t" r="r" b="b"/>
            <a:pathLst>
              <a:path w="40557" h="40645" extrusionOk="0">
                <a:moveTo>
                  <a:pt x="21607" y="7085"/>
                </a:moveTo>
                <a:lnTo>
                  <a:pt x="22935" y="7350"/>
                </a:lnTo>
                <a:lnTo>
                  <a:pt x="24263" y="7616"/>
                </a:lnTo>
                <a:lnTo>
                  <a:pt x="25415" y="8059"/>
                </a:lnTo>
                <a:lnTo>
                  <a:pt x="26654" y="8678"/>
                </a:lnTo>
                <a:lnTo>
                  <a:pt x="27717" y="9298"/>
                </a:lnTo>
                <a:lnTo>
                  <a:pt x="28691" y="10095"/>
                </a:lnTo>
                <a:lnTo>
                  <a:pt x="29665" y="10981"/>
                </a:lnTo>
                <a:lnTo>
                  <a:pt x="30550" y="11866"/>
                </a:lnTo>
                <a:lnTo>
                  <a:pt x="31259" y="12929"/>
                </a:lnTo>
                <a:lnTo>
                  <a:pt x="31967" y="13991"/>
                </a:lnTo>
                <a:lnTo>
                  <a:pt x="32499" y="15143"/>
                </a:lnTo>
                <a:lnTo>
                  <a:pt x="32941" y="16382"/>
                </a:lnTo>
                <a:lnTo>
                  <a:pt x="33295" y="17622"/>
                </a:lnTo>
                <a:lnTo>
                  <a:pt x="33473" y="18950"/>
                </a:lnTo>
                <a:lnTo>
                  <a:pt x="33561" y="20278"/>
                </a:lnTo>
                <a:lnTo>
                  <a:pt x="33473" y="21695"/>
                </a:lnTo>
                <a:lnTo>
                  <a:pt x="33295" y="23023"/>
                </a:lnTo>
                <a:lnTo>
                  <a:pt x="32941" y="24263"/>
                </a:lnTo>
                <a:lnTo>
                  <a:pt x="32499" y="25503"/>
                </a:lnTo>
                <a:lnTo>
                  <a:pt x="31967" y="26654"/>
                </a:lnTo>
                <a:lnTo>
                  <a:pt x="31259" y="27717"/>
                </a:lnTo>
                <a:lnTo>
                  <a:pt x="30550" y="28779"/>
                </a:lnTo>
                <a:lnTo>
                  <a:pt x="29665" y="29665"/>
                </a:lnTo>
                <a:lnTo>
                  <a:pt x="28691" y="30550"/>
                </a:lnTo>
                <a:lnTo>
                  <a:pt x="27717" y="31347"/>
                </a:lnTo>
                <a:lnTo>
                  <a:pt x="26654" y="31967"/>
                </a:lnTo>
                <a:lnTo>
                  <a:pt x="25415" y="32587"/>
                </a:lnTo>
                <a:lnTo>
                  <a:pt x="24263" y="33030"/>
                </a:lnTo>
                <a:lnTo>
                  <a:pt x="22935" y="33295"/>
                </a:lnTo>
                <a:lnTo>
                  <a:pt x="21607" y="33561"/>
                </a:lnTo>
                <a:lnTo>
                  <a:pt x="18950" y="33561"/>
                </a:lnTo>
                <a:lnTo>
                  <a:pt x="17622" y="33295"/>
                </a:lnTo>
                <a:lnTo>
                  <a:pt x="16382" y="33030"/>
                </a:lnTo>
                <a:lnTo>
                  <a:pt x="15143" y="32587"/>
                </a:lnTo>
                <a:lnTo>
                  <a:pt x="13992" y="31967"/>
                </a:lnTo>
                <a:lnTo>
                  <a:pt x="12840" y="31347"/>
                </a:lnTo>
                <a:lnTo>
                  <a:pt x="11866" y="30550"/>
                </a:lnTo>
                <a:lnTo>
                  <a:pt x="10892" y="29665"/>
                </a:lnTo>
                <a:lnTo>
                  <a:pt x="10095" y="28779"/>
                </a:lnTo>
                <a:lnTo>
                  <a:pt x="9298" y="27717"/>
                </a:lnTo>
                <a:lnTo>
                  <a:pt x="8590" y="26654"/>
                </a:lnTo>
                <a:lnTo>
                  <a:pt x="8059" y="25503"/>
                </a:lnTo>
                <a:lnTo>
                  <a:pt x="7616" y="24263"/>
                </a:lnTo>
                <a:lnTo>
                  <a:pt x="7262" y="23023"/>
                </a:lnTo>
                <a:lnTo>
                  <a:pt x="7085" y="21695"/>
                </a:lnTo>
                <a:lnTo>
                  <a:pt x="6996" y="20278"/>
                </a:lnTo>
                <a:lnTo>
                  <a:pt x="7085" y="18950"/>
                </a:lnTo>
                <a:lnTo>
                  <a:pt x="7262" y="17622"/>
                </a:lnTo>
                <a:lnTo>
                  <a:pt x="7616" y="16382"/>
                </a:lnTo>
                <a:lnTo>
                  <a:pt x="8059" y="15143"/>
                </a:lnTo>
                <a:lnTo>
                  <a:pt x="8590" y="13991"/>
                </a:lnTo>
                <a:lnTo>
                  <a:pt x="9298" y="12929"/>
                </a:lnTo>
                <a:lnTo>
                  <a:pt x="10095" y="11866"/>
                </a:lnTo>
                <a:lnTo>
                  <a:pt x="10892" y="10981"/>
                </a:lnTo>
                <a:lnTo>
                  <a:pt x="11866" y="10095"/>
                </a:lnTo>
                <a:lnTo>
                  <a:pt x="12840" y="9298"/>
                </a:lnTo>
                <a:lnTo>
                  <a:pt x="13992" y="8678"/>
                </a:lnTo>
                <a:lnTo>
                  <a:pt x="15143" y="8059"/>
                </a:lnTo>
                <a:lnTo>
                  <a:pt x="16382" y="7616"/>
                </a:lnTo>
                <a:lnTo>
                  <a:pt x="17622" y="7350"/>
                </a:lnTo>
                <a:lnTo>
                  <a:pt x="18950" y="7085"/>
                </a:lnTo>
                <a:close/>
                <a:moveTo>
                  <a:pt x="20279" y="1"/>
                </a:moveTo>
                <a:lnTo>
                  <a:pt x="18242" y="178"/>
                </a:lnTo>
                <a:lnTo>
                  <a:pt x="16205" y="443"/>
                </a:lnTo>
                <a:lnTo>
                  <a:pt x="14257" y="975"/>
                </a:lnTo>
                <a:lnTo>
                  <a:pt x="12398" y="1594"/>
                </a:lnTo>
                <a:lnTo>
                  <a:pt x="10627" y="2480"/>
                </a:lnTo>
                <a:lnTo>
                  <a:pt x="8944" y="3454"/>
                </a:lnTo>
                <a:lnTo>
                  <a:pt x="7350" y="4694"/>
                </a:lnTo>
                <a:lnTo>
                  <a:pt x="5934" y="5933"/>
                </a:lnTo>
                <a:lnTo>
                  <a:pt x="4605" y="7439"/>
                </a:lnTo>
                <a:lnTo>
                  <a:pt x="3454" y="8944"/>
                </a:lnTo>
                <a:lnTo>
                  <a:pt x="2480" y="10627"/>
                </a:lnTo>
                <a:lnTo>
                  <a:pt x="1595" y="12398"/>
                </a:lnTo>
                <a:lnTo>
                  <a:pt x="886" y="14257"/>
                </a:lnTo>
                <a:lnTo>
                  <a:pt x="444" y="16205"/>
                </a:lnTo>
                <a:lnTo>
                  <a:pt x="89" y="18242"/>
                </a:lnTo>
                <a:lnTo>
                  <a:pt x="1" y="20278"/>
                </a:lnTo>
                <a:lnTo>
                  <a:pt x="89" y="22404"/>
                </a:lnTo>
                <a:lnTo>
                  <a:pt x="444" y="24440"/>
                </a:lnTo>
                <a:lnTo>
                  <a:pt x="886" y="26388"/>
                </a:lnTo>
                <a:lnTo>
                  <a:pt x="1595" y="28248"/>
                </a:lnTo>
                <a:lnTo>
                  <a:pt x="2480" y="30019"/>
                </a:lnTo>
                <a:lnTo>
                  <a:pt x="3454" y="31701"/>
                </a:lnTo>
                <a:lnTo>
                  <a:pt x="4605" y="33207"/>
                </a:lnTo>
                <a:lnTo>
                  <a:pt x="5934" y="34712"/>
                </a:lnTo>
                <a:lnTo>
                  <a:pt x="7350" y="35952"/>
                </a:lnTo>
                <a:lnTo>
                  <a:pt x="8944" y="37191"/>
                </a:lnTo>
                <a:lnTo>
                  <a:pt x="10627" y="38165"/>
                </a:lnTo>
                <a:lnTo>
                  <a:pt x="12398" y="39051"/>
                </a:lnTo>
                <a:lnTo>
                  <a:pt x="14257" y="39671"/>
                </a:lnTo>
                <a:lnTo>
                  <a:pt x="16205" y="40202"/>
                </a:lnTo>
                <a:lnTo>
                  <a:pt x="18242" y="40468"/>
                </a:lnTo>
                <a:lnTo>
                  <a:pt x="20279" y="40645"/>
                </a:lnTo>
                <a:lnTo>
                  <a:pt x="22404" y="40468"/>
                </a:lnTo>
                <a:lnTo>
                  <a:pt x="24352" y="40202"/>
                </a:lnTo>
                <a:lnTo>
                  <a:pt x="26300" y="39671"/>
                </a:lnTo>
                <a:lnTo>
                  <a:pt x="28160" y="39051"/>
                </a:lnTo>
                <a:lnTo>
                  <a:pt x="29931" y="38165"/>
                </a:lnTo>
                <a:lnTo>
                  <a:pt x="31613" y="37191"/>
                </a:lnTo>
                <a:lnTo>
                  <a:pt x="33207" y="35952"/>
                </a:lnTo>
                <a:lnTo>
                  <a:pt x="34624" y="34712"/>
                </a:lnTo>
                <a:lnTo>
                  <a:pt x="35952" y="33207"/>
                </a:lnTo>
                <a:lnTo>
                  <a:pt x="37103" y="31701"/>
                </a:lnTo>
                <a:lnTo>
                  <a:pt x="38166" y="30019"/>
                </a:lnTo>
                <a:lnTo>
                  <a:pt x="38963" y="28248"/>
                </a:lnTo>
                <a:lnTo>
                  <a:pt x="39671" y="26388"/>
                </a:lnTo>
                <a:lnTo>
                  <a:pt x="40202" y="24440"/>
                </a:lnTo>
                <a:lnTo>
                  <a:pt x="40468" y="22404"/>
                </a:lnTo>
                <a:lnTo>
                  <a:pt x="40557" y="20278"/>
                </a:lnTo>
                <a:lnTo>
                  <a:pt x="40468" y="18242"/>
                </a:lnTo>
                <a:lnTo>
                  <a:pt x="40202" y="16205"/>
                </a:lnTo>
                <a:lnTo>
                  <a:pt x="39671" y="14257"/>
                </a:lnTo>
                <a:lnTo>
                  <a:pt x="38963" y="12398"/>
                </a:lnTo>
                <a:lnTo>
                  <a:pt x="38166" y="10627"/>
                </a:lnTo>
                <a:lnTo>
                  <a:pt x="37103" y="8944"/>
                </a:lnTo>
                <a:lnTo>
                  <a:pt x="35952" y="7439"/>
                </a:lnTo>
                <a:lnTo>
                  <a:pt x="34624" y="5933"/>
                </a:lnTo>
                <a:lnTo>
                  <a:pt x="33207" y="4694"/>
                </a:lnTo>
                <a:lnTo>
                  <a:pt x="31613" y="3454"/>
                </a:lnTo>
                <a:lnTo>
                  <a:pt x="29931" y="2480"/>
                </a:lnTo>
                <a:lnTo>
                  <a:pt x="28160" y="1594"/>
                </a:lnTo>
                <a:lnTo>
                  <a:pt x="26300" y="975"/>
                </a:lnTo>
                <a:lnTo>
                  <a:pt x="24352" y="443"/>
                </a:lnTo>
                <a:lnTo>
                  <a:pt x="22404" y="178"/>
                </a:lnTo>
                <a:lnTo>
                  <a:pt x="202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6" r:id="rId15"/>
    <p:sldLayoutId id="2147483668" r:id="rId16"/>
    <p:sldLayoutId id="2147483670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6"/>
          <p:cNvSpPr txBox="1">
            <a:spLocks noGrp="1"/>
          </p:cNvSpPr>
          <p:nvPr>
            <p:ph type="ctrTitle"/>
          </p:nvPr>
        </p:nvSpPr>
        <p:spPr>
          <a:xfrm>
            <a:off x="724313" y="1260813"/>
            <a:ext cx="5036400" cy="22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Verschickungskinder</a:t>
            </a:r>
            <a:r>
              <a:rPr lang="en" sz="2400" dirty="0"/>
              <a:t> </a:t>
            </a:r>
            <a:r>
              <a:rPr lang="en" sz="2400" dirty="0" err="1"/>
              <a:t>Kongress</a:t>
            </a:r>
            <a:r>
              <a:rPr lang="en" sz="5200" dirty="0"/>
              <a:t> </a:t>
            </a:r>
            <a:r>
              <a:rPr lang="en" sz="5200" b="1" dirty="0"/>
              <a:t>Trauma </a:t>
            </a:r>
            <a:r>
              <a:rPr lang="en" sz="5200" dirty="0"/>
              <a:t>&amp; </a:t>
            </a:r>
            <a:r>
              <a:rPr lang="en" sz="5200" dirty="0" err="1"/>
              <a:t>Nervensystem-Regulierung</a:t>
            </a:r>
            <a:endParaRPr sz="5200" b="1" i="1" dirty="0"/>
          </a:p>
        </p:txBody>
      </p:sp>
      <p:sp>
        <p:nvSpPr>
          <p:cNvPr id="1010" name="Google Shape;1010;p46"/>
          <p:cNvSpPr txBox="1">
            <a:spLocks noGrp="1"/>
          </p:cNvSpPr>
          <p:nvPr>
            <p:ph type="subTitle" idx="1"/>
          </p:nvPr>
        </p:nvSpPr>
        <p:spPr>
          <a:xfrm>
            <a:off x="724313" y="3486688"/>
            <a:ext cx="50364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Nicole.Zijnen@praxis-lebensfreu.de</a:t>
            </a:r>
            <a:endParaRPr dirty="0"/>
          </a:p>
        </p:txBody>
      </p:sp>
      <p:grpSp>
        <p:nvGrpSpPr>
          <p:cNvPr id="1011" name="Google Shape;1011;p46"/>
          <p:cNvGrpSpPr/>
          <p:nvPr/>
        </p:nvGrpSpPr>
        <p:grpSpPr>
          <a:xfrm>
            <a:off x="5956447" y="778565"/>
            <a:ext cx="3359539" cy="4441144"/>
            <a:chOff x="6192601" y="933269"/>
            <a:chExt cx="3256945" cy="4305520"/>
          </a:xfrm>
        </p:grpSpPr>
        <p:grpSp>
          <p:nvGrpSpPr>
            <p:cNvPr id="1012" name="Google Shape;1012;p46"/>
            <p:cNvGrpSpPr/>
            <p:nvPr/>
          </p:nvGrpSpPr>
          <p:grpSpPr>
            <a:xfrm rot="654016">
              <a:off x="6430833" y="1171043"/>
              <a:ext cx="2780482" cy="2785199"/>
              <a:chOff x="-2908725" y="-1030200"/>
              <a:chExt cx="2784900" cy="2789350"/>
            </a:xfrm>
          </p:grpSpPr>
          <p:sp>
            <p:nvSpPr>
              <p:cNvPr id="1013" name="Google Shape;1013;p46"/>
              <p:cNvSpPr/>
              <p:nvPr/>
            </p:nvSpPr>
            <p:spPr>
              <a:xfrm>
                <a:off x="-2908725" y="-813250"/>
                <a:ext cx="2572400" cy="2572400"/>
              </a:xfrm>
              <a:custGeom>
                <a:avLst/>
                <a:gdLst/>
                <a:ahLst/>
                <a:cxnLst/>
                <a:rect l="l" t="t" r="r" b="b"/>
                <a:pathLst>
                  <a:path w="102896" h="102896" extrusionOk="0">
                    <a:moveTo>
                      <a:pt x="49234" y="1"/>
                    </a:moveTo>
                    <a:lnTo>
                      <a:pt x="47109" y="178"/>
                    </a:lnTo>
                    <a:lnTo>
                      <a:pt x="46932" y="266"/>
                    </a:lnTo>
                    <a:lnTo>
                      <a:pt x="46932" y="355"/>
                    </a:lnTo>
                    <a:lnTo>
                      <a:pt x="47020" y="443"/>
                    </a:lnTo>
                    <a:lnTo>
                      <a:pt x="47109" y="532"/>
                    </a:lnTo>
                    <a:lnTo>
                      <a:pt x="49234" y="355"/>
                    </a:lnTo>
                    <a:lnTo>
                      <a:pt x="51359" y="355"/>
                    </a:lnTo>
                    <a:lnTo>
                      <a:pt x="51448" y="266"/>
                    </a:lnTo>
                    <a:lnTo>
                      <a:pt x="51536" y="178"/>
                    </a:lnTo>
                    <a:lnTo>
                      <a:pt x="51448" y="1"/>
                    </a:lnTo>
                    <a:close/>
                    <a:moveTo>
                      <a:pt x="55433" y="178"/>
                    </a:moveTo>
                    <a:lnTo>
                      <a:pt x="55433" y="355"/>
                    </a:lnTo>
                    <a:lnTo>
                      <a:pt x="55433" y="443"/>
                    </a:lnTo>
                    <a:lnTo>
                      <a:pt x="55521" y="532"/>
                    </a:lnTo>
                    <a:lnTo>
                      <a:pt x="57646" y="709"/>
                    </a:lnTo>
                    <a:lnTo>
                      <a:pt x="59772" y="975"/>
                    </a:lnTo>
                    <a:lnTo>
                      <a:pt x="59860" y="975"/>
                    </a:lnTo>
                    <a:lnTo>
                      <a:pt x="59949" y="886"/>
                    </a:lnTo>
                    <a:lnTo>
                      <a:pt x="59949" y="709"/>
                    </a:lnTo>
                    <a:lnTo>
                      <a:pt x="59772" y="709"/>
                    </a:lnTo>
                    <a:lnTo>
                      <a:pt x="57735" y="355"/>
                    </a:lnTo>
                    <a:lnTo>
                      <a:pt x="55610" y="178"/>
                    </a:lnTo>
                    <a:close/>
                    <a:moveTo>
                      <a:pt x="42859" y="709"/>
                    </a:moveTo>
                    <a:lnTo>
                      <a:pt x="40822" y="1063"/>
                    </a:lnTo>
                    <a:lnTo>
                      <a:pt x="38697" y="1595"/>
                    </a:lnTo>
                    <a:lnTo>
                      <a:pt x="38608" y="1683"/>
                    </a:lnTo>
                    <a:lnTo>
                      <a:pt x="38608" y="1772"/>
                    </a:lnTo>
                    <a:lnTo>
                      <a:pt x="38608" y="1860"/>
                    </a:lnTo>
                    <a:lnTo>
                      <a:pt x="38785" y="1949"/>
                    </a:lnTo>
                    <a:lnTo>
                      <a:pt x="40822" y="1418"/>
                    </a:lnTo>
                    <a:lnTo>
                      <a:pt x="42947" y="1063"/>
                    </a:lnTo>
                    <a:lnTo>
                      <a:pt x="43036" y="975"/>
                    </a:lnTo>
                    <a:lnTo>
                      <a:pt x="43036" y="798"/>
                    </a:lnTo>
                    <a:lnTo>
                      <a:pt x="43036" y="709"/>
                    </a:lnTo>
                    <a:close/>
                    <a:moveTo>
                      <a:pt x="63845" y="1506"/>
                    </a:moveTo>
                    <a:lnTo>
                      <a:pt x="63756" y="1683"/>
                    </a:lnTo>
                    <a:lnTo>
                      <a:pt x="63756" y="1772"/>
                    </a:lnTo>
                    <a:lnTo>
                      <a:pt x="63845" y="1860"/>
                    </a:lnTo>
                    <a:lnTo>
                      <a:pt x="65881" y="2392"/>
                    </a:lnTo>
                    <a:lnTo>
                      <a:pt x="67918" y="3100"/>
                    </a:lnTo>
                    <a:lnTo>
                      <a:pt x="68007" y="3100"/>
                    </a:lnTo>
                    <a:lnTo>
                      <a:pt x="68095" y="3011"/>
                    </a:lnTo>
                    <a:lnTo>
                      <a:pt x="68184" y="2923"/>
                    </a:lnTo>
                    <a:lnTo>
                      <a:pt x="68184" y="2834"/>
                    </a:lnTo>
                    <a:lnTo>
                      <a:pt x="68007" y="2746"/>
                    </a:lnTo>
                    <a:lnTo>
                      <a:pt x="66059" y="2126"/>
                    </a:lnTo>
                    <a:lnTo>
                      <a:pt x="63933" y="1506"/>
                    </a:lnTo>
                    <a:close/>
                    <a:moveTo>
                      <a:pt x="34623" y="2834"/>
                    </a:moveTo>
                    <a:lnTo>
                      <a:pt x="32675" y="3543"/>
                    </a:lnTo>
                    <a:lnTo>
                      <a:pt x="30639" y="4340"/>
                    </a:lnTo>
                    <a:lnTo>
                      <a:pt x="30550" y="4428"/>
                    </a:lnTo>
                    <a:lnTo>
                      <a:pt x="30550" y="4605"/>
                    </a:lnTo>
                    <a:lnTo>
                      <a:pt x="30639" y="4694"/>
                    </a:lnTo>
                    <a:lnTo>
                      <a:pt x="30816" y="4694"/>
                    </a:lnTo>
                    <a:lnTo>
                      <a:pt x="32764" y="3897"/>
                    </a:lnTo>
                    <a:lnTo>
                      <a:pt x="34712" y="3100"/>
                    </a:lnTo>
                    <a:lnTo>
                      <a:pt x="34889" y="3011"/>
                    </a:lnTo>
                    <a:lnTo>
                      <a:pt x="34889" y="2923"/>
                    </a:lnTo>
                    <a:lnTo>
                      <a:pt x="34800" y="2834"/>
                    </a:lnTo>
                    <a:close/>
                    <a:moveTo>
                      <a:pt x="71903" y="4251"/>
                    </a:moveTo>
                    <a:lnTo>
                      <a:pt x="71814" y="4340"/>
                    </a:lnTo>
                    <a:lnTo>
                      <a:pt x="71814" y="4517"/>
                    </a:lnTo>
                    <a:lnTo>
                      <a:pt x="71903" y="4605"/>
                    </a:lnTo>
                    <a:lnTo>
                      <a:pt x="73762" y="5491"/>
                    </a:lnTo>
                    <a:lnTo>
                      <a:pt x="75710" y="6465"/>
                    </a:lnTo>
                    <a:lnTo>
                      <a:pt x="75888" y="6376"/>
                    </a:lnTo>
                    <a:lnTo>
                      <a:pt x="75888" y="6199"/>
                    </a:lnTo>
                    <a:lnTo>
                      <a:pt x="75799" y="6111"/>
                    </a:lnTo>
                    <a:lnTo>
                      <a:pt x="73939" y="5137"/>
                    </a:lnTo>
                    <a:lnTo>
                      <a:pt x="71991" y="4251"/>
                    </a:lnTo>
                    <a:close/>
                    <a:moveTo>
                      <a:pt x="26831" y="6199"/>
                    </a:moveTo>
                    <a:lnTo>
                      <a:pt x="25060" y="7262"/>
                    </a:lnTo>
                    <a:lnTo>
                      <a:pt x="23200" y="8413"/>
                    </a:lnTo>
                    <a:lnTo>
                      <a:pt x="23112" y="8501"/>
                    </a:lnTo>
                    <a:lnTo>
                      <a:pt x="23200" y="8679"/>
                    </a:lnTo>
                    <a:lnTo>
                      <a:pt x="23289" y="8767"/>
                    </a:lnTo>
                    <a:lnTo>
                      <a:pt x="23378" y="8679"/>
                    </a:lnTo>
                    <a:lnTo>
                      <a:pt x="25237" y="7616"/>
                    </a:lnTo>
                    <a:lnTo>
                      <a:pt x="27008" y="6553"/>
                    </a:lnTo>
                    <a:lnTo>
                      <a:pt x="27097" y="6465"/>
                    </a:lnTo>
                    <a:lnTo>
                      <a:pt x="27097" y="6288"/>
                    </a:lnTo>
                    <a:lnTo>
                      <a:pt x="27008" y="6199"/>
                    </a:lnTo>
                    <a:close/>
                    <a:moveTo>
                      <a:pt x="79252" y="8324"/>
                    </a:moveTo>
                    <a:lnTo>
                      <a:pt x="79252" y="8501"/>
                    </a:lnTo>
                    <a:lnTo>
                      <a:pt x="79341" y="8590"/>
                    </a:lnTo>
                    <a:lnTo>
                      <a:pt x="81023" y="9830"/>
                    </a:lnTo>
                    <a:lnTo>
                      <a:pt x="82706" y="11069"/>
                    </a:lnTo>
                    <a:lnTo>
                      <a:pt x="82883" y="11069"/>
                    </a:lnTo>
                    <a:lnTo>
                      <a:pt x="82972" y="10981"/>
                    </a:lnTo>
                    <a:lnTo>
                      <a:pt x="83060" y="10892"/>
                    </a:lnTo>
                    <a:lnTo>
                      <a:pt x="82972" y="10804"/>
                    </a:lnTo>
                    <a:lnTo>
                      <a:pt x="81289" y="9476"/>
                    </a:lnTo>
                    <a:lnTo>
                      <a:pt x="79518" y="8324"/>
                    </a:lnTo>
                    <a:close/>
                    <a:moveTo>
                      <a:pt x="19924" y="10804"/>
                    </a:moveTo>
                    <a:lnTo>
                      <a:pt x="19747" y="10892"/>
                    </a:lnTo>
                    <a:lnTo>
                      <a:pt x="18153" y="12221"/>
                    </a:lnTo>
                    <a:lnTo>
                      <a:pt x="16559" y="13637"/>
                    </a:lnTo>
                    <a:lnTo>
                      <a:pt x="16471" y="13726"/>
                    </a:lnTo>
                    <a:lnTo>
                      <a:pt x="16559" y="13903"/>
                    </a:lnTo>
                    <a:lnTo>
                      <a:pt x="16736" y="13903"/>
                    </a:lnTo>
                    <a:lnTo>
                      <a:pt x="18330" y="12486"/>
                    </a:lnTo>
                    <a:lnTo>
                      <a:pt x="20013" y="11158"/>
                    </a:lnTo>
                    <a:lnTo>
                      <a:pt x="20013" y="11069"/>
                    </a:lnTo>
                    <a:lnTo>
                      <a:pt x="20013" y="10892"/>
                    </a:lnTo>
                    <a:lnTo>
                      <a:pt x="19924" y="10804"/>
                    </a:lnTo>
                    <a:close/>
                    <a:moveTo>
                      <a:pt x="86071" y="13460"/>
                    </a:moveTo>
                    <a:lnTo>
                      <a:pt x="85982" y="13549"/>
                    </a:lnTo>
                    <a:lnTo>
                      <a:pt x="85894" y="13637"/>
                    </a:lnTo>
                    <a:lnTo>
                      <a:pt x="85982" y="13814"/>
                    </a:lnTo>
                    <a:lnTo>
                      <a:pt x="87488" y="15231"/>
                    </a:lnTo>
                    <a:lnTo>
                      <a:pt x="88993" y="16737"/>
                    </a:lnTo>
                    <a:lnTo>
                      <a:pt x="89081" y="16825"/>
                    </a:lnTo>
                    <a:lnTo>
                      <a:pt x="89170" y="16737"/>
                    </a:lnTo>
                    <a:lnTo>
                      <a:pt x="89259" y="16648"/>
                    </a:lnTo>
                    <a:lnTo>
                      <a:pt x="89259" y="16560"/>
                    </a:lnTo>
                    <a:lnTo>
                      <a:pt x="87753" y="14966"/>
                    </a:lnTo>
                    <a:lnTo>
                      <a:pt x="86248" y="13549"/>
                    </a:lnTo>
                    <a:lnTo>
                      <a:pt x="86071" y="13460"/>
                    </a:lnTo>
                    <a:close/>
                    <a:moveTo>
                      <a:pt x="13637" y="16560"/>
                    </a:moveTo>
                    <a:lnTo>
                      <a:pt x="13549" y="16648"/>
                    </a:lnTo>
                    <a:lnTo>
                      <a:pt x="12132" y="18242"/>
                    </a:lnTo>
                    <a:lnTo>
                      <a:pt x="10804" y="19924"/>
                    </a:lnTo>
                    <a:lnTo>
                      <a:pt x="10715" y="20013"/>
                    </a:lnTo>
                    <a:lnTo>
                      <a:pt x="10804" y="20102"/>
                    </a:lnTo>
                    <a:lnTo>
                      <a:pt x="10892" y="20190"/>
                    </a:lnTo>
                    <a:lnTo>
                      <a:pt x="11069" y="20102"/>
                    </a:lnTo>
                    <a:lnTo>
                      <a:pt x="12397" y="18508"/>
                    </a:lnTo>
                    <a:lnTo>
                      <a:pt x="13814" y="16914"/>
                    </a:lnTo>
                    <a:lnTo>
                      <a:pt x="13814" y="16737"/>
                    </a:lnTo>
                    <a:lnTo>
                      <a:pt x="13814" y="16648"/>
                    </a:lnTo>
                    <a:lnTo>
                      <a:pt x="13637" y="16560"/>
                    </a:lnTo>
                    <a:close/>
                    <a:moveTo>
                      <a:pt x="91827" y="19659"/>
                    </a:moveTo>
                    <a:lnTo>
                      <a:pt x="91738" y="19747"/>
                    </a:lnTo>
                    <a:lnTo>
                      <a:pt x="91649" y="19836"/>
                    </a:lnTo>
                    <a:lnTo>
                      <a:pt x="91738" y="20013"/>
                    </a:lnTo>
                    <a:lnTo>
                      <a:pt x="92978" y="21695"/>
                    </a:lnTo>
                    <a:lnTo>
                      <a:pt x="94129" y="23378"/>
                    </a:lnTo>
                    <a:lnTo>
                      <a:pt x="94306" y="23466"/>
                    </a:lnTo>
                    <a:lnTo>
                      <a:pt x="94394" y="23466"/>
                    </a:lnTo>
                    <a:lnTo>
                      <a:pt x="94483" y="23378"/>
                    </a:lnTo>
                    <a:lnTo>
                      <a:pt x="94483" y="23201"/>
                    </a:lnTo>
                    <a:lnTo>
                      <a:pt x="93243" y="21430"/>
                    </a:lnTo>
                    <a:lnTo>
                      <a:pt x="92004" y="19747"/>
                    </a:lnTo>
                    <a:lnTo>
                      <a:pt x="91827" y="19659"/>
                    </a:lnTo>
                    <a:close/>
                    <a:moveTo>
                      <a:pt x="8413" y="23289"/>
                    </a:moveTo>
                    <a:lnTo>
                      <a:pt x="8324" y="23378"/>
                    </a:lnTo>
                    <a:lnTo>
                      <a:pt x="7173" y="25149"/>
                    </a:lnTo>
                    <a:lnTo>
                      <a:pt x="6110" y="27008"/>
                    </a:lnTo>
                    <a:lnTo>
                      <a:pt x="6110" y="27185"/>
                    </a:lnTo>
                    <a:lnTo>
                      <a:pt x="6199" y="27274"/>
                    </a:lnTo>
                    <a:lnTo>
                      <a:pt x="6287" y="27274"/>
                    </a:lnTo>
                    <a:lnTo>
                      <a:pt x="6465" y="27185"/>
                    </a:lnTo>
                    <a:lnTo>
                      <a:pt x="7527" y="25326"/>
                    </a:lnTo>
                    <a:lnTo>
                      <a:pt x="8590" y="23555"/>
                    </a:lnTo>
                    <a:lnTo>
                      <a:pt x="8590" y="23378"/>
                    </a:lnTo>
                    <a:lnTo>
                      <a:pt x="8590" y="23289"/>
                    </a:lnTo>
                    <a:close/>
                    <a:moveTo>
                      <a:pt x="96431" y="26743"/>
                    </a:moveTo>
                    <a:lnTo>
                      <a:pt x="96343" y="26920"/>
                    </a:lnTo>
                    <a:lnTo>
                      <a:pt x="96343" y="27008"/>
                    </a:lnTo>
                    <a:lnTo>
                      <a:pt x="97317" y="28868"/>
                    </a:lnTo>
                    <a:lnTo>
                      <a:pt x="98202" y="30816"/>
                    </a:lnTo>
                    <a:lnTo>
                      <a:pt x="98291" y="30905"/>
                    </a:lnTo>
                    <a:lnTo>
                      <a:pt x="98468" y="30905"/>
                    </a:lnTo>
                    <a:lnTo>
                      <a:pt x="98556" y="30816"/>
                    </a:lnTo>
                    <a:lnTo>
                      <a:pt x="98556" y="30639"/>
                    </a:lnTo>
                    <a:lnTo>
                      <a:pt x="97582" y="28779"/>
                    </a:lnTo>
                    <a:lnTo>
                      <a:pt x="96608" y="26831"/>
                    </a:lnTo>
                    <a:lnTo>
                      <a:pt x="96520" y="26743"/>
                    </a:lnTo>
                    <a:close/>
                    <a:moveTo>
                      <a:pt x="4339" y="30727"/>
                    </a:moveTo>
                    <a:lnTo>
                      <a:pt x="4251" y="30816"/>
                    </a:lnTo>
                    <a:lnTo>
                      <a:pt x="3454" y="32764"/>
                    </a:lnTo>
                    <a:lnTo>
                      <a:pt x="2745" y="34801"/>
                    </a:lnTo>
                    <a:lnTo>
                      <a:pt x="2745" y="34889"/>
                    </a:lnTo>
                    <a:lnTo>
                      <a:pt x="2834" y="35066"/>
                    </a:lnTo>
                    <a:lnTo>
                      <a:pt x="2923" y="35066"/>
                    </a:lnTo>
                    <a:lnTo>
                      <a:pt x="3011" y="34978"/>
                    </a:lnTo>
                    <a:lnTo>
                      <a:pt x="3100" y="34889"/>
                    </a:lnTo>
                    <a:lnTo>
                      <a:pt x="3808" y="32941"/>
                    </a:lnTo>
                    <a:lnTo>
                      <a:pt x="4605" y="30993"/>
                    </a:lnTo>
                    <a:lnTo>
                      <a:pt x="4605" y="30816"/>
                    </a:lnTo>
                    <a:lnTo>
                      <a:pt x="4516" y="30727"/>
                    </a:lnTo>
                    <a:close/>
                    <a:moveTo>
                      <a:pt x="99885" y="34535"/>
                    </a:moveTo>
                    <a:lnTo>
                      <a:pt x="99707" y="34624"/>
                    </a:lnTo>
                    <a:lnTo>
                      <a:pt x="99707" y="34712"/>
                    </a:lnTo>
                    <a:lnTo>
                      <a:pt x="100416" y="36749"/>
                    </a:lnTo>
                    <a:lnTo>
                      <a:pt x="100947" y="38786"/>
                    </a:lnTo>
                    <a:lnTo>
                      <a:pt x="101036" y="38874"/>
                    </a:lnTo>
                    <a:lnTo>
                      <a:pt x="101124" y="38874"/>
                    </a:lnTo>
                    <a:lnTo>
                      <a:pt x="101301" y="38786"/>
                    </a:lnTo>
                    <a:lnTo>
                      <a:pt x="101301" y="38697"/>
                    </a:lnTo>
                    <a:lnTo>
                      <a:pt x="100770" y="36660"/>
                    </a:lnTo>
                    <a:lnTo>
                      <a:pt x="100062" y="34624"/>
                    </a:lnTo>
                    <a:lnTo>
                      <a:pt x="99973" y="34535"/>
                    </a:lnTo>
                    <a:close/>
                    <a:moveTo>
                      <a:pt x="1594" y="38786"/>
                    </a:moveTo>
                    <a:lnTo>
                      <a:pt x="1506" y="38874"/>
                    </a:lnTo>
                    <a:lnTo>
                      <a:pt x="1063" y="40911"/>
                    </a:lnTo>
                    <a:lnTo>
                      <a:pt x="620" y="43036"/>
                    </a:lnTo>
                    <a:lnTo>
                      <a:pt x="709" y="43213"/>
                    </a:lnTo>
                    <a:lnTo>
                      <a:pt x="974" y="43213"/>
                    </a:lnTo>
                    <a:lnTo>
                      <a:pt x="974" y="43124"/>
                    </a:lnTo>
                    <a:lnTo>
                      <a:pt x="1417" y="40999"/>
                    </a:lnTo>
                    <a:lnTo>
                      <a:pt x="1860" y="38963"/>
                    </a:lnTo>
                    <a:lnTo>
                      <a:pt x="1860" y="38786"/>
                    </a:lnTo>
                    <a:close/>
                    <a:moveTo>
                      <a:pt x="102010" y="42682"/>
                    </a:moveTo>
                    <a:lnTo>
                      <a:pt x="101833" y="42770"/>
                    </a:lnTo>
                    <a:lnTo>
                      <a:pt x="101833" y="42947"/>
                    </a:lnTo>
                    <a:lnTo>
                      <a:pt x="102098" y="44984"/>
                    </a:lnTo>
                    <a:lnTo>
                      <a:pt x="102364" y="47109"/>
                    </a:lnTo>
                    <a:lnTo>
                      <a:pt x="102364" y="47198"/>
                    </a:lnTo>
                    <a:lnTo>
                      <a:pt x="102541" y="47286"/>
                    </a:lnTo>
                    <a:lnTo>
                      <a:pt x="102630" y="47198"/>
                    </a:lnTo>
                    <a:lnTo>
                      <a:pt x="102718" y="47109"/>
                    </a:lnTo>
                    <a:lnTo>
                      <a:pt x="102452" y="44984"/>
                    </a:lnTo>
                    <a:lnTo>
                      <a:pt x="102187" y="42859"/>
                    </a:lnTo>
                    <a:lnTo>
                      <a:pt x="102098" y="42770"/>
                    </a:lnTo>
                    <a:lnTo>
                      <a:pt x="102010" y="42682"/>
                    </a:lnTo>
                    <a:close/>
                    <a:moveTo>
                      <a:pt x="178" y="47109"/>
                    </a:moveTo>
                    <a:lnTo>
                      <a:pt x="178" y="47286"/>
                    </a:lnTo>
                    <a:lnTo>
                      <a:pt x="0" y="49323"/>
                    </a:lnTo>
                    <a:lnTo>
                      <a:pt x="0" y="51448"/>
                    </a:lnTo>
                    <a:lnTo>
                      <a:pt x="0" y="51537"/>
                    </a:lnTo>
                    <a:lnTo>
                      <a:pt x="0" y="51625"/>
                    </a:lnTo>
                    <a:lnTo>
                      <a:pt x="178" y="51714"/>
                    </a:lnTo>
                    <a:lnTo>
                      <a:pt x="266" y="51625"/>
                    </a:lnTo>
                    <a:lnTo>
                      <a:pt x="355" y="51537"/>
                    </a:lnTo>
                    <a:lnTo>
                      <a:pt x="355" y="51448"/>
                    </a:lnTo>
                    <a:lnTo>
                      <a:pt x="355" y="49323"/>
                    </a:lnTo>
                    <a:lnTo>
                      <a:pt x="532" y="47286"/>
                    </a:lnTo>
                    <a:lnTo>
                      <a:pt x="443" y="47198"/>
                    </a:lnTo>
                    <a:lnTo>
                      <a:pt x="355" y="47109"/>
                    </a:lnTo>
                    <a:close/>
                    <a:moveTo>
                      <a:pt x="102541" y="51182"/>
                    </a:moveTo>
                    <a:lnTo>
                      <a:pt x="102541" y="51360"/>
                    </a:lnTo>
                    <a:lnTo>
                      <a:pt x="102541" y="51448"/>
                    </a:lnTo>
                    <a:lnTo>
                      <a:pt x="102452" y="53573"/>
                    </a:lnTo>
                    <a:lnTo>
                      <a:pt x="102364" y="55699"/>
                    </a:lnTo>
                    <a:lnTo>
                      <a:pt x="102364" y="55787"/>
                    </a:lnTo>
                    <a:lnTo>
                      <a:pt x="102541" y="55876"/>
                    </a:lnTo>
                    <a:lnTo>
                      <a:pt x="102630" y="55787"/>
                    </a:lnTo>
                    <a:lnTo>
                      <a:pt x="102718" y="55699"/>
                    </a:lnTo>
                    <a:lnTo>
                      <a:pt x="102807" y="53573"/>
                    </a:lnTo>
                    <a:lnTo>
                      <a:pt x="102895" y="51448"/>
                    </a:lnTo>
                    <a:lnTo>
                      <a:pt x="102895" y="51360"/>
                    </a:lnTo>
                    <a:lnTo>
                      <a:pt x="102807" y="51182"/>
                    </a:lnTo>
                    <a:close/>
                    <a:moveTo>
                      <a:pt x="355" y="55521"/>
                    </a:moveTo>
                    <a:lnTo>
                      <a:pt x="178" y="55610"/>
                    </a:lnTo>
                    <a:lnTo>
                      <a:pt x="178" y="55787"/>
                    </a:lnTo>
                    <a:lnTo>
                      <a:pt x="355" y="57912"/>
                    </a:lnTo>
                    <a:lnTo>
                      <a:pt x="709" y="59949"/>
                    </a:lnTo>
                    <a:lnTo>
                      <a:pt x="709" y="60037"/>
                    </a:lnTo>
                    <a:lnTo>
                      <a:pt x="886" y="60126"/>
                    </a:lnTo>
                    <a:lnTo>
                      <a:pt x="974" y="60037"/>
                    </a:lnTo>
                    <a:lnTo>
                      <a:pt x="1063" y="59949"/>
                    </a:lnTo>
                    <a:lnTo>
                      <a:pt x="709" y="57824"/>
                    </a:lnTo>
                    <a:lnTo>
                      <a:pt x="532" y="55699"/>
                    </a:lnTo>
                    <a:lnTo>
                      <a:pt x="443" y="55610"/>
                    </a:lnTo>
                    <a:lnTo>
                      <a:pt x="355" y="55521"/>
                    </a:lnTo>
                    <a:close/>
                    <a:moveTo>
                      <a:pt x="102010" y="59683"/>
                    </a:moveTo>
                    <a:lnTo>
                      <a:pt x="101921" y="59772"/>
                    </a:lnTo>
                    <a:lnTo>
                      <a:pt x="101833" y="59860"/>
                    </a:lnTo>
                    <a:lnTo>
                      <a:pt x="101478" y="61897"/>
                    </a:lnTo>
                    <a:lnTo>
                      <a:pt x="100947" y="64022"/>
                    </a:lnTo>
                    <a:lnTo>
                      <a:pt x="101036" y="64111"/>
                    </a:lnTo>
                    <a:lnTo>
                      <a:pt x="101124" y="64199"/>
                    </a:lnTo>
                    <a:lnTo>
                      <a:pt x="101301" y="64199"/>
                    </a:lnTo>
                    <a:lnTo>
                      <a:pt x="101301" y="64111"/>
                    </a:lnTo>
                    <a:lnTo>
                      <a:pt x="101833" y="61986"/>
                    </a:lnTo>
                    <a:lnTo>
                      <a:pt x="102187" y="59949"/>
                    </a:lnTo>
                    <a:lnTo>
                      <a:pt x="102187" y="59772"/>
                    </a:lnTo>
                    <a:lnTo>
                      <a:pt x="102010" y="59683"/>
                    </a:lnTo>
                    <a:close/>
                    <a:moveTo>
                      <a:pt x="1683" y="63934"/>
                    </a:moveTo>
                    <a:lnTo>
                      <a:pt x="1594" y="64022"/>
                    </a:lnTo>
                    <a:lnTo>
                      <a:pt x="1594" y="64111"/>
                    </a:lnTo>
                    <a:lnTo>
                      <a:pt x="2126" y="66147"/>
                    </a:lnTo>
                    <a:lnTo>
                      <a:pt x="2745" y="68184"/>
                    </a:lnTo>
                    <a:lnTo>
                      <a:pt x="2834" y="68273"/>
                    </a:lnTo>
                    <a:lnTo>
                      <a:pt x="2923" y="68361"/>
                    </a:lnTo>
                    <a:lnTo>
                      <a:pt x="3011" y="68361"/>
                    </a:lnTo>
                    <a:lnTo>
                      <a:pt x="3100" y="68184"/>
                    </a:lnTo>
                    <a:lnTo>
                      <a:pt x="3100" y="68095"/>
                    </a:lnTo>
                    <a:lnTo>
                      <a:pt x="2480" y="66059"/>
                    </a:lnTo>
                    <a:lnTo>
                      <a:pt x="1860" y="64022"/>
                    </a:lnTo>
                    <a:lnTo>
                      <a:pt x="1771" y="63934"/>
                    </a:lnTo>
                    <a:close/>
                    <a:moveTo>
                      <a:pt x="99885" y="67918"/>
                    </a:moveTo>
                    <a:lnTo>
                      <a:pt x="99796" y="68007"/>
                    </a:lnTo>
                    <a:lnTo>
                      <a:pt x="99088" y="70044"/>
                    </a:lnTo>
                    <a:lnTo>
                      <a:pt x="98202" y="71992"/>
                    </a:lnTo>
                    <a:lnTo>
                      <a:pt x="98202" y="72080"/>
                    </a:lnTo>
                    <a:lnTo>
                      <a:pt x="98291" y="72169"/>
                    </a:lnTo>
                    <a:lnTo>
                      <a:pt x="98379" y="72257"/>
                    </a:lnTo>
                    <a:lnTo>
                      <a:pt x="98468" y="72169"/>
                    </a:lnTo>
                    <a:lnTo>
                      <a:pt x="98556" y="72080"/>
                    </a:lnTo>
                    <a:lnTo>
                      <a:pt x="99353" y="70132"/>
                    </a:lnTo>
                    <a:lnTo>
                      <a:pt x="100150" y="68184"/>
                    </a:lnTo>
                    <a:lnTo>
                      <a:pt x="100062" y="68007"/>
                    </a:lnTo>
                    <a:lnTo>
                      <a:pt x="99973" y="67918"/>
                    </a:lnTo>
                    <a:close/>
                    <a:moveTo>
                      <a:pt x="4428" y="71903"/>
                    </a:moveTo>
                    <a:lnTo>
                      <a:pt x="4339" y="71992"/>
                    </a:lnTo>
                    <a:lnTo>
                      <a:pt x="4339" y="72169"/>
                    </a:lnTo>
                    <a:lnTo>
                      <a:pt x="5225" y="74117"/>
                    </a:lnTo>
                    <a:lnTo>
                      <a:pt x="6199" y="75976"/>
                    </a:lnTo>
                    <a:lnTo>
                      <a:pt x="6376" y="76065"/>
                    </a:lnTo>
                    <a:lnTo>
                      <a:pt x="6465" y="76065"/>
                    </a:lnTo>
                    <a:lnTo>
                      <a:pt x="6553" y="75976"/>
                    </a:lnTo>
                    <a:lnTo>
                      <a:pt x="6465" y="75799"/>
                    </a:lnTo>
                    <a:lnTo>
                      <a:pt x="5491" y="73940"/>
                    </a:lnTo>
                    <a:lnTo>
                      <a:pt x="4605" y="71992"/>
                    </a:lnTo>
                    <a:lnTo>
                      <a:pt x="4516" y="71903"/>
                    </a:lnTo>
                    <a:close/>
                    <a:moveTo>
                      <a:pt x="96520" y="75711"/>
                    </a:moveTo>
                    <a:lnTo>
                      <a:pt x="96343" y="75799"/>
                    </a:lnTo>
                    <a:lnTo>
                      <a:pt x="95369" y="77570"/>
                    </a:lnTo>
                    <a:lnTo>
                      <a:pt x="94217" y="79430"/>
                    </a:lnTo>
                    <a:lnTo>
                      <a:pt x="94217" y="79518"/>
                    </a:lnTo>
                    <a:lnTo>
                      <a:pt x="94306" y="79607"/>
                    </a:lnTo>
                    <a:lnTo>
                      <a:pt x="94394" y="79695"/>
                    </a:lnTo>
                    <a:lnTo>
                      <a:pt x="94483" y="79607"/>
                    </a:lnTo>
                    <a:lnTo>
                      <a:pt x="95634" y="77747"/>
                    </a:lnTo>
                    <a:lnTo>
                      <a:pt x="96697" y="75976"/>
                    </a:lnTo>
                    <a:lnTo>
                      <a:pt x="96697" y="75799"/>
                    </a:lnTo>
                    <a:lnTo>
                      <a:pt x="96608" y="75711"/>
                    </a:lnTo>
                    <a:close/>
                    <a:moveTo>
                      <a:pt x="8413" y="79341"/>
                    </a:moveTo>
                    <a:lnTo>
                      <a:pt x="8324" y="79518"/>
                    </a:lnTo>
                    <a:lnTo>
                      <a:pt x="8413" y="79607"/>
                    </a:lnTo>
                    <a:lnTo>
                      <a:pt x="9564" y="81378"/>
                    </a:lnTo>
                    <a:lnTo>
                      <a:pt x="10804" y="83060"/>
                    </a:lnTo>
                    <a:lnTo>
                      <a:pt x="10981" y="83149"/>
                    </a:lnTo>
                    <a:lnTo>
                      <a:pt x="11069" y="83149"/>
                    </a:lnTo>
                    <a:lnTo>
                      <a:pt x="11158" y="82972"/>
                    </a:lnTo>
                    <a:lnTo>
                      <a:pt x="11158" y="82883"/>
                    </a:lnTo>
                    <a:lnTo>
                      <a:pt x="9829" y="81201"/>
                    </a:lnTo>
                    <a:lnTo>
                      <a:pt x="8678" y="79430"/>
                    </a:lnTo>
                    <a:lnTo>
                      <a:pt x="8590" y="79341"/>
                    </a:lnTo>
                    <a:close/>
                    <a:moveTo>
                      <a:pt x="91738" y="82795"/>
                    </a:moveTo>
                    <a:lnTo>
                      <a:pt x="90410" y="84477"/>
                    </a:lnTo>
                    <a:lnTo>
                      <a:pt x="88993" y="86071"/>
                    </a:lnTo>
                    <a:lnTo>
                      <a:pt x="88993" y="86160"/>
                    </a:lnTo>
                    <a:lnTo>
                      <a:pt x="89081" y="86337"/>
                    </a:lnTo>
                    <a:lnTo>
                      <a:pt x="89170" y="86337"/>
                    </a:lnTo>
                    <a:lnTo>
                      <a:pt x="89259" y="86248"/>
                    </a:lnTo>
                    <a:lnTo>
                      <a:pt x="90675" y="84654"/>
                    </a:lnTo>
                    <a:lnTo>
                      <a:pt x="92004" y="83060"/>
                    </a:lnTo>
                    <a:lnTo>
                      <a:pt x="92092" y="82883"/>
                    </a:lnTo>
                    <a:lnTo>
                      <a:pt x="92004" y="82795"/>
                    </a:lnTo>
                    <a:close/>
                    <a:moveTo>
                      <a:pt x="13726" y="85983"/>
                    </a:moveTo>
                    <a:lnTo>
                      <a:pt x="13637" y="86071"/>
                    </a:lnTo>
                    <a:lnTo>
                      <a:pt x="13549" y="86160"/>
                    </a:lnTo>
                    <a:lnTo>
                      <a:pt x="13637" y="86337"/>
                    </a:lnTo>
                    <a:lnTo>
                      <a:pt x="15054" y="87842"/>
                    </a:lnTo>
                    <a:lnTo>
                      <a:pt x="16648" y="89347"/>
                    </a:lnTo>
                    <a:lnTo>
                      <a:pt x="16825" y="89347"/>
                    </a:lnTo>
                    <a:lnTo>
                      <a:pt x="16913" y="89170"/>
                    </a:lnTo>
                    <a:lnTo>
                      <a:pt x="16825" y="89082"/>
                    </a:lnTo>
                    <a:lnTo>
                      <a:pt x="15320" y="87576"/>
                    </a:lnTo>
                    <a:lnTo>
                      <a:pt x="13903" y="86071"/>
                    </a:lnTo>
                    <a:lnTo>
                      <a:pt x="13726" y="85983"/>
                    </a:lnTo>
                    <a:close/>
                    <a:moveTo>
                      <a:pt x="86071" y="88993"/>
                    </a:moveTo>
                    <a:lnTo>
                      <a:pt x="84477" y="90410"/>
                    </a:lnTo>
                    <a:lnTo>
                      <a:pt x="82794" y="91738"/>
                    </a:lnTo>
                    <a:lnTo>
                      <a:pt x="82794" y="91915"/>
                    </a:lnTo>
                    <a:lnTo>
                      <a:pt x="82794" y="92004"/>
                    </a:lnTo>
                    <a:lnTo>
                      <a:pt x="82972" y="92092"/>
                    </a:lnTo>
                    <a:lnTo>
                      <a:pt x="83060" y="92004"/>
                    </a:lnTo>
                    <a:lnTo>
                      <a:pt x="84654" y="90676"/>
                    </a:lnTo>
                    <a:lnTo>
                      <a:pt x="86248" y="89259"/>
                    </a:lnTo>
                    <a:lnTo>
                      <a:pt x="86336" y="89170"/>
                    </a:lnTo>
                    <a:lnTo>
                      <a:pt x="86336" y="89082"/>
                    </a:lnTo>
                    <a:lnTo>
                      <a:pt x="86159" y="88993"/>
                    </a:lnTo>
                    <a:close/>
                    <a:moveTo>
                      <a:pt x="19924" y="91738"/>
                    </a:moveTo>
                    <a:lnTo>
                      <a:pt x="19836" y="91827"/>
                    </a:lnTo>
                    <a:lnTo>
                      <a:pt x="19747" y="91915"/>
                    </a:lnTo>
                    <a:lnTo>
                      <a:pt x="19836" y="92092"/>
                    </a:lnTo>
                    <a:lnTo>
                      <a:pt x="21518" y="93332"/>
                    </a:lnTo>
                    <a:lnTo>
                      <a:pt x="23289" y="94572"/>
                    </a:lnTo>
                    <a:lnTo>
                      <a:pt x="23378" y="94572"/>
                    </a:lnTo>
                    <a:lnTo>
                      <a:pt x="23555" y="94483"/>
                    </a:lnTo>
                    <a:lnTo>
                      <a:pt x="23555" y="94395"/>
                    </a:lnTo>
                    <a:lnTo>
                      <a:pt x="23466" y="94218"/>
                    </a:lnTo>
                    <a:lnTo>
                      <a:pt x="21784" y="93066"/>
                    </a:lnTo>
                    <a:lnTo>
                      <a:pt x="20101" y="91827"/>
                    </a:lnTo>
                    <a:lnTo>
                      <a:pt x="19924" y="91738"/>
                    </a:lnTo>
                    <a:close/>
                    <a:moveTo>
                      <a:pt x="79430" y="94218"/>
                    </a:moveTo>
                    <a:lnTo>
                      <a:pt x="77570" y="95369"/>
                    </a:lnTo>
                    <a:lnTo>
                      <a:pt x="75799" y="96431"/>
                    </a:lnTo>
                    <a:lnTo>
                      <a:pt x="75710" y="96520"/>
                    </a:lnTo>
                    <a:lnTo>
                      <a:pt x="75710" y="96608"/>
                    </a:lnTo>
                    <a:lnTo>
                      <a:pt x="75888" y="96697"/>
                    </a:lnTo>
                    <a:lnTo>
                      <a:pt x="75976" y="96697"/>
                    </a:lnTo>
                    <a:lnTo>
                      <a:pt x="77747" y="95634"/>
                    </a:lnTo>
                    <a:lnTo>
                      <a:pt x="79607" y="94483"/>
                    </a:lnTo>
                    <a:lnTo>
                      <a:pt x="79695" y="94395"/>
                    </a:lnTo>
                    <a:lnTo>
                      <a:pt x="79607" y="94306"/>
                    </a:lnTo>
                    <a:lnTo>
                      <a:pt x="79518" y="94218"/>
                    </a:lnTo>
                    <a:close/>
                    <a:moveTo>
                      <a:pt x="27008" y="96431"/>
                    </a:moveTo>
                    <a:lnTo>
                      <a:pt x="26920" y="96520"/>
                    </a:lnTo>
                    <a:lnTo>
                      <a:pt x="26920" y="96608"/>
                    </a:lnTo>
                    <a:lnTo>
                      <a:pt x="27008" y="96697"/>
                    </a:lnTo>
                    <a:lnTo>
                      <a:pt x="28868" y="97671"/>
                    </a:lnTo>
                    <a:lnTo>
                      <a:pt x="30816" y="98557"/>
                    </a:lnTo>
                    <a:lnTo>
                      <a:pt x="30904" y="98645"/>
                    </a:lnTo>
                    <a:lnTo>
                      <a:pt x="30993" y="98557"/>
                    </a:lnTo>
                    <a:lnTo>
                      <a:pt x="30993" y="98468"/>
                    </a:lnTo>
                    <a:lnTo>
                      <a:pt x="30993" y="98379"/>
                    </a:lnTo>
                    <a:lnTo>
                      <a:pt x="30904" y="98291"/>
                    </a:lnTo>
                    <a:lnTo>
                      <a:pt x="29045" y="97405"/>
                    </a:lnTo>
                    <a:lnTo>
                      <a:pt x="27097" y="96431"/>
                    </a:lnTo>
                    <a:close/>
                    <a:moveTo>
                      <a:pt x="71991" y="98202"/>
                    </a:moveTo>
                    <a:lnTo>
                      <a:pt x="70043" y="99088"/>
                    </a:lnTo>
                    <a:lnTo>
                      <a:pt x="68007" y="99796"/>
                    </a:lnTo>
                    <a:lnTo>
                      <a:pt x="67918" y="99885"/>
                    </a:lnTo>
                    <a:lnTo>
                      <a:pt x="67918" y="99973"/>
                    </a:lnTo>
                    <a:lnTo>
                      <a:pt x="68007" y="100062"/>
                    </a:lnTo>
                    <a:lnTo>
                      <a:pt x="68095" y="100150"/>
                    </a:lnTo>
                    <a:lnTo>
                      <a:pt x="68184" y="100150"/>
                    </a:lnTo>
                    <a:lnTo>
                      <a:pt x="70132" y="99354"/>
                    </a:lnTo>
                    <a:lnTo>
                      <a:pt x="72080" y="98557"/>
                    </a:lnTo>
                    <a:lnTo>
                      <a:pt x="72257" y="98468"/>
                    </a:lnTo>
                    <a:lnTo>
                      <a:pt x="72168" y="98379"/>
                    </a:lnTo>
                    <a:lnTo>
                      <a:pt x="72080" y="98202"/>
                    </a:lnTo>
                    <a:close/>
                    <a:moveTo>
                      <a:pt x="34712" y="99796"/>
                    </a:moveTo>
                    <a:lnTo>
                      <a:pt x="34623" y="99885"/>
                    </a:lnTo>
                    <a:lnTo>
                      <a:pt x="34623" y="100062"/>
                    </a:lnTo>
                    <a:lnTo>
                      <a:pt x="34712" y="100150"/>
                    </a:lnTo>
                    <a:lnTo>
                      <a:pt x="36749" y="100770"/>
                    </a:lnTo>
                    <a:lnTo>
                      <a:pt x="38874" y="101390"/>
                    </a:lnTo>
                    <a:lnTo>
                      <a:pt x="38962" y="101302"/>
                    </a:lnTo>
                    <a:lnTo>
                      <a:pt x="39051" y="101213"/>
                    </a:lnTo>
                    <a:lnTo>
                      <a:pt x="39051" y="101125"/>
                    </a:lnTo>
                    <a:lnTo>
                      <a:pt x="38962" y="101036"/>
                    </a:lnTo>
                    <a:lnTo>
                      <a:pt x="36926" y="100416"/>
                    </a:lnTo>
                    <a:lnTo>
                      <a:pt x="34889" y="99796"/>
                    </a:lnTo>
                    <a:close/>
                    <a:moveTo>
                      <a:pt x="64022" y="100947"/>
                    </a:moveTo>
                    <a:lnTo>
                      <a:pt x="61985" y="101479"/>
                    </a:lnTo>
                    <a:lnTo>
                      <a:pt x="59860" y="101833"/>
                    </a:lnTo>
                    <a:lnTo>
                      <a:pt x="59772" y="101921"/>
                    </a:lnTo>
                    <a:lnTo>
                      <a:pt x="59683" y="102099"/>
                    </a:lnTo>
                    <a:lnTo>
                      <a:pt x="59772" y="102187"/>
                    </a:lnTo>
                    <a:lnTo>
                      <a:pt x="59949" y="102187"/>
                    </a:lnTo>
                    <a:lnTo>
                      <a:pt x="61985" y="101833"/>
                    </a:lnTo>
                    <a:lnTo>
                      <a:pt x="64110" y="101302"/>
                    </a:lnTo>
                    <a:lnTo>
                      <a:pt x="64199" y="101213"/>
                    </a:lnTo>
                    <a:lnTo>
                      <a:pt x="64199" y="101125"/>
                    </a:lnTo>
                    <a:lnTo>
                      <a:pt x="64110" y="101036"/>
                    </a:lnTo>
                    <a:lnTo>
                      <a:pt x="64022" y="100947"/>
                    </a:lnTo>
                    <a:close/>
                    <a:moveTo>
                      <a:pt x="43036" y="101833"/>
                    </a:moveTo>
                    <a:lnTo>
                      <a:pt x="42947" y="101921"/>
                    </a:lnTo>
                    <a:lnTo>
                      <a:pt x="42859" y="102010"/>
                    </a:lnTo>
                    <a:lnTo>
                      <a:pt x="42859" y="102099"/>
                    </a:lnTo>
                    <a:lnTo>
                      <a:pt x="43036" y="102187"/>
                    </a:lnTo>
                    <a:lnTo>
                      <a:pt x="45072" y="102541"/>
                    </a:lnTo>
                    <a:lnTo>
                      <a:pt x="47197" y="102718"/>
                    </a:lnTo>
                    <a:lnTo>
                      <a:pt x="47375" y="102718"/>
                    </a:lnTo>
                    <a:lnTo>
                      <a:pt x="47375" y="102541"/>
                    </a:lnTo>
                    <a:lnTo>
                      <a:pt x="47375" y="102453"/>
                    </a:lnTo>
                    <a:lnTo>
                      <a:pt x="47286" y="102364"/>
                    </a:lnTo>
                    <a:lnTo>
                      <a:pt x="45161" y="102187"/>
                    </a:lnTo>
                    <a:lnTo>
                      <a:pt x="43036" y="101833"/>
                    </a:lnTo>
                    <a:close/>
                    <a:moveTo>
                      <a:pt x="55698" y="102364"/>
                    </a:moveTo>
                    <a:lnTo>
                      <a:pt x="53573" y="102541"/>
                    </a:lnTo>
                    <a:lnTo>
                      <a:pt x="51448" y="102541"/>
                    </a:lnTo>
                    <a:lnTo>
                      <a:pt x="51359" y="102630"/>
                    </a:lnTo>
                    <a:lnTo>
                      <a:pt x="51271" y="102718"/>
                    </a:lnTo>
                    <a:lnTo>
                      <a:pt x="51359" y="102807"/>
                    </a:lnTo>
                    <a:lnTo>
                      <a:pt x="51448" y="102896"/>
                    </a:lnTo>
                    <a:lnTo>
                      <a:pt x="53573" y="102896"/>
                    </a:lnTo>
                    <a:lnTo>
                      <a:pt x="55698" y="102718"/>
                    </a:lnTo>
                    <a:lnTo>
                      <a:pt x="55787" y="102630"/>
                    </a:lnTo>
                    <a:lnTo>
                      <a:pt x="55875" y="102541"/>
                    </a:lnTo>
                    <a:lnTo>
                      <a:pt x="55787" y="102453"/>
                    </a:lnTo>
                    <a:lnTo>
                      <a:pt x="55698" y="1023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6"/>
              <p:cNvSpPr/>
              <p:nvPr/>
            </p:nvSpPr>
            <p:spPr>
              <a:xfrm>
                <a:off x="-1883775" y="-1030200"/>
                <a:ext cx="473775" cy="476000"/>
              </a:xfrm>
              <a:custGeom>
                <a:avLst/>
                <a:gdLst/>
                <a:ahLst/>
                <a:cxnLst/>
                <a:rect l="l" t="t" r="r" b="b"/>
                <a:pathLst>
                  <a:path w="18951" h="19040" extrusionOk="0">
                    <a:moveTo>
                      <a:pt x="9476" y="1"/>
                    </a:moveTo>
                    <a:lnTo>
                      <a:pt x="8502" y="89"/>
                    </a:lnTo>
                    <a:lnTo>
                      <a:pt x="7528" y="178"/>
                    </a:lnTo>
                    <a:lnTo>
                      <a:pt x="6642" y="444"/>
                    </a:lnTo>
                    <a:lnTo>
                      <a:pt x="5757" y="798"/>
                    </a:lnTo>
                    <a:lnTo>
                      <a:pt x="4960" y="1152"/>
                    </a:lnTo>
                    <a:lnTo>
                      <a:pt x="4163" y="1683"/>
                    </a:lnTo>
                    <a:lnTo>
                      <a:pt x="3454" y="2215"/>
                    </a:lnTo>
                    <a:lnTo>
                      <a:pt x="2746" y="2834"/>
                    </a:lnTo>
                    <a:lnTo>
                      <a:pt x="2126" y="3454"/>
                    </a:lnTo>
                    <a:lnTo>
                      <a:pt x="1595" y="4251"/>
                    </a:lnTo>
                    <a:lnTo>
                      <a:pt x="1152" y="4960"/>
                    </a:lnTo>
                    <a:lnTo>
                      <a:pt x="709" y="5845"/>
                    </a:lnTo>
                    <a:lnTo>
                      <a:pt x="355" y="6731"/>
                    </a:lnTo>
                    <a:lnTo>
                      <a:pt x="178" y="7616"/>
                    </a:lnTo>
                    <a:lnTo>
                      <a:pt x="1" y="8590"/>
                    </a:lnTo>
                    <a:lnTo>
                      <a:pt x="1" y="9564"/>
                    </a:lnTo>
                    <a:lnTo>
                      <a:pt x="1" y="10538"/>
                    </a:lnTo>
                    <a:lnTo>
                      <a:pt x="178" y="11424"/>
                    </a:lnTo>
                    <a:lnTo>
                      <a:pt x="355" y="12398"/>
                    </a:lnTo>
                    <a:lnTo>
                      <a:pt x="709" y="13195"/>
                    </a:lnTo>
                    <a:lnTo>
                      <a:pt x="1152" y="14080"/>
                    </a:lnTo>
                    <a:lnTo>
                      <a:pt x="1595" y="14877"/>
                    </a:lnTo>
                    <a:lnTo>
                      <a:pt x="2126" y="15586"/>
                    </a:lnTo>
                    <a:lnTo>
                      <a:pt x="2746" y="16205"/>
                    </a:lnTo>
                    <a:lnTo>
                      <a:pt x="3454" y="16825"/>
                    </a:lnTo>
                    <a:lnTo>
                      <a:pt x="4163" y="17445"/>
                    </a:lnTo>
                    <a:lnTo>
                      <a:pt x="4960" y="17888"/>
                    </a:lnTo>
                    <a:lnTo>
                      <a:pt x="5757" y="18242"/>
                    </a:lnTo>
                    <a:lnTo>
                      <a:pt x="6642" y="18596"/>
                    </a:lnTo>
                    <a:lnTo>
                      <a:pt x="7528" y="18862"/>
                    </a:lnTo>
                    <a:lnTo>
                      <a:pt x="8502" y="18950"/>
                    </a:lnTo>
                    <a:lnTo>
                      <a:pt x="9476" y="19039"/>
                    </a:lnTo>
                    <a:lnTo>
                      <a:pt x="10450" y="18950"/>
                    </a:lnTo>
                    <a:lnTo>
                      <a:pt x="11424" y="18862"/>
                    </a:lnTo>
                    <a:lnTo>
                      <a:pt x="12309" y="18596"/>
                    </a:lnTo>
                    <a:lnTo>
                      <a:pt x="13195" y="18242"/>
                    </a:lnTo>
                    <a:lnTo>
                      <a:pt x="13992" y="17888"/>
                    </a:lnTo>
                    <a:lnTo>
                      <a:pt x="14789" y="17445"/>
                    </a:lnTo>
                    <a:lnTo>
                      <a:pt x="15497" y="16825"/>
                    </a:lnTo>
                    <a:lnTo>
                      <a:pt x="16206" y="16205"/>
                    </a:lnTo>
                    <a:lnTo>
                      <a:pt x="16825" y="15586"/>
                    </a:lnTo>
                    <a:lnTo>
                      <a:pt x="17357" y="14877"/>
                    </a:lnTo>
                    <a:lnTo>
                      <a:pt x="17799" y="14080"/>
                    </a:lnTo>
                    <a:lnTo>
                      <a:pt x="18242" y="13195"/>
                    </a:lnTo>
                    <a:lnTo>
                      <a:pt x="18508" y="12398"/>
                    </a:lnTo>
                    <a:lnTo>
                      <a:pt x="18774" y="11424"/>
                    </a:lnTo>
                    <a:lnTo>
                      <a:pt x="18951" y="10538"/>
                    </a:lnTo>
                    <a:lnTo>
                      <a:pt x="18951" y="9564"/>
                    </a:lnTo>
                    <a:lnTo>
                      <a:pt x="18951" y="8590"/>
                    </a:lnTo>
                    <a:lnTo>
                      <a:pt x="18774" y="7616"/>
                    </a:lnTo>
                    <a:lnTo>
                      <a:pt x="18508" y="6731"/>
                    </a:lnTo>
                    <a:lnTo>
                      <a:pt x="18242" y="5845"/>
                    </a:lnTo>
                    <a:lnTo>
                      <a:pt x="17799" y="4960"/>
                    </a:lnTo>
                    <a:lnTo>
                      <a:pt x="17357" y="4251"/>
                    </a:lnTo>
                    <a:lnTo>
                      <a:pt x="16825" y="3454"/>
                    </a:lnTo>
                    <a:lnTo>
                      <a:pt x="16206" y="2834"/>
                    </a:lnTo>
                    <a:lnTo>
                      <a:pt x="15497" y="2215"/>
                    </a:lnTo>
                    <a:lnTo>
                      <a:pt x="14789" y="1683"/>
                    </a:lnTo>
                    <a:lnTo>
                      <a:pt x="13992" y="1152"/>
                    </a:lnTo>
                    <a:lnTo>
                      <a:pt x="13195" y="798"/>
                    </a:lnTo>
                    <a:lnTo>
                      <a:pt x="12309" y="444"/>
                    </a:lnTo>
                    <a:lnTo>
                      <a:pt x="11424" y="178"/>
                    </a:lnTo>
                    <a:lnTo>
                      <a:pt x="10450" y="89"/>
                    </a:lnTo>
                    <a:lnTo>
                      <a:pt x="94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6"/>
              <p:cNvSpPr/>
              <p:nvPr/>
            </p:nvSpPr>
            <p:spPr>
              <a:xfrm>
                <a:off x="-1759800" y="-901800"/>
                <a:ext cx="219200" cy="221400"/>
              </a:xfrm>
              <a:custGeom>
                <a:avLst/>
                <a:gdLst/>
                <a:ahLst/>
                <a:cxnLst/>
                <a:rect l="l" t="t" r="r" b="b"/>
                <a:pathLst>
                  <a:path w="8768" h="8856" extrusionOk="0">
                    <a:moveTo>
                      <a:pt x="3011" y="1"/>
                    </a:moveTo>
                    <a:lnTo>
                      <a:pt x="3011" y="3100"/>
                    </a:lnTo>
                    <a:lnTo>
                      <a:pt x="1" y="3100"/>
                    </a:lnTo>
                    <a:lnTo>
                      <a:pt x="1" y="5845"/>
                    </a:lnTo>
                    <a:lnTo>
                      <a:pt x="3011" y="5845"/>
                    </a:lnTo>
                    <a:lnTo>
                      <a:pt x="3011" y="8856"/>
                    </a:lnTo>
                    <a:lnTo>
                      <a:pt x="5756" y="8856"/>
                    </a:lnTo>
                    <a:lnTo>
                      <a:pt x="5756" y="5845"/>
                    </a:lnTo>
                    <a:lnTo>
                      <a:pt x="8767" y="5845"/>
                    </a:lnTo>
                    <a:lnTo>
                      <a:pt x="8767" y="3100"/>
                    </a:lnTo>
                    <a:lnTo>
                      <a:pt x="5756" y="3100"/>
                    </a:lnTo>
                    <a:lnTo>
                      <a:pt x="575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6"/>
              <p:cNvSpPr/>
              <p:nvPr/>
            </p:nvSpPr>
            <p:spPr>
              <a:xfrm>
                <a:off x="-2837875" y="1061800"/>
                <a:ext cx="475975" cy="473750"/>
              </a:xfrm>
              <a:custGeom>
                <a:avLst/>
                <a:gdLst/>
                <a:ahLst/>
                <a:cxnLst/>
                <a:rect l="l" t="t" r="r" b="b"/>
                <a:pathLst>
                  <a:path w="19039" h="18950" extrusionOk="0">
                    <a:moveTo>
                      <a:pt x="8589" y="0"/>
                    </a:moveTo>
                    <a:lnTo>
                      <a:pt x="7615" y="177"/>
                    </a:lnTo>
                    <a:lnTo>
                      <a:pt x="6730" y="443"/>
                    </a:lnTo>
                    <a:lnTo>
                      <a:pt x="5844" y="709"/>
                    </a:lnTo>
                    <a:lnTo>
                      <a:pt x="4959" y="1151"/>
                    </a:lnTo>
                    <a:lnTo>
                      <a:pt x="4250" y="1594"/>
                    </a:lnTo>
                    <a:lnTo>
                      <a:pt x="3453" y="2126"/>
                    </a:lnTo>
                    <a:lnTo>
                      <a:pt x="2834" y="2745"/>
                    </a:lnTo>
                    <a:lnTo>
                      <a:pt x="2214" y="3454"/>
                    </a:lnTo>
                    <a:lnTo>
                      <a:pt x="1682" y="4162"/>
                    </a:lnTo>
                    <a:lnTo>
                      <a:pt x="1151" y="4959"/>
                    </a:lnTo>
                    <a:lnTo>
                      <a:pt x="797" y="5756"/>
                    </a:lnTo>
                    <a:lnTo>
                      <a:pt x="443" y="6642"/>
                    </a:lnTo>
                    <a:lnTo>
                      <a:pt x="177" y="7527"/>
                    </a:lnTo>
                    <a:lnTo>
                      <a:pt x="89" y="8501"/>
                    </a:lnTo>
                    <a:lnTo>
                      <a:pt x="0" y="9475"/>
                    </a:lnTo>
                    <a:lnTo>
                      <a:pt x="89" y="10449"/>
                    </a:lnTo>
                    <a:lnTo>
                      <a:pt x="177" y="11423"/>
                    </a:lnTo>
                    <a:lnTo>
                      <a:pt x="443" y="12309"/>
                    </a:lnTo>
                    <a:lnTo>
                      <a:pt x="797" y="13194"/>
                    </a:lnTo>
                    <a:lnTo>
                      <a:pt x="1151" y="13991"/>
                    </a:lnTo>
                    <a:lnTo>
                      <a:pt x="1682" y="14788"/>
                    </a:lnTo>
                    <a:lnTo>
                      <a:pt x="2214" y="15497"/>
                    </a:lnTo>
                    <a:lnTo>
                      <a:pt x="2834" y="16205"/>
                    </a:lnTo>
                    <a:lnTo>
                      <a:pt x="3453" y="16825"/>
                    </a:lnTo>
                    <a:lnTo>
                      <a:pt x="4250" y="17356"/>
                    </a:lnTo>
                    <a:lnTo>
                      <a:pt x="4959" y="17799"/>
                    </a:lnTo>
                    <a:lnTo>
                      <a:pt x="5844" y="18242"/>
                    </a:lnTo>
                    <a:lnTo>
                      <a:pt x="6730" y="18596"/>
                    </a:lnTo>
                    <a:lnTo>
                      <a:pt x="7615" y="18773"/>
                    </a:lnTo>
                    <a:lnTo>
                      <a:pt x="8589" y="18950"/>
                    </a:lnTo>
                    <a:lnTo>
                      <a:pt x="10449" y="18950"/>
                    </a:lnTo>
                    <a:lnTo>
                      <a:pt x="11423" y="18773"/>
                    </a:lnTo>
                    <a:lnTo>
                      <a:pt x="12308" y="18596"/>
                    </a:lnTo>
                    <a:lnTo>
                      <a:pt x="13194" y="18242"/>
                    </a:lnTo>
                    <a:lnTo>
                      <a:pt x="14079" y="17799"/>
                    </a:lnTo>
                    <a:lnTo>
                      <a:pt x="14876" y="17356"/>
                    </a:lnTo>
                    <a:lnTo>
                      <a:pt x="15585" y="16825"/>
                    </a:lnTo>
                    <a:lnTo>
                      <a:pt x="16205" y="16205"/>
                    </a:lnTo>
                    <a:lnTo>
                      <a:pt x="16824" y="15497"/>
                    </a:lnTo>
                    <a:lnTo>
                      <a:pt x="17356" y="14788"/>
                    </a:lnTo>
                    <a:lnTo>
                      <a:pt x="17887" y="13991"/>
                    </a:lnTo>
                    <a:lnTo>
                      <a:pt x="18241" y="13194"/>
                    </a:lnTo>
                    <a:lnTo>
                      <a:pt x="18595" y="12309"/>
                    </a:lnTo>
                    <a:lnTo>
                      <a:pt x="18861" y="11423"/>
                    </a:lnTo>
                    <a:lnTo>
                      <a:pt x="18950" y="10449"/>
                    </a:lnTo>
                    <a:lnTo>
                      <a:pt x="19038" y="9475"/>
                    </a:lnTo>
                    <a:lnTo>
                      <a:pt x="18950" y="8501"/>
                    </a:lnTo>
                    <a:lnTo>
                      <a:pt x="18861" y="7527"/>
                    </a:lnTo>
                    <a:lnTo>
                      <a:pt x="18595" y="6642"/>
                    </a:lnTo>
                    <a:lnTo>
                      <a:pt x="18241" y="5756"/>
                    </a:lnTo>
                    <a:lnTo>
                      <a:pt x="17887" y="4959"/>
                    </a:lnTo>
                    <a:lnTo>
                      <a:pt x="17356" y="4162"/>
                    </a:lnTo>
                    <a:lnTo>
                      <a:pt x="16824" y="3454"/>
                    </a:lnTo>
                    <a:lnTo>
                      <a:pt x="16205" y="2745"/>
                    </a:lnTo>
                    <a:lnTo>
                      <a:pt x="15585" y="2126"/>
                    </a:lnTo>
                    <a:lnTo>
                      <a:pt x="14876" y="1594"/>
                    </a:lnTo>
                    <a:lnTo>
                      <a:pt x="14079" y="1151"/>
                    </a:lnTo>
                    <a:lnTo>
                      <a:pt x="13194" y="709"/>
                    </a:lnTo>
                    <a:lnTo>
                      <a:pt x="12308" y="443"/>
                    </a:lnTo>
                    <a:lnTo>
                      <a:pt x="11423" y="177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6"/>
              <p:cNvSpPr/>
              <p:nvPr/>
            </p:nvSpPr>
            <p:spPr>
              <a:xfrm>
                <a:off x="-2702850" y="1230050"/>
                <a:ext cx="212550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6996" extrusionOk="0">
                    <a:moveTo>
                      <a:pt x="2037" y="0"/>
                    </a:moveTo>
                    <a:lnTo>
                      <a:pt x="1683" y="89"/>
                    </a:lnTo>
                    <a:lnTo>
                      <a:pt x="1329" y="177"/>
                    </a:lnTo>
                    <a:lnTo>
                      <a:pt x="1063" y="354"/>
                    </a:lnTo>
                    <a:lnTo>
                      <a:pt x="798" y="531"/>
                    </a:lnTo>
                    <a:lnTo>
                      <a:pt x="532" y="797"/>
                    </a:lnTo>
                    <a:lnTo>
                      <a:pt x="266" y="1151"/>
                    </a:lnTo>
                    <a:lnTo>
                      <a:pt x="89" y="1505"/>
                    </a:lnTo>
                    <a:lnTo>
                      <a:pt x="1" y="1860"/>
                    </a:lnTo>
                    <a:lnTo>
                      <a:pt x="1" y="2214"/>
                    </a:lnTo>
                    <a:lnTo>
                      <a:pt x="1" y="2657"/>
                    </a:lnTo>
                    <a:lnTo>
                      <a:pt x="89" y="3011"/>
                    </a:lnTo>
                    <a:lnTo>
                      <a:pt x="178" y="3454"/>
                    </a:lnTo>
                    <a:lnTo>
                      <a:pt x="620" y="4162"/>
                    </a:lnTo>
                    <a:lnTo>
                      <a:pt x="1240" y="4870"/>
                    </a:lnTo>
                    <a:lnTo>
                      <a:pt x="1772" y="5402"/>
                    </a:lnTo>
                    <a:lnTo>
                      <a:pt x="2391" y="5933"/>
                    </a:lnTo>
                    <a:lnTo>
                      <a:pt x="3631" y="6818"/>
                    </a:lnTo>
                    <a:lnTo>
                      <a:pt x="3897" y="6996"/>
                    </a:lnTo>
                    <a:lnTo>
                      <a:pt x="4517" y="6996"/>
                    </a:lnTo>
                    <a:lnTo>
                      <a:pt x="4871" y="6818"/>
                    </a:lnTo>
                    <a:lnTo>
                      <a:pt x="5756" y="6199"/>
                    </a:lnTo>
                    <a:lnTo>
                      <a:pt x="6553" y="5579"/>
                    </a:lnTo>
                    <a:lnTo>
                      <a:pt x="7350" y="4782"/>
                    </a:lnTo>
                    <a:lnTo>
                      <a:pt x="8059" y="3896"/>
                    </a:lnTo>
                    <a:lnTo>
                      <a:pt x="8324" y="3454"/>
                    </a:lnTo>
                    <a:lnTo>
                      <a:pt x="8501" y="2922"/>
                    </a:lnTo>
                    <a:lnTo>
                      <a:pt x="8501" y="2391"/>
                    </a:lnTo>
                    <a:lnTo>
                      <a:pt x="8501" y="1771"/>
                    </a:lnTo>
                    <a:lnTo>
                      <a:pt x="8324" y="1417"/>
                    </a:lnTo>
                    <a:lnTo>
                      <a:pt x="8147" y="1063"/>
                    </a:lnTo>
                    <a:lnTo>
                      <a:pt x="7881" y="709"/>
                    </a:lnTo>
                    <a:lnTo>
                      <a:pt x="7616" y="443"/>
                    </a:lnTo>
                    <a:lnTo>
                      <a:pt x="7262" y="266"/>
                    </a:lnTo>
                    <a:lnTo>
                      <a:pt x="6907" y="89"/>
                    </a:lnTo>
                    <a:lnTo>
                      <a:pt x="6465" y="0"/>
                    </a:lnTo>
                    <a:lnTo>
                      <a:pt x="6022" y="0"/>
                    </a:lnTo>
                    <a:lnTo>
                      <a:pt x="5668" y="89"/>
                    </a:lnTo>
                    <a:lnTo>
                      <a:pt x="5314" y="177"/>
                    </a:lnTo>
                    <a:lnTo>
                      <a:pt x="5048" y="354"/>
                    </a:lnTo>
                    <a:lnTo>
                      <a:pt x="4694" y="620"/>
                    </a:lnTo>
                    <a:lnTo>
                      <a:pt x="4251" y="1063"/>
                    </a:lnTo>
                    <a:lnTo>
                      <a:pt x="4074" y="797"/>
                    </a:lnTo>
                    <a:lnTo>
                      <a:pt x="3631" y="443"/>
                    </a:lnTo>
                    <a:lnTo>
                      <a:pt x="3188" y="177"/>
                    </a:lnTo>
                    <a:lnTo>
                      <a:pt x="265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6"/>
              <p:cNvSpPr/>
              <p:nvPr/>
            </p:nvSpPr>
            <p:spPr>
              <a:xfrm>
                <a:off x="-599800" y="419800"/>
                <a:ext cx="475975" cy="476000"/>
              </a:xfrm>
              <a:custGeom>
                <a:avLst/>
                <a:gdLst/>
                <a:ahLst/>
                <a:cxnLst/>
                <a:rect l="l" t="t" r="r" b="b"/>
                <a:pathLst>
                  <a:path w="19039" h="19040" extrusionOk="0">
                    <a:moveTo>
                      <a:pt x="9564" y="1"/>
                    </a:moveTo>
                    <a:lnTo>
                      <a:pt x="8590" y="89"/>
                    </a:lnTo>
                    <a:lnTo>
                      <a:pt x="7616" y="178"/>
                    </a:lnTo>
                    <a:lnTo>
                      <a:pt x="6731" y="444"/>
                    </a:lnTo>
                    <a:lnTo>
                      <a:pt x="5845" y="798"/>
                    </a:lnTo>
                    <a:lnTo>
                      <a:pt x="4960" y="1152"/>
                    </a:lnTo>
                    <a:lnTo>
                      <a:pt x="4251" y="1683"/>
                    </a:lnTo>
                    <a:lnTo>
                      <a:pt x="3454" y="2215"/>
                    </a:lnTo>
                    <a:lnTo>
                      <a:pt x="2834" y="2835"/>
                    </a:lnTo>
                    <a:lnTo>
                      <a:pt x="2215" y="3454"/>
                    </a:lnTo>
                    <a:lnTo>
                      <a:pt x="1683" y="4251"/>
                    </a:lnTo>
                    <a:lnTo>
                      <a:pt x="1152" y="4960"/>
                    </a:lnTo>
                    <a:lnTo>
                      <a:pt x="798" y="5845"/>
                    </a:lnTo>
                    <a:lnTo>
                      <a:pt x="444" y="6731"/>
                    </a:lnTo>
                    <a:lnTo>
                      <a:pt x="178" y="7616"/>
                    </a:lnTo>
                    <a:lnTo>
                      <a:pt x="89" y="8590"/>
                    </a:lnTo>
                    <a:lnTo>
                      <a:pt x="1" y="9564"/>
                    </a:lnTo>
                    <a:lnTo>
                      <a:pt x="89" y="10538"/>
                    </a:lnTo>
                    <a:lnTo>
                      <a:pt x="178" y="11424"/>
                    </a:lnTo>
                    <a:lnTo>
                      <a:pt x="444" y="12309"/>
                    </a:lnTo>
                    <a:lnTo>
                      <a:pt x="798" y="13195"/>
                    </a:lnTo>
                    <a:lnTo>
                      <a:pt x="1152" y="14080"/>
                    </a:lnTo>
                    <a:lnTo>
                      <a:pt x="1683" y="14877"/>
                    </a:lnTo>
                    <a:lnTo>
                      <a:pt x="2215" y="15586"/>
                    </a:lnTo>
                    <a:lnTo>
                      <a:pt x="2834" y="16206"/>
                    </a:lnTo>
                    <a:lnTo>
                      <a:pt x="3454" y="16825"/>
                    </a:lnTo>
                    <a:lnTo>
                      <a:pt x="4251" y="17445"/>
                    </a:lnTo>
                    <a:lnTo>
                      <a:pt x="4960" y="17888"/>
                    </a:lnTo>
                    <a:lnTo>
                      <a:pt x="5845" y="18242"/>
                    </a:lnTo>
                    <a:lnTo>
                      <a:pt x="6731" y="18596"/>
                    </a:lnTo>
                    <a:lnTo>
                      <a:pt x="7616" y="18862"/>
                    </a:lnTo>
                    <a:lnTo>
                      <a:pt x="8590" y="18951"/>
                    </a:lnTo>
                    <a:lnTo>
                      <a:pt x="9564" y="19039"/>
                    </a:lnTo>
                    <a:lnTo>
                      <a:pt x="10538" y="18951"/>
                    </a:lnTo>
                    <a:lnTo>
                      <a:pt x="11424" y="18862"/>
                    </a:lnTo>
                    <a:lnTo>
                      <a:pt x="12398" y="18596"/>
                    </a:lnTo>
                    <a:lnTo>
                      <a:pt x="13195" y="18242"/>
                    </a:lnTo>
                    <a:lnTo>
                      <a:pt x="14080" y="17888"/>
                    </a:lnTo>
                    <a:lnTo>
                      <a:pt x="14877" y="17445"/>
                    </a:lnTo>
                    <a:lnTo>
                      <a:pt x="15586" y="16825"/>
                    </a:lnTo>
                    <a:lnTo>
                      <a:pt x="16205" y="16206"/>
                    </a:lnTo>
                    <a:lnTo>
                      <a:pt x="16825" y="15586"/>
                    </a:lnTo>
                    <a:lnTo>
                      <a:pt x="17445" y="14877"/>
                    </a:lnTo>
                    <a:lnTo>
                      <a:pt x="17888" y="14080"/>
                    </a:lnTo>
                    <a:lnTo>
                      <a:pt x="18242" y="13195"/>
                    </a:lnTo>
                    <a:lnTo>
                      <a:pt x="18596" y="12309"/>
                    </a:lnTo>
                    <a:lnTo>
                      <a:pt x="18862" y="11424"/>
                    </a:lnTo>
                    <a:lnTo>
                      <a:pt x="18950" y="10538"/>
                    </a:lnTo>
                    <a:lnTo>
                      <a:pt x="19039" y="9564"/>
                    </a:lnTo>
                    <a:lnTo>
                      <a:pt x="18950" y="8590"/>
                    </a:lnTo>
                    <a:lnTo>
                      <a:pt x="18862" y="7616"/>
                    </a:lnTo>
                    <a:lnTo>
                      <a:pt x="18596" y="6731"/>
                    </a:lnTo>
                    <a:lnTo>
                      <a:pt x="18242" y="5845"/>
                    </a:lnTo>
                    <a:lnTo>
                      <a:pt x="17888" y="4960"/>
                    </a:lnTo>
                    <a:lnTo>
                      <a:pt x="17445" y="4251"/>
                    </a:lnTo>
                    <a:lnTo>
                      <a:pt x="16825" y="3454"/>
                    </a:lnTo>
                    <a:lnTo>
                      <a:pt x="16205" y="2835"/>
                    </a:lnTo>
                    <a:lnTo>
                      <a:pt x="15586" y="2215"/>
                    </a:lnTo>
                    <a:lnTo>
                      <a:pt x="14877" y="1683"/>
                    </a:lnTo>
                    <a:lnTo>
                      <a:pt x="14080" y="1152"/>
                    </a:lnTo>
                    <a:lnTo>
                      <a:pt x="13195" y="798"/>
                    </a:lnTo>
                    <a:lnTo>
                      <a:pt x="12398" y="444"/>
                    </a:lnTo>
                    <a:lnTo>
                      <a:pt x="11424" y="178"/>
                    </a:lnTo>
                    <a:lnTo>
                      <a:pt x="10538" y="89"/>
                    </a:lnTo>
                    <a:lnTo>
                      <a:pt x="95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6"/>
              <p:cNvSpPr/>
              <p:nvPr/>
            </p:nvSpPr>
            <p:spPr>
              <a:xfrm>
                <a:off x="-484675" y="561500"/>
                <a:ext cx="250175" cy="181550"/>
              </a:xfrm>
              <a:custGeom>
                <a:avLst/>
                <a:gdLst/>
                <a:ahLst/>
                <a:cxnLst/>
                <a:rect l="l" t="t" r="r" b="b"/>
                <a:pathLst>
                  <a:path w="10007" h="7262" extrusionOk="0">
                    <a:moveTo>
                      <a:pt x="5313" y="0"/>
                    </a:moveTo>
                    <a:lnTo>
                      <a:pt x="4782" y="177"/>
                    </a:lnTo>
                    <a:lnTo>
                      <a:pt x="4251" y="443"/>
                    </a:lnTo>
                    <a:lnTo>
                      <a:pt x="3897" y="886"/>
                    </a:lnTo>
                    <a:lnTo>
                      <a:pt x="3719" y="886"/>
                    </a:lnTo>
                    <a:lnTo>
                      <a:pt x="3365" y="797"/>
                    </a:lnTo>
                    <a:lnTo>
                      <a:pt x="3011" y="797"/>
                    </a:lnTo>
                    <a:lnTo>
                      <a:pt x="2657" y="974"/>
                    </a:lnTo>
                    <a:lnTo>
                      <a:pt x="2303" y="1063"/>
                    </a:lnTo>
                    <a:lnTo>
                      <a:pt x="2037" y="1328"/>
                    </a:lnTo>
                    <a:lnTo>
                      <a:pt x="1771" y="1594"/>
                    </a:lnTo>
                    <a:lnTo>
                      <a:pt x="1594" y="1860"/>
                    </a:lnTo>
                    <a:lnTo>
                      <a:pt x="1506" y="2302"/>
                    </a:lnTo>
                    <a:lnTo>
                      <a:pt x="1417" y="2480"/>
                    </a:lnTo>
                    <a:lnTo>
                      <a:pt x="974" y="2568"/>
                    </a:lnTo>
                    <a:lnTo>
                      <a:pt x="532" y="2834"/>
                    </a:lnTo>
                    <a:lnTo>
                      <a:pt x="266" y="3276"/>
                    </a:lnTo>
                    <a:lnTo>
                      <a:pt x="89" y="3719"/>
                    </a:lnTo>
                    <a:lnTo>
                      <a:pt x="0" y="3985"/>
                    </a:lnTo>
                    <a:lnTo>
                      <a:pt x="89" y="4339"/>
                    </a:lnTo>
                    <a:lnTo>
                      <a:pt x="178" y="4693"/>
                    </a:lnTo>
                    <a:lnTo>
                      <a:pt x="266" y="4959"/>
                    </a:lnTo>
                    <a:lnTo>
                      <a:pt x="443" y="5225"/>
                    </a:lnTo>
                    <a:lnTo>
                      <a:pt x="709" y="5402"/>
                    </a:lnTo>
                    <a:lnTo>
                      <a:pt x="974" y="5579"/>
                    </a:lnTo>
                    <a:lnTo>
                      <a:pt x="1329" y="5667"/>
                    </a:lnTo>
                    <a:lnTo>
                      <a:pt x="7970" y="7261"/>
                    </a:lnTo>
                    <a:lnTo>
                      <a:pt x="8590" y="7261"/>
                    </a:lnTo>
                    <a:lnTo>
                      <a:pt x="8944" y="7173"/>
                    </a:lnTo>
                    <a:lnTo>
                      <a:pt x="9210" y="7084"/>
                    </a:lnTo>
                    <a:lnTo>
                      <a:pt x="9475" y="6818"/>
                    </a:lnTo>
                    <a:lnTo>
                      <a:pt x="9652" y="6641"/>
                    </a:lnTo>
                    <a:lnTo>
                      <a:pt x="9829" y="6376"/>
                    </a:lnTo>
                    <a:lnTo>
                      <a:pt x="9918" y="6021"/>
                    </a:lnTo>
                    <a:lnTo>
                      <a:pt x="10007" y="5756"/>
                    </a:lnTo>
                    <a:lnTo>
                      <a:pt x="9918" y="5402"/>
                    </a:lnTo>
                    <a:lnTo>
                      <a:pt x="9829" y="4870"/>
                    </a:lnTo>
                    <a:lnTo>
                      <a:pt x="9475" y="4428"/>
                    </a:lnTo>
                    <a:lnTo>
                      <a:pt x="8944" y="4162"/>
                    </a:lnTo>
                    <a:lnTo>
                      <a:pt x="8944" y="4073"/>
                    </a:lnTo>
                    <a:lnTo>
                      <a:pt x="9032" y="3631"/>
                    </a:lnTo>
                    <a:lnTo>
                      <a:pt x="9032" y="3276"/>
                    </a:lnTo>
                    <a:lnTo>
                      <a:pt x="8944" y="2922"/>
                    </a:lnTo>
                    <a:lnTo>
                      <a:pt x="8767" y="2657"/>
                    </a:lnTo>
                    <a:lnTo>
                      <a:pt x="8501" y="2302"/>
                    </a:lnTo>
                    <a:lnTo>
                      <a:pt x="8236" y="2125"/>
                    </a:lnTo>
                    <a:lnTo>
                      <a:pt x="7970" y="1860"/>
                    </a:lnTo>
                    <a:lnTo>
                      <a:pt x="7616" y="1771"/>
                    </a:lnTo>
                    <a:lnTo>
                      <a:pt x="7439" y="1771"/>
                    </a:lnTo>
                    <a:lnTo>
                      <a:pt x="7261" y="1151"/>
                    </a:lnTo>
                    <a:lnTo>
                      <a:pt x="6996" y="620"/>
                    </a:lnTo>
                    <a:lnTo>
                      <a:pt x="6553" y="266"/>
                    </a:lnTo>
                    <a:lnTo>
                      <a:pt x="593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0" name="Google Shape;1020;p46"/>
            <p:cNvGrpSpPr/>
            <p:nvPr/>
          </p:nvGrpSpPr>
          <p:grpSpPr>
            <a:xfrm flipH="1">
              <a:off x="6822543" y="1673076"/>
              <a:ext cx="2611113" cy="3565713"/>
              <a:chOff x="2316325" y="1309325"/>
              <a:chExt cx="1871900" cy="2556250"/>
            </a:xfrm>
          </p:grpSpPr>
          <p:sp>
            <p:nvSpPr>
              <p:cNvPr id="1021" name="Google Shape;1021;p46"/>
              <p:cNvSpPr/>
              <p:nvPr/>
            </p:nvSpPr>
            <p:spPr>
              <a:xfrm>
                <a:off x="3143250" y="2470025"/>
                <a:ext cx="68800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3289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69" y="873"/>
                    </a:lnTo>
                    <a:lnTo>
                      <a:pt x="269" y="873"/>
                    </a:lnTo>
                    <a:lnTo>
                      <a:pt x="336" y="1141"/>
                    </a:lnTo>
                    <a:lnTo>
                      <a:pt x="2483" y="3288"/>
                    </a:lnTo>
                    <a:lnTo>
                      <a:pt x="2483" y="3288"/>
                    </a:lnTo>
                    <a:lnTo>
                      <a:pt x="2751" y="2416"/>
                    </a:lnTo>
                    <a:lnTo>
                      <a:pt x="2349" y="2013"/>
                    </a:lnTo>
                    <a:lnTo>
                      <a:pt x="2349" y="2013"/>
                    </a:lnTo>
                    <a:lnTo>
                      <a:pt x="1477" y="127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6"/>
              <p:cNvSpPr/>
              <p:nvPr/>
            </p:nvSpPr>
            <p:spPr>
              <a:xfrm>
                <a:off x="3215375" y="2837350"/>
                <a:ext cx="114075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027" fill="none" extrusionOk="0">
                    <a:moveTo>
                      <a:pt x="0" y="1"/>
                    </a:moveTo>
                    <a:lnTo>
                      <a:pt x="4026" y="4026"/>
                    </a:lnTo>
                    <a:lnTo>
                      <a:pt x="4026" y="4026"/>
                    </a:lnTo>
                    <a:lnTo>
                      <a:pt x="4563" y="3490"/>
                    </a:lnTo>
                    <a:lnTo>
                      <a:pt x="2013" y="94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6"/>
              <p:cNvSpPr/>
              <p:nvPr/>
            </p:nvSpPr>
            <p:spPr>
              <a:xfrm>
                <a:off x="2316325" y="1309325"/>
                <a:ext cx="580375" cy="617275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24691" extrusionOk="0">
                    <a:moveTo>
                      <a:pt x="8924" y="0"/>
                    </a:moveTo>
                    <a:lnTo>
                      <a:pt x="8119" y="67"/>
                    </a:lnTo>
                    <a:lnTo>
                      <a:pt x="7314" y="269"/>
                    </a:lnTo>
                    <a:lnTo>
                      <a:pt x="6576" y="537"/>
                    </a:lnTo>
                    <a:lnTo>
                      <a:pt x="5838" y="872"/>
                    </a:lnTo>
                    <a:lnTo>
                      <a:pt x="5167" y="1275"/>
                    </a:lnTo>
                    <a:lnTo>
                      <a:pt x="4563" y="1745"/>
                    </a:lnTo>
                    <a:lnTo>
                      <a:pt x="3959" y="2281"/>
                    </a:lnTo>
                    <a:lnTo>
                      <a:pt x="3355" y="2818"/>
                    </a:lnTo>
                    <a:lnTo>
                      <a:pt x="2886" y="3489"/>
                    </a:lnTo>
                    <a:lnTo>
                      <a:pt x="2416" y="4160"/>
                    </a:lnTo>
                    <a:lnTo>
                      <a:pt x="1946" y="4898"/>
                    </a:lnTo>
                    <a:lnTo>
                      <a:pt x="1544" y="5703"/>
                    </a:lnTo>
                    <a:lnTo>
                      <a:pt x="1208" y="6508"/>
                    </a:lnTo>
                    <a:lnTo>
                      <a:pt x="873" y="7380"/>
                    </a:lnTo>
                    <a:lnTo>
                      <a:pt x="604" y="8253"/>
                    </a:lnTo>
                    <a:lnTo>
                      <a:pt x="403" y="9125"/>
                    </a:lnTo>
                    <a:lnTo>
                      <a:pt x="269" y="10064"/>
                    </a:lnTo>
                    <a:lnTo>
                      <a:pt x="135" y="10936"/>
                    </a:lnTo>
                    <a:lnTo>
                      <a:pt x="68" y="11876"/>
                    </a:lnTo>
                    <a:lnTo>
                      <a:pt x="0" y="12815"/>
                    </a:lnTo>
                    <a:lnTo>
                      <a:pt x="0" y="13754"/>
                    </a:lnTo>
                    <a:lnTo>
                      <a:pt x="68" y="14694"/>
                    </a:lnTo>
                    <a:lnTo>
                      <a:pt x="202" y="15566"/>
                    </a:lnTo>
                    <a:lnTo>
                      <a:pt x="336" y="16505"/>
                    </a:lnTo>
                    <a:lnTo>
                      <a:pt x="537" y="17310"/>
                    </a:lnTo>
                    <a:lnTo>
                      <a:pt x="806" y="18182"/>
                    </a:lnTo>
                    <a:lnTo>
                      <a:pt x="1141" y="18987"/>
                    </a:lnTo>
                    <a:lnTo>
                      <a:pt x="1544" y="19793"/>
                    </a:lnTo>
                    <a:lnTo>
                      <a:pt x="1946" y="20531"/>
                    </a:lnTo>
                    <a:lnTo>
                      <a:pt x="2416" y="21202"/>
                    </a:lnTo>
                    <a:lnTo>
                      <a:pt x="2953" y="21872"/>
                    </a:lnTo>
                    <a:lnTo>
                      <a:pt x="3489" y="22409"/>
                    </a:lnTo>
                    <a:lnTo>
                      <a:pt x="4160" y="22946"/>
                    </a:lnTo>
                    <a:lnTo>
                      <a:pt x="4764" y="23349"/>
                    </a:lnTo>
                    <a:lnTo>
                      <a:pt x="5502" y="23684"/>
                    </a:lnTo>
                    <a:lnTo>
                      <a:pt x="6240" y="24019"/>
                    </a:lnTo>
                    <a:lnTo>
                      <a:pt x="6978" y="24221"/>
                    </a:lnTo>
                    <a:lnTo>
                      <a:pt x="7783" y="24422"/>
                    </a:lnTo>
                    <a:lnTo>
                      <a:pt x="8521" y="24556"/>
                    </a:lnTo>
                    <a:lnTo>
                      <a:pt x="9394" y="24623"/>
                    </a:lnTo>
                    <a:lnTo>
                      <a:pt x="10199" y="24690"/>
                    </a:lnTo>
                    <a:lnTo>
                      <a:pt x="11876" y="24623"/>
                    </a:lnTo>
                    <a:lnTo>
                      <a:pt x="13486" y="24422"/>
                    </a:lnTo>
                    <a:lnTo>
                      <a:pt x="15096" y="24154"/>
                    </a:lnTo>
                    <a:lnTo>
                      <a:pt x="16707" y="23751"/>
                    </a:lnTo>
                    <a:lnTo>
                      <a:pt x="18116" y="23349"/>
                    </a:lnTo>
                    <a:lnTo>
                      <a:pt x="19458" y="22946"/>
                    </a:lnTo>
                    <a:lnTo>
                      <a:pt x="20598" y="22476"/>
                    </a:lnTo>
                    <a:lnTo>
                      <a:pt x="22275" y="21805"/>
                    </a:lnTo>
                    <a:lnTo>
                      <a:pt x="22879" y="21537"/>
                    </a:lnTo>
                    <a:lnTo>
                      <a:pt x="23215" y="16237"/>
                    </a:lnTo>
                    <a:lnTo>
                      <a:pt x="23013" y="15566"/>
                    </a:lnTo>
                    <a:lnTo>
                      <a:pt x="22410" y="13754"/>
                    </a:lnTo>
                    <a:lnTo>
                      <a:pt x="21940" y="12614"/>
                    </a:lnTo>
                    <a:lnTo>
                      <a:pt x="21403" y="11272"/>
                    </a:lnTo>
                    <a:lnTo>
                      <a:pt x="20732" y="9863"/>
                    </a:lnTo>
                    <a:lnTo>
                      <a:pt x="19994" y="8387"/>
                    </a:lnTo>
                    <a:lnTo>
                      <a:pt x="19122" y="6844"/>
                    </a:lnTo>
                    <a:lnTo>
                      <a:pt x="18116" y="5435"/>
                    </a:lnTo>
                    <a:lnTo>
                      <a:pt x="17042" y="4026"/>
                    </a:lnTo>
                    <a:lnTo>
                      <a:pt x="16438" y="3422"/>
                    </a:lnTo>
                    <a:lnTo>
                      <a:pt x="15834" y="2818"/>
                    </a:lnTo>
                    <a:lnTo>
                      <a:pt x="15164" y="2281"/>
                    </a:lnTo>
                    <a:lnTo>
                      <a:pt x="14493" y="1745"/>
                    </a:lnTo>
                    <a:lnTo>
                      <a:pt x="13822" y="1275"/>
                    </a:lnTo>
                    <a:lnTo>
                      <a:pt x="13017" y="872"/>
                    </a:lnTo>
                    <a:lnTo>
                      <a:pt x="12279" y="537"/>
                    </a:lnTo>
                    <a:lnTo>
                      <a:pt x="11473" y="336"/>
                    </a:lnTo>
                    <a:lnTo>
                      <a:pt x="10668" y="134"/>
                    </a:lnTo>
                    <a:lnTo>
                      <a:pt x="97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6"/>
              <p:cNvSpPr/>
              <p:nvPr/>
            </p:nvSpPr>
            <p:spPr>
              <a:xfrm>
                <a:off x="2316325" y="1309325"/>
                <a:ext cx="580375" cy="617275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24691" fill="none" extrusionOk="0">
                    <a:moveTo>
                      <a:pt x="23215" y="16237"/>
                    </a:moveTo>
                    <a:lnTo>
                      <a:pt x="23215" y="16237"/>
                    </a:lnTo>
                    <a:lnTo>
                      <a:pt x="23013" y="15566"/>
                    </a:lnTo>
                    <a:lnTo>
                      <a:pt x="22410" y="13754"/>
                    </a:lnTo>
                    <a:lnTo>
                      <a:pt x="21940" y="12614"/>
                    </a:lnTo>
                    <a:lnTo>
                      <a:pt x="21403" y="11272"/>
                    </a:lnTo>
                    <a:lnTo>
                      <a:pt x="20732" y="9863"/>
                    </a:lnTo>
                    <a:lnTo>
                      <a:pt x="19994" y="8387"/>
                    </a:lnTo>
                    <a:lnTo>
                      <a:pt x="19122" y="6844"/>
                    </a:lnTo>
                    <a:lnTo>
                      <a:pt x="18116" y="5435"/>
                    </a:lnTo>
                    <a:lnTo>
                      <a:pt x="17042" y="4026"/>
                    </a:lnTo>
                    <a:lnTo>
                      <a:pt x="16438" y="3422"/>
                    </a:lnTo>
                    <a:lnTo>
                      <a:pt x="15834" y="2818"/>
                    </a:lnTo>
                    <a:lnTo>
                      <a:pt x="15164" y="2281"/>
                    </a:lnTo>
                    <a:lnTo>
                      <a:pt x="14493" y="1745"/>
                    </a:lnTo>
                    <a:lnTo>
                      <a:pt x="13822" y="1275"/>
                    </a:lnTo>
                    <a:lnTo>
                      <a:pt x="13017" y="872"/>
                    </a:lnTo>
                    <a:lnTo>
                      <a:pt x="12279" y="537"/>
                    </a:lnTo>
                    <a:lnTo>
                      <a:pt x="11473" y="336"/>
                    </a:lnTo>
                    <a:lnTo>
                      <a:pt x="10668" y="134"/>
                    </a:lnTo>
                    <a:lnTo>
                      <a:pt x="9796" y="0"/>
                    </a:lnTo>
                    <a:lnTo>
                      <a:pt x="9796" y="0"/>
                    </a:lnTo>
                    <a:lnTo>
                      <a:pt x="8924" y="0"/>
                    </a:lnTo>
                    <a:lnTo>
                      <a:pt x="8119" y="67"/>
                    </a:lnTo>
                    <a:lnTo>
                      <a:pt x="7314" y="269"/>
                    </a:lnTo>
                    <a:lnTo>
                      <a:pt x="6576" y="537"/>
                    </a:lnTo>
                    <a:lnTo>
                      <a:pt x="5838" y="872"/>
                    </a:lnTo>
                    <a:lnTo>
                      <a:pt x="5167" y="1275"/>
                    </a:lnTo>
                    <a:lnTo>
                      <a:pt x="4563" y="1745"/>
                    </a:lnTo>
                    <a:lnTo>
                      <a:pt x="3959" y="2281"/>
                    </a:lnTo>
                    <a:lnTo>
                      <a:pt x="3355" y="2818"/>
                    </a:lnTo>
                    <a:lnTo>
                      <a:pt x="2886" y="3489"/>
                    </a:lnTo>
                    <a:lnTo>
                      <a:pt x="2416" y="4160"/>
                    </a:lnTo>
                    <a:lnTo>
                      <a:pt x="1946" y="4898"/>
                    </a:lnTo>
                    <a:lnTo>
                      <a:pt x="1544" y="5703"/>
                    </a:lnTo>
                    <a:lnTo>
                      <a:pt x="1208" y="6508"/>
                    </a:lnTo>
                    <a:lnTo>
                      <a:pt x="873" y="7380"/>
                    </a:lnTo>
                    <a:lnTo>
                      <a:pt x="604" y="8253"/>
                    </a:lnTo>
                    <a:lnTo>
                      <a:pt x="403" y="9125"/>
                    </a:lnTo>
                    <a:lnTo>
                      <a:pt x="269" y="10064"/>
                    </a:lnTo>
                    <a:lnTo>
                      <a:pt x="135" y="10936"/>
                    </a:lnTo>
                    <a:lnTo>
                      <a:pt x="68" y="11876"/>
                    </a:lnTo>
                    <a:lnTo>
                      <a:pt x="0" y="12815"/>
                    </a:lnTo>
                    <a:lnTo>
                      <a:pt x="0" y="13754"/>
                    </a:lnTo>
                    <a:lnTo>
                      <a:pt x="68" y="14694"/>
                    </a:lnTo>
                    <a:lnTo>
                      <a:pt x="202" y="15566"/>
                    </a:lnTo>
                    <a:lnTo>
                      <a:pt x="336" y="16505"/>
                    </a:lnTo>
                    <a:lnTo>
                      <a:pt x="537" y="17310"/>
                    </a:lnTo>
                    <a:lnTo>
                      <a:pt x="806" y="18182"/>
                    </a:lnTo>
                    <a:lnTo>
                      <a:pt x="1141" y="18987"/>
                    </a:lnTo>
                    <a:lnTo>
                      <a:pt x="1544" y="19793"/>
                    </a:lnTo>
                    <a:lnTo>
                      <a:pt x="1946" y="20531"/>
                    </a:lnTo>
                    <a:lnTo>
                      <a:pt x="2416" y="21202"/>
                    </a:lnTo>
                    <a:lnTo>
                      <a:pt x="2953" y="21872"/>
                    </a:lnTo>
                    <a:lnTo>
                      <a:pt x="2953" y="21872"/>
                    </a:lnTo>
                    <a:lnTo>
                      <a:pt x="3489" y="22409"/>
                    </a:lnTo>
                    <a:lnTo>
                      <a:pt x="4160" y="22946"/>
                    </a:lnTo>
                    <a:lnTo>
                      <a:pt x="4764" y="23349"/>
                    </a:lnTo>
                    <a:lnTo>
                      <a:pt x="5502" y="23684"/>
                    </a:lnTo>
                    <a:lnTo>
                      <a:pt x="6240" y="24019"/>
                    </a:lnTo>
                    <a:lnTo>
                      <a:pt x="6978" y="24221"/>
                    </a:lnTo>
                    <a:lnTo>
                      <a:pt x="7783" y="24422"/>
                    </a:lnTo>
                    <a:lnTo>
                      <a:pt x="8521" y="24556"/>
                    </a:lnTo>
                    <a:lnTo>
                      <a:pt x="9394" y="24623"/>
                    </a:lnTo>
                    <a:lnTo>
                      <a:pt x="10199" y="24690"/>
                    </a:lnTo>
                    <a:lnTo>
                      <a:pt x="11876" y="24623"/>
                    </a:lnTo>
                    <a:lnTo>
                      <a:pt x="13486" y="24422"/>
                    </a:lnTo>
                    <a:lnTo>
                      <a:pt x="15096" y="24154"/>
                    </a:lnTo>
                    <a:lnTo>
                      <a:pt x="16707" y="23751"/>
                    </a:lnTo>
                    <a:lnTo>
                      <a:pt x="18116" y="23349"/>
                    </a:lnTo>
                    <a:lnTo>
                      <a:pt x="19458" y="22946"/>
                    </a:lnTo>
                    <a:lnTo>
                      <a:pt x="20598" y="22476"/>
                    </a:lnTo>
                    <a:lnTo>
                      <a:pt x="22275" y="21805"/>
                    </a:lnTo>
                    <a:lnTo>
                      <a:pt x="22879" y="21537"/>
                    </a:lnTo>
                    <a:lnTo>
                      <a:pt x="23215" y="1623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6"/>
              <p:cNvSpPr/>
              <p:nvPr/>
            </p:nvSpPr>
            <p:spPr>
              <a:xfrm>
                <a:off x="3830950" y="1435125"/>
                <a:ext cx="357275" cy="506575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20263" extrusionOk="0">
                    <a:moveTo>
                      <a:pt x="0" y="0"/>
                    </a:moveTo>
                    <a:lnTo>
                      <a:pt x="4026" y="20262"/>
                    </a:lnTo>
                    <a:lnTo>
                      <a:pt x="4562" y="19793"/>
                    </a:lnTo>
                    <a:lnTo>
                      <a:pt x="6038" y="18719"/>
                    </a:lnTo>
                    <a:lnTo>
                      <a:pt x="7984" y="16975"/>
                    </a:lnTo>
                    <a:lnTo>
                      <a:pt x="9058" y="15968"/>
                    </a:lnTo>
                    <a:lnTo>
                      <a:pt x="10131" y="14828"/>
                    </a:lnTo>
                    <a:lnTo>
                      <a:pt x="11205" y="13687"/>
                    </a:lnTo>
                    <a:lnTo>
                      <a:pt x="12144" y="12479"/>
                    </a:lnTo>
                    <a:lnTo>
                      <a:pt x="12949" y="11205"/>
                    </a:lnTo>
                    <a:lnTo>
                      <a:pt x="13352" y="10601"/>
                    </a:lnTo>
                    <a:lnTo>
                      <a:pt x="13620" y="9997"/>
                    </a:lnTo>
                    <a:lnTo>
                      <a:pt x="13888" y="9326"/>
                    </a:lnTo>
                    <a:lnTo>
                      <a:pt x="14090" y="8722"/>
                    </a:lnTo>
                    <a:lnTo>
                      <a:pt x="14224" y="8118"/>
                    </a:lnTo>
                    <a:lnTo>
                      <a:pt x="14291" y="7515"/>
                    </a:lnTo>
                    <a:lnTo>
                      <a:pt x="14224" y="6911"/>
                    </a:lnTo>
                    <a:lnTo>
                      <a:pt x="14157" y="6374"/>
                    </a:lnTo>
                    <a:lnTo>
                      <a:pt x="13955" y="5837"/>
                    </a:lnTo>
                    <a:lnTo>
                      <a:pt x="13687" y="5300"/>
                    </a:lnTo>
                    <a:lnTo>
                      <a:pt x="13352" y="4764"/>
                    </a:lnTo>
                    <a:lnTo>
                      <a:pt x="12949" y="4294"/>
                    </a:lnTo>
                    <a:lnTo>
                      <a:pt x="12547" y="3824"/>
                    </a:lnTo>
                    <a:lnTo>
                      <a:pt x="12144" y="3422"/>
                    </a:lnTo>
                    <a:lnTo>
                      <a:pt x="11138" y="2684"/>
                    </a:lnTo>
                    <a:lnTo>
                      <a:pt x="10131" y="2080"/>
                    </a:lnTo>
                    <a:lnTo>
                      <a:pt x="8991" y="1543"/>
                    </a:lnTo>
                    <a:lnTo>
                      <a:pt x="7850" y="1141"/>
                    </a:lnTo>
                    <a:lnTo>
                      <a:pt x="6709" y="805"/>
                    </a:lnTo>
                    <a:lnTo>
                      <a:pt x="5569" y="537"/>
                    </a:lnTo>
                    <a:lnTo>
                      <a:pt x="4428" y="336"/>
                    </a:lnTo>
                    <a:lnTo>
                      <a:pt x="3422" y="201"/>
                    </a:lnTo>
                    <a:lnTo>
                      <a:pt x="16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6"/>
              <p:cNvSpPr/>
              <p:nvPr/>
            </p:nvSpPr>
            <p:spPr>
              <a:xfrm>
                <a:off x="3730325" y="1435125"/>
                <a:ext cx="357275" cy="506575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2026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03" y="0"/>
                    </a:lnTo>
                    <a:lnTo>
                      <a:pt x="1610" y="0"/>
                    </a:lnTo>
                    <a:lnTo>
                      <a:pt x="3422" y="201"/>
                    </a:lnTo>
                    <a:lnTo>
                      <a:pt x="4428" y="336"/>
                    </a:lnTo>
                    <a:lnTo>
                      <a:pt x="5569" y="537"/>
                    </a:lnTo>
                    <a:lnTo>
                      <a:pt x="6709" y="805"/>
                    </a:lnTo>
                    <a:lnTo>
                      <a:pt x="7850" y="1141"/>
                    </a:lnTo>
                    <a:lnTo>
                      <a:pt x="8991" y="1543"/>
                    </a:lnTo>
                    <a:lnTo>
                      <a:pt x="10131" y="2080"/>
                    </a:lnTo>
                    <a:lnTo>
                      <a:pt x="11138" y="2684"/>
                    </a:lnTo>
                    <a:lnTo>
                      <a:pt x="12144" y="3422"/>
                    </a:lnTo>
                    <a:lnTo>
                      <a:pt x="12547" y="3824"/>
                    </a:lnTo>
                    <a:lnTo>
                      <a:pt x="12949" y="4294"/>
                    </a:lnTo>
                    <a:lnTo>
                      <a:pt x="13352" y="4764"/>
                    </a:lnTo>
                    <a:lnTo>
                      <a:pt x="13687" y="5300"/>
                    </a:lnTo>
                    <a:lnTo>
                      <a:pt x="13687" y="5300"/>
                    </a:lnTo>
                    <a:lnTo>
                      <a:pt x="13955" y="5837"/>
                    </a:lnTo>
                    <a:lnTo>
                      <a:pt x="14157" y="6374"/>
                    </a:lnTo>
                    <a:lnTo>
                      <a:pt x="14224" y="6911"/>
                    </a:lnTo>
                    <a:lnTo>
                      <a:pt x="14291" y="7515"/>
                    </a:lnTo>
                    <a:lnTo>
                      <a:pt x="14224" y="8118"/>
                    </a:lnTo>
                    <a:lnTo>
                      <a:pt x="14090" y="8722"/>
                    </a:lnTo>
                    <a:lnTo>
                      <a:pt x="13888" y="9326"/>
                    </a:lnTo>
                    <a:lnTo>
                      <a:pt x="13620" y="9997"/>
                    </a:lnTo>
                    <a:lnTo>
                      <a:pt x="13352" y="10601"/>
                    </a:lnTo>
                    <a:lnTo>
                      <a:pt x="12949" y="11205"/>
                    </a:lnTo>
                    <a:lnTo>
                      <a:pt x="12144" y="12479"/>
                    </a:lnTo>
                    <a:lnTo>
                      <a:pt x="11205" y="13687"/>
                    </a:lnTo>
                    <a:lnTo>
                      <a:pt x="10131" y="14828"/>
                    </a:lnTo>
                    <a:lnTo>
                      <a:pt x="9058" y="15968"/>
                    </a:lnTo>
                    <a:lnTo>
                      <a:pt x="7984" y="16975"/>
                    </a:lnTo>
                    <a:lnTo>
                      <a:pt x="6038" y="18719"/>
                    </a:lnTo>
                    <a:lnTo>
                      <a:pt x="4562" y="19793"/>
                    </a:lnTo>
                    <a:lnTo>
                      <a:pt x="4026" y="2026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6"/>
              <p:cNvSpPr/>
              <p:nvPr/>
            </p:nvSpPr>
            <p:spPr>
              <a:xfrm>
                <a:off x="3129825" y="2307325"/>
                <a:ext cx="607225" cy="70115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28046" extrusionOk="0">
                    <a:moveTo>
                      <a:pt x="4697" y="0"/>
                    </a:moveTo>
                    <a:lnTo>
                      <a:pt x="4496" y="1946"/>
                    </a:lnTo>
                    <a:lnTo>
                      <a:pt x="4228" y="3892"/>
                    </a:lnTo>
                    <a:lnTo>
                      <a:pt x="3892" y="5770"/>
                    </a:lnTo>
                    <a:lnTo>
                      <a:pt x="3557" y="7515"/>
                    </a:lnTo>
                    <a:lnTo>
                      <a:pt x="2819" y="10870"/>
                    </a:lnTo>
                    <a:lnTo>
                      <a:pt x="2014" y="13755"/>
                    </a:lnTo>
                    <a:lnTo>
                      <a:pt x="1208" y="16237"/>
                    </a:lnTo>
                    <a:lnTo>
                      <a:pt x="605" y="18049"/>
                    </a:lnTo>
                    <a:lnTo>
                      <a:pt x="1" y="19659"/>
                    </a:lnTo>
                    <a:lnTo>
                      <a:pt x="18049" y="28045"/>
                    </a:lnTo>
                    <a:lnTo>
                      <a:pt x="18116" y="26234"/>
                    </a:lnTo>
                    <a:lnTo>
                      <a:pt x="18317" y="24422"/>
                    </a:lnTo>
                    <a:lnTo>
                      <a:pt x="18653" y="22678"/>
                    </a:lnTo>
                    <a:lnTo>
                      <a:pt x="19055" y="20934"/>
                    </a:lnTo>
                    <a:lnTo>
                      <a:pt x="19525" y="19256"/>
                    </a:lnTo>
                    <a:lnTo>
                      <a:pt x="20062" y="17713"/>
                    </a:lnTo>
                    <a:lnTo>
                      <a:pt x="20598" y="16170"/>
                    </a:lnTo>
                    <a:lnTo>
                      <a:pt x="21202" y="14761"/>
                    </a:lnTo>
                    <a:lnTo>
                      <a:pt x="21806" y="13486"/>
                    </a:lnTo>
                    <a:lnTo>
                      <a:pt x="22343" y="12279"/>
                    </a:lnTo>
                    <a:lnTo>
                      <a:pt x="23349" y="10400"/>
                    </a:lnTo>
                    <a:lnTo>
                      <a:pt x="24020" y="9125"/>
                    </a:lnTo>
                    <a:lnTo>
                      <a:pt x="24288" y="8723"/>
                    </a:lnTo>
                    <a:lnTo>
                      <a:pt x="46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DF9F8A"/>
                  </a:gs>
                  <a:gs pos="100000">
                    <a:srgbClr val="FFCBB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6"/>
              <p:cNvSpPr/>
              <p:nvPr/>
            </p:nvSpPr>
            <p:spPr>
              <a:xfrm>
                <a:off x="3129825" y="2307325"/>
                <a:ext cx="607225" cy="70115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28046" fill="none" extrusionOk="0">
                    <a:moveTo>
                      <a:pt x="24288" y="8723"/>
                    </a:moveTo>
                    <a:lnTo>
                      <a:pt x="24288" y="8723"/>
                    </a:lnTo>
                    <a:lnTo>
                      <a:pt x="24020" y="9125"/>
                    </a:lnTo>
                    <a:lnTo>
                      <a:pt x="23349" y="10400"/>
                    </a:lnTo>
                    <a:lnTo>
                      <a:pt x="22343" y="12279"/>
                    </a:lnTo>
                    <a:lnTo>
                      <a:pt x="21806" y="13486"/>
                    </a:lnTo>
                    <a:lnTo>
                      <a:pt x="21202" y="14761"/>
                    </a:lnTo>
                    <a:lnTo>
                      <a:pt x="20598" y="16170"/>
                    </a:lnTo>
                    <a:lnTo>
                      <a:pt x="20062" y="17713"/>
                    </a:lnTo>
                    <a:lnTo>
                      <a:pt x="19525" y="19256"/>
                    </a:lnTo>
                    <a:lnTo>
                      <a:pt x="19055" y="20934"/>
                    </a:lnTo>
                    <a:lnTo>
                      <a:pt x="18653" y="22678"/>
                    </a:lnTo>
                    <a:lnTo>
                      <a:pt x="18317" y="24422"/>
                    </a:lnTo>
                    <a:lnTo>
                      <a:pt x="18116" y="26234"/>
                    </a:lnTo>
                    <a:lnTo>
                      <a:pt x="18049" y="28045"/>
                    </a:lnTo>
                    <a:lnTo>
                      <a:pt x="1" y="19659"/>
                    </a:lnTo>
                    <a:lnTo>
                      <a:pt x="1" y="19659"/>
                    </a:lnTo>
                    <a:lnTo>
                      <a:pt x="605" y="18049"/>
                    </a:lnTo>
                    <a:lnTo>
                      <a:pt x="1208" y="16237"/>
                    </a:lnTo>
                    <a:lnTo>
                      <a:pt x="2014" y="13755"/>
                    </a:lnTo>
                    <a:lnTo>
                      <a:pt x="2819" y="10870"/>
                    </a:lnTo>
                    <a:lnTo>
                      <a:pt x="3557" y="7515"/>
                    </a:lnTo>
                    <a:lnTo>
                      <a:pt x="3892" y="5770"/>
                    </a:lnTo>
                    <a:lnTo>
                      <a:pt x="4228" y="3892"/>
                    </a:lnTo>
                    <a:lnTo>
                      <a:pt x="4496" y="1946"/>
                    </a:lnTo>
                    <a:lnTo>
                      <a:pt x="4697" y="0"/>
                    </a:lnTo>
                    <a:lnTo>
                      <a:pt x="24288" y="872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6"/>
              <p:cNvSpPr/>
              <p:nvPr/>
            </p:nvSpPr>
            <p:spPr>
              <a:xfrm>
                <a:off x="2787650" y="2661250"/>
                <a:ext cx="1224475" cy="1177500"/>
              </a:xfrm>
              <a:custGeom>
                <a:avLst/>
                <a:gdLst/>
                <a:ahLst/>
                <a:cxnLst/>
                <a:rect l="l" t="t" r="r" b="b"/>
                <a:pathLst>
                  <a:path w="48979" h="47100" extrusionOk="0">
                    <a:moveTo>
                      <a:pt x="14292" y="0"/>
                    </a:moveTo>
                    <a:lnTo>
                      <a:pt x="13621" y="2080"/>
                    </a:lnTo>
                    <a:lnTo>
                      <a:pt x="11943" y="7447"/>
                    </a:lnTo>
                    <a:lnTo>
                      <a:pt x="9595" y="14425"/>
                    </a:lnTo>
                    <a:lnTo>
                      <a:pt x="8320" y="17981"/>
                    </a:lnTo>
                    <a:lnTo>
                      <a:pt x="7045" y="21336"/>
                    </a:lnTo>
                    <a:lnTo>
                      <a:pt x="6442" y="23080"/>
                    </a:lnTo>
                    <a:lnTo>
                      <a:pt x="5771" y="24892"/>
                    </a:lnTo>
                    <a:lnTo>
                      <a:pt x="4563" y="28984"/>
                    </a:lnTo>
                    <a:lnTo>
                      <a:pt x="3355" y="33278"/>
                    </a:lnTo>
                    <a:lnTo>
                      <a:pt x="2282" y="37438"/>
                    </a:lnTo>
                    <a:lnTo>
                      <a:pt x="1343" y="41195"/>
                    </a:lnTo>
                    <a:lnTo>
                      <a:pt x="605" y="44282"/>
                    </a:lnTo>
                    <a:lnTo>
                      <a:pt x="1" y="47099"/>
                    </a:lnTo>
                    <a:lnTo>
                      <a:pt x="48979" y="47099"/>
                    </a:lnTo>
                    <a:lnTo>
                      <a:pt x="48308" y="45087"/>
                    </a:lnTo>
                    <a:lnTo>
                      <a:pt x="47234" y="42470"/>
                    </a:lnTo>
                    <a:lnTo>
                      <a:pt x="45960" y="39451"/>
                    </a:lnTo>
                    <a:lnTo>
                      <a:pt x="44618" y="36297"/>
                    </a:lnTo>
                    <a:lnTo>
                      <a:pt x="41867" y="30393"/>
                    </a:lnTo>
                    <a:lnTo>
                      <a:pt x="39854" y="26166"/>
                    </a:lnTo>
                    <a:lnTo>
                      <a:pt x="39116" y="24489"/>
                    </a:lnTo>
                    <a:lnTo>
                      <a:pt x="38311" y="22543"/>
                    </a:lnTo>
                    <a:lnTo>
                      <a:pt x="36701" y="18182"/>
                    </a:lnTo>
                    <a:lnTo>
                      <a:pt x="35426" y="14559"/>
                    </a:lnTo>
                    <a:lnTo>
                      <a:pt x="34889" y="13083"/>
                    </a:lnTo>
                    <a:lnTo>
                      <a:pt x="35023" y="12077"/>
                    </a:lnTo>
                    <a:lnTo>
                      <a:pt x="35225" y="9863"/>
                    </a:lnTo>
                    <a:lnTo>
                      <a:pt x="35225" y="8655"/>
                    </a:lnTo>
                    <a:lnTo>
                      <a:pt x="35225" y="7447"/>
                    </a:lnTo>
                    <a:lnTo>
                      <a:pt x="35090" y="6441"/>
                    </a:lnTo>
                    <a:lnTo>
                      <a:pt x="35023" y="6106"/>
                    </a:lnTo>
                    <a:lnTo>
                      <a:pt x="34889" y="5770"/>
                    </a:lnTo>
                    <a:lnTo>
                      <a:pt x="34755" y="5636"/>
                    </a:lnTo>
                    <a:lnTo>
                      <a:pt x="34487" y="5502"/>
                    </a:lnTo>
                    <a:lnTo>
                      <a:pt x="33749" y="5166"/>
                    </a:lnTo>
                    <a:lnTo>
                      <a:pt x="32675" y="4764"/>
                    </a:lnTo>
                    <a:lnTo>
                      <a:pt x="31333" y="4361"/>
                    </a:lnTo>
                    <a:lnTo>
                      <a:pt x="27979" y="3422"/>
                    </a:lnTo>
                    <a:lnTo>
                      <a:pt x="24288" y="2415"/>
                    </a:lnTo>
                    <a:lnTo>
                      <a:pt x="17378" y="671"/>
                    </a:lnTo>
                    <a:lnTo>
                      <a:pt x="142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3309300" y="2389525"/>
                <a:ext cx="427750" cy="290200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11608" extrusionOk="0">
                    <a:moveTo>
                      <a:pt x="4898" y="0"/>
                    </a:moveTo>
                    <a:lnTo>
                      <a:pt x="1" y="470"/>
                    </a:lnTo>
                    <a:lnTo>
                      <a:pt x="202" y="872"/>
                    </a:lnTo>
                    <a:lnTo>
                      <a:pt x="739" y="1946"/>
                    </a:lnTo>
                    <a:lnTo>
                      <a:pt x="1208" y="2617"/>
                    </a:lnTo>
                    <a:lnTo>
                      <a:pt x="1745" y="3489"/>
                    </a:lnTo>
                    <a:lnTo>
                      <a:pt x="2416" y="4361"/>
                    </a:lnTo>
                    <a:lnTo>
                      <a:pt x="3221" y="5300"/>
                    </a:lnTo>
                    <a:lnTo>
                      <a:pt x="4160" y="6240"/>
                    </a:lnTo>
                    <a:lnTo>
                      <a:pt x="5167" y="7246"/>
                    </a:lnTo>
                    <a:lnTo>
                      <a:pt x="6307" y="8185"/>
                    </a:lnTo>
                    <a:lnTo>
                      <a:pt x="7582" y="9058"/>
                    </a:lnTo>
                    <a:lnTo>
                      <a:pt x="8991" y="9863"/>
                    </a:lnTo>
                    <a:lnTo>
                      <a:pt x="10467" y="10601"/>
                    </a:lnTo>
                    <a:lnTo>
                      <a:pt x="11272" y="10869"/>
                    </a:lnTo>
                    <a:lnTo>
                      <a:pt x="12145" y="11137"/>
                    </a:lnTo>
                    <a:lnTo>
                      <a:pt x="13017" y="11406"/>
                    </a:lnTo>
                    <a:lnTo>
                      <a:pt x="13956" y="11607"/>
                    </a:lnTo>
                    <a:lnTo>
                      <a:pt x="14560" y="10265"/>
                    </a:lnTo>
                    <a:lnTo>
                      <a:pt x="15097" y="9058"/>
                    </a:lnTo>
                    <a:lnTo>
                      <a:pt x="16103" y="7112"/>
                    </a:lnTo>
                    <a:lnTo>
                      <a:pt x="16841" y="5904"/>
                    </a:lnTo>
                    <a:lnTo>
                      <a:pt x="17109" y="5435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3004025" y="1398225"/>
                <a:ext cx="1105400" cy="1214400"/>
              </a:xfrm>
              <a:custGeom>
                <a:avLst/>
                <a:gdLst/>
                <a:ahLst/>
                <a:cxnLst/>
                <a:rect l="l" t="t" r="r" b="b"/>
                <a:pathLst>
                  <a:path w="44216" h="48576" extrusionOk="0">
                    <a:moveTo>
                      <a:pt x="21135" y="0"/>
                    </a:moveTo>
                    <a:lnTo>
                      <a:pt x="18921" y="67"/>
                    </a:lnTo>
                    <a:lnTo>
                      <a:pt x="16506" y="268"/>
                    </a:lnTo>
                    <a:lnTo>
                      <a:pt x="15298" y="403"/>
                    </a:lnTo>
                    <a:lnTo>
                      <a:pt x="14157" y="671"/>
                    </a:lnTo>
                    <a:lnTo>
                      <a:pt x="13084" y="1006"/>
                    </a:lnTo>
                    <a:lnTo>
                      <a:pt x="12077" y="1342"/>
                    </a:lnTo>
                    <a:lnTo>
                      <a:pt x="11071" y="1812"/>
                    </a:lnTo>
                    <a:lnTo>
                      <a:pt x="10132" y="2281"/>
                    </a:lnTo>
                    <a:lnTo>
                      <a:pt x="9260" y="2818"/>
                    </a:lnTo>
                    <a:lnTo>
                      <a:pt x="8387" y="3422"/>
                    </a:lnTo>
                    <a:lnTo>
                      <a:pt x="7649" y="4026"/>
                    </a:lnTo>
                    <a:lnTo>
                      <a:pt x="6911" y="4697"/>
                    </a:lnTo>
                    <a:lnTo>
                      <a:pt x="6173" y="5368"/>
                    </a:lnTo>
                    <a:lnTo>
                      <a:pt x="5569" y="6106"/>
                    </a:lnTo>
                    <a:lnTo>
                      <a:pt x="4966" y="6776"/>
                    </a:lnTo>
                    <a:lnTo>
                      <a:pt x="4362" y="7515"/>
                    </a:lnTo>
                    <a:lnTo>
                      <a:pt x="3355" y="8991"/>
                    </a:lnTo>
                    <a:lnTo>
                      <a:pt x="2483" y="10467"/>
                    </a:lnTo>
                    <a:lnTo>
                      <a:pt x="1745" y="11876"/>
                    </a:lnTo>
                    <a:lnTo>
                      <a:pt x="1208" y="13150"/>
                    </a:lnTo>
                    <a:lnTo>
                      <a:pt x="739" y="14291"/>
                    </a:lnTo>
                    <a:lnTo>
                      <a:pt x="202" y="16035"/>
                    </a:lnTo>
                    <a:lnTo>
                      <a:pt x="1" y="16706"/>
                    </a:lnTo>
                    <a:lnTo>
                      <a:pt x="1" y="19390"/>
                    </a:lnTo>
                    <a:lnTo>
                      <a:pt x="202" y="21872"/>
                    </a:lnTo>
                    <a:lnTo>
                      <a:pt x="403" y="24221"/>
                    </a:lnTo>
                    <a:lnTo>
                      <a:pt x="806" y="26435"/>
                    </a:lnTo>
                    <a:lnTo>
                      <a:pt x="1275" y="28515"/>
                    </a:lnTo>
                    <a:lnTo>
                      <a:pt x="1544" y="29454"/>
                    </a:lnTo>
                    <a:lnTo>
                      <a:pt x="1879" y="30393"/>
                    </a:lnTo>
                    <a:lnTo>
                      <a:pt x="2215" y="31265"/>
                    </a:lnTo>
                    <a:lnTo>
                      <a:pt x="2617" y="32138"/>
                    </a:lnTo>
                    <a:lnTo>
                      <a:pt x="3020" y="33010"/>
                    </a:lnTo>
                    <a:lnTo>
                      <a:pt x="3490" y="33815"/>
                    </a:lnTo>
                    <a:lnTo>
                      <a:pt x="4093" y="34620"/>
                    </a:lnTo>
                    <a:lnTo>
                      <a:pt x="4831" y="35492"/>
                    </a:lnTo>
                    <a:lnTo>
                      <a:pt x="5771" y="36499"/>
                    </a:lnTo>
                    <a:lnTo>
                      <a:pt x="6777" y="37438"/>
                    </a:lnTo>
                    <a:lnTo>
                      <a:pt x="7985" y="38444"/>
                    </a:lnTo>
                    <a:lnTo>
                      <a:pt x="9260" y="39451"/>
                    </a:lnTo>
                    <a:lnTo>
                      <a:pt x="10601" y="40524"/>
                    </a:lnTo>
                    <a:lnTo>
                      <a:pt x="12010" y="41464"/>
                    </a:lnTo>
                    <a:lnTo>
                      <a:pt x="13486" y="42470"/>
                    </a:lnTo>
                    <a:lnTo>
                      <a:pt x="14895" y="43342"/>
                    </a:lnTo>
                    <a:lnTo>
                      <a:pt x="16304" y="44214"/>
                    </a:lnTo>
                    <a:lnTo>
                      <a:pt x="17713" y="44952"/>
                    </a:lnTo>
                    <a:lnTo>
                      <a:pt x="19055" y="45623"/>
                    </a:lnTo>
                    <a:lnTo>
                      <a:pt x="20330" y="46160"/>
                    </a:lnTo>
                    <a:lnTo>
                      <a:pt x="21471" y="46630"/>
                    </a:lnTo>
                    <a:lnTo>
                      <a:pt x="22477" y="46965"/>
                    </a:lnTo>
                    <a:lnTo>
                      <a:pt x="24624" y="47368"/>
                    </a:lnTo>
                    <a:lnTo>
                      <a:pt x="27173" y="47837"/>
                    </a:lnTo>
                    <a:lnTo>
                      <a:pt x="29991" y="48240"/>
                    </a:lnTo>
                    <a:lnTo>
                      <a:pt x="32742" y="48508"/>
                    </a:lnTo>
                    <a:lnTo>
                      <a:pt x="34084" y="48575"/>
                    </a:lnTo>
                    <a:lnTo>
                      <a:pt x="35426" y="48575"/>
                    </a:lnTo>
                    <a:lnTo>
                      <a:pt x="36567" y="48508"/>
                    </a:lnTo>
                    <a:lnTo>
                      <a:pt x="37707" y="48374"/>
                    </a:lnTo>
                    <a:lnTo>
                      <a:pt x="38646" y="48173"/>
                    </a:lnTo>
                    <a:lnTo>
                      <a:pt x="39452" y="47904"/>
                    </a:lnTo>
                    <a:lnTo>
                      <a:pt x="39854" y="47770"/>
                    </a:lnTo>
                    <a:lnTo>
                      <a:pt x="40122" y="47569"/>
                    </a:lnTo>
                    <a:lnTo>
                      <a:pt x="40391" y="47368"/>
                    </a:lnTo>
                    <a:lnTo>
                      <a:pt x="40592" y="47099"/>
                    </a:lnTo>
                    <a:lnTo>
                      <a:pt x="40860" y="46496"/>
                    </a:lnTo>
                    <a:lnTo>
                      <a:pt x="41062" y="45758"/>
                    </a:lnTo>
                    <a:lnTo>
                      <a:pt x="41263" y="44818"/>
                    </a:lnTo>
                    <a:lnTo>
                      <a:pt x="41330" y="43879"/>
                    </a:lnTo>
                    <a:lnTo>
                      <a:pt x="41397" y="42805"/>
                    </a:lnTo>
                    <a:lnTo>
                      <a:pt x="41397" y="41665"/>
                    </a:lnTo>
                    <a:lnTo>
                      <a:pt x="41330" y="39384"/>
                    </a:lnTo>
                    <a:lnTo>
                      <a:pt x="41129" y="37237"/>
                    </a:lnTo>
                    <a:lnTo>
                      <a:pt x="40995" y="35425"/>
                    </a:lnTo>
                    <a:lnTo>
                      <a:pt x="40726" y="33681"/>
                    </a:lnTo>
                    <a:lnTo>
                      <a:pt x="41196" y="33614"/>
                    </a:lnTo>
                    <a:lnTo>
                      <a:pt x="42337" y="33278"/>
                    </a:lnTo>
                    <a:lnTo>
                      <a:pt x="42940" y="33077"/>
                    </a:lnTo>
                    <a:lnTo>
                      <a:pt x="43477" y="32876"/>
                    </a:lnTo>
                    <a:lnTo>
                      <a:pt x="43947" y="32674"/>
                    </a:lnTo>
                    <a:lnTo>
                      <a:pt x="44148" y="32406"/>
                    </a:lnTo>
                    <a:lnTo>
                      <a:pt x="44215" y="32272"/>
                    </a:lnTo>
                    <a:lnTo>
                      <a:pt x="44215" y="32071"/>
                    </a:lnTo>
                    <a:lnTo>
                      <a:pt x="44081" y="31601"/>
                    </a:lnTo>
                    <a:lnTo>
                      <a:pt x="43880" y="30930"/>
                    </a:lnTo>
                    <a:lnTo>
                      <a:pt x="43544" y="30259"/>
                    </a:lnTo>
                    <a:lnTo>
                      <a:pt x="43209" y="29588"/>
                    </a:lnTo>
                    <a:lnTo>
                      <a:pt x="42739" y="28917"/>
                    </a:lnTo>
                    <a:lnTo>
                      <a:pt x="42337" y="28313"/>
                    </a:lnTo>
                    <a:lnTo>
                      <a:pt x="41934" y="27844"/>
                    </a:lnTo>
                    <a:lnTo>
                      <a:pt x="41263" y="27039"/>
                    </a:lnTo>
                    <a:lnTo>
                      <a:pt x="40659" y="26301"/>
                    </a:lnTo>
                    <a:lnTo>
                      <a:pt x="40257" y="25563"/>
                    </a:lnTo>
                    <a:lnTo>
                      <a:pt x="39921" y="24825"/>
                    </a:lnTo>
                    <a:lnTo>
                      <a:pt x="39720" y="24154"/>
                    </a:lnTo>
                    <a:lnTo>
                      <a:pt x="39586" y="23416"/>
                    </a:lnTo>
                    <a:lnTo>
                      <a:pt x="39519" y="22678"/>
                    </a:lnTo>
                    <a:lnTo>
                      <a:pt x="39519" y="21872"/>
                    </a:lnTo>
                    <a:lnTo>
                      <a:pt x="39519" y="20128"/>
                    </a:lnTo>
                    <a:lnTo>
                      <a:pt x="39519" y="18048"/>
                    </a:lnTo>
                    <a:lnTo>
                      <a:pt x="39452" y="16840"/>
                    </a:lnTo>
                    <a:lnTo>
                      <a:pt x="39317" y="15566"/>
                    </a:lnTo>
                    <a:lnTo>
                      <a:pt x="39116" y="14090"/>
                    </a:lnTo>
                    <a:lnTo>
                      <a:pt x="38848" y="12546"/>
                    </a:lnTo>
                    <a:lnTo>
                      <a:pt x="38378" y="10936"/>
                    </a:lnTo>
                    <a:lnTo>
                      <a:pt x="37841" y="9393"/>
                    </a:lnTo>
                    <a:lnTo>
                      <a:pt x="37506" y="8722"/>
                    </a:lnTo>
                    <a:lnTo>
                      <a:pt x="37170" y="7984"/>
                    </a:lnTo>
                    <a:lnTo>
                      <a:pt x="36768" y="7313"/>
                    </a:lnTo>
                    <a:lnTo>
                      <a:pt x="36365" y="6709"/>
                    </a:lnTo>
                    <a:lnTo>
                      <a:pt x="35963" y="6106"/>
                    </a:lnTo>
                    <a:lnTo>
                      <a:pt x="35426" y="5502"/>
                    </a:lnTo>
                    <a:lnTo>
                      <a:pt x="34956" y="4898"/>
                    </a:lnTo>
                    <a:lnTo>
                      <a:pt x="34352" y="4428"/>
                    </a:lnTo>
                    <a:lnTo>
                      <a:pt x="33816" y="3891"/>
                    </a:lnTo>
                    <a:lnTo>
                      <a:pt x="33212" y="3422"/>
                    </a:lnTo>
                    <a:lnTo>
                      <a:pt x="32541" y="2952"/>
                    </a:lnTo>
                    <a:lnTo>
                      <a:pt x="31870" y="2550"/>
                    </a:lnTo>
                    <a:lnTo>
                      <a:pt x="31132" y="2147"/>
                    </a:lnTo>
                    <a:lnTo>
                      <a:pt x="30394" y="1812"/>
                    </a:lnTo>
                    <a:lnTo>
                      <a:pt x="29656" y="1476"/>
                    </a:lnTo>
                    <a:lnTo>
                      <a:pt x="28851" y="1208"/>
                    </a:lnTo>
                    <a:lnTo>
                      <a:pt x="27106" y="738"/>
                    </a:lnTo>
                    <a:lnTo>
                      <a:pt x="25228" y="336"/>
                    </a:lnTo>
                    <a:lnTo>
                      <a:pt x="23282" y="134"/>
                    </a:lnTo>
                    <a:lnTo>
                      <a:pt x="21135" y="0"/>
                    </a:lnTo>
                    <a:close/>
                  </a:path>
                </a:pathLst>
              </a:custGeom>
              <a:gradFill>
                <a:gsLst>
                  <a:gs pos="0">
                    <a:srgbClr val="DF9F8A"/>
                  </a:gs>
                  <a:gs pos="100000">
                    <a:srgbClr val="FFCBB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3004025" y="1398225"/>
                <a:ext cx="1105400" cy="1214400"/>
              </a:xfrm>
              <a:custGeom>
                <a:avLst/>
                <a:gdLst/>
                <a:ahLst/>
                <a:cxnLst/>
                <a:rect l="l" t="t" r="r" b="b"/>
                <a:pathLst>
                  <a:path w="44216" h="48576" fill="none" extrusionOk="0">
                    <a:moveTo>
                      <a:pt x="1" y="16706"/>
                    </a:moveTo>
                    <a:lnTo>
                      <a:pt x="1" y="16706"/>
                    </a:lnTo>
                    <a:lnTo>
                      <a:pt x="202" y="16035"/>
                    </a:lnTo>
                    <a:lnTo>
                      <a:pt x="739" y="14291"/>
                    </a:lnTo>
                    <a:lnTo>
                      <a:pt x="1208" y="13150"/>
                    </a:lnTo>
                    <a:lnTo>
                      <a:pt x="1745" y="11876"/>
                    </a:lnTo>
                    <a:lnTo>
                      <a:pt x="2483" y="10467"/>
                    </a:lnTo>
                    <a:lnTo>
                      <a:pt x="3355" y="8991"/>
                    </a:lnTo>
                    <a:lnTo>
                      <a:pt x="4362" y="7515"/>
                    </a:lnTo>
                    <a:lnTo>
                      <a:pt x="4966" y="6776"/>
                    </a:lnTo>
                    <a:lnTo>
                      <a:pt x="5569" y="6106"/>
                    </a:lnTo>
                    <a:lnTo>
                      <a:pt x="6173" y="5368"/>
                    </a:lnTo>
                    <a:lnTo>
                      <a:pt x="6911" y="4697"/>
                    </a:lnTo>
                    <a:lnTo>
                      <a:pt x="7649" y="4026"/>
                    </a:lnTo>
                    <a:lnTo>
                      <a:pt x="8387" y="3422"/>
                    </a:lnTo>
                    <a:lnTo>
                      <a:pt x="9260" y="2818"/>
                    </a:lnTo>
                    <a:lnTo>
                      <a:pt x="10132" y="2281"/>
                    </a:lnTo>
                    <a:lnTo>
                      <a:pt x="11071" y="1812"/>
                    </a:lnTo>
                    <a:lnTo>
                      <a:pt x="12077" y="1342"/>
                    </a:lnTo>
                    <a:lnTo>
                      <a:pt x="13084" y="1006"/>
                    </a:lnTo>
                    <a:lnTo>
                      <a:pt x="14157" y="671"/>
                    </a:lnTo>
                    <a:lnTo>
                      <a:pt x="15298" y="403"/>
                    </a:lnTo>
                    <a:lnTo>
                      <a:pt x="16506" y="268"/>
                    </a:lnTo>
                    <a:lnTo>
                      <a:pt x="16506" y="268"/>
                    </a:lnTo>
                    <a:lnTo>
                      <a:pt x="18921" y="67"/>
                    </a:lnTo>
                    <a:lnTo>
                      <a:pt x="21135" y="0"/>
                    </a:lnTo>
                    <a:lnTo>
                      <a:pt x="23282" y="134"/>
                    </a:lnTo>
                    <a:lnTo>
                      <a:pt x="25228" y="336"/>
                    </a:lnTo>
                    <a:lnTo>
                      <a:pt x="27106" y="738"/>
                    </a:lnTo>
                    <a:lnTo>
                      <a:pt x="28851" y="1208"/>
                    </a:lnTo>
                    <a:lnTo>
                      <a:pt x="29656" y="1476"/>
                    </a:lnTo>
                    <a:lnTo>
                      <a:pt x="30394" y="1812"/>
                    </a:lnTo>
                    <a:lnTo>
                      <a:pt x="31132" y="2147"/>
                    </a:lnTo>
                    <a:lnTo>
                      <a:pt x="31870" y="2550"/>
                    </a:lnTo>
                    <a:lnTo>
                      <a:pt x="32541" y="2952"/>
                    </a:lnTo>
                    <a:lnTo>
                      <a:pt x="33212" y="3422"/>
                    </a:lnTo>
                    <a:lnTo>
                      <a:pt x="33816" y="3891"/>
                    </a:lnTo>
                    <a:lnTo>
                      <a:pt x="34352" y="4428"/>
                    </a:lnTo>
                    <a:lnTo>
                      <a:pt x="34956" y="4898"/>
                    </a:lnTo>
                    <a:lnTo>
                      <a:pt x="35426" y="5502"/>
                    </a:lnTo>
                    <a:lnTo>
                      <a:pt x="35963" y="6106"/>
                    </a:lnTo>
                    <a:lnTo>
                      <a:pt x="36365" y="6709"/>
                    </a:lnTo>
                    <a:lnTo>
                      <a:pt x="36768" y="7313"/>
                    </a:lnTo>
                    <a:lnTo>
                      <a:pt x="37170" y="7984"/>
                    </a:lnTo>
                    <a:lnTo>
                      <a:pt x="37506" y="8722"/>
                    </a:lnTo>
                    <a:lnTo>
                      <a:pt x="37841" y="9393"/>
                    </a:lnTo>
                    <a:lnTo>
                      <a:pt x="38378" y="10936"/>
                    </a:lnTo>
                    <a:lnTo>
                      <a:pt x="38848" y="12546"/>
                    </a:lnTo>
                    <a:lnTo>
                      <a:pt x="38848" y="12546"/>
                    </a:lnTo>
                    <a:lnTo>
                      <a:pt x="39116" y="14090"/>
                    </a:lnTo>
                    <a:lnTo>
                      <a:pt x="39317" y="15566"/>
                    </a:lnTo>
                    <a:lnTo>
                      <a:pt x="39452" y="16840"/>
                    </a:lnTo>
                    <a:lnTo>
                      <a:pt x="39519" y="18048"/>
                    </a:lnTo>
                    <a:lnTo>
                      <a:pt x="39519" y="20128"/>
                    </a:lnTo>
                    <a:lnTo>
                      <a:pt x="39519" y="21872"/>
                    </a:lnTo>
                    <a:lnTo>
                      <a:pt x="39519" y="22678"/>
                    </a:lnTo>
                    <a:lnTo>
                      <a:pt x="39586" y="23416"/>
                    </a:lnTo>
                    <a:lnTo>
                      <a:pt x="39720" y="24154"/>
                    </a:lnTo>
                    <a:lnTo>
                      <a:pt x="39921" y="24825"/>
                    </a:lnTo>
                    <a:lnTo>
                      <a:pt x="40257" y="25563"/>
                    </a:lnTo>
                    <a:lnTo>
                      <a:pt x="40659" y="26301"/>
                    </a:lnTo>
                    <a:lnTo>
                      <a:pt x="41263" y="27039"/>
                    </a:lnTo>
                    <a:lnTo>
                      <a:pt x="41934" y="27844"/>
                    </a:lnTo>
                    <a:lnTo>
                      <a:pt x="41934" y="27844"/>
                    </a:lnTo>
                    <a:lnTo>
                      <a:pt x="42337" y="28313"/>
                    </a:lnTo>
                    <a:lnTo>
                      <a:pt x="42739" y="28917"/>
                    </a:lnTo>
                    <a:lnTo>
                      <a:pt x="43209" y="29588"/>
                    </a:lnTo>
                    <a:lnTo>
                      <a:pt x="43544" y="30259"/>
                    </a:lnTo>
                    <a:lnTo>
                      <a:pt x="43880" y="30930"/>
                    </a:lnTo>
                    <a:lnTo>
                      <a:pt x="44081" y="31601"/>
                    </a:lnTo>
                    <a:lnTo>
                      <a:pt x="44215" y="32071"/>
                    </a:lnTo>
                    <a:lnTo>
                      <a:pt x="44215" y="32272"/>
                    </a:lnTo>
                    <a:lnTo>
                      <a:pt x="44148" y="32406"/>
                    </a:lnTo>
                    <a:lnTo>
                      <a:pt x="44148" y="32406"/>
                    </a:lnTo>
                    <a:lnTo>
                      <a:pt x="43947" y="32674"/>
                    </a:lnTo>
                    <a:lnTo>
                      <a:pt x="43477" y="32876"/>
                    </a:lnTo>
                    <a:lnTo>
                      <a:pt x="42940" y="33077"/>
                    </a:lnTo>
                    <a:lnTo>
                      <a:pt x="42337" y="33278"/>
                    </a:lnTo>
                    <a:lnTo>
                      <a:pt x="41196" y="33614"/>
                    </a:lnTo>
                    <a:lnTo>
                      <a:pt x="40726" y="33681"/>
                    </a:lnTo>
                    <a:lnTo>
                      <a:pt x="40726" y="33681"/>
                    </a:lnTo>
                    <a:lnTo>
                      <a:pt x="40995" y="35425"/>
                    </a:lnTo>
                    <a:lnTo>
                      <a:pt x="41129" y="37237"/>
                    </a:lnTo>
                    <a:lnTo>
                      <a:pt x="41330" y="39384"/>
                    </a:lnTo>
                    <a:lnTo>
                      <a:pt x="41397" y="41665"/>
                    </a:lnTo>
                    <a:lnTo>
                      <a:pt x="41397" y="42805"/>
                    </a:lnTo>
                    <a:lnTo>
                      <a:pt x="41330" y="43879"/>
                    </a:lnTo>
                    <a:lnTo>
                      <a:pt x="41263" y="44818"/>
                    </a:lnTo>
                    <a:lnTo>
                      <a:pt x="41062" y="45758"/>
                    </a:lnTo>
                    <a:lnTo>
                      <a:pt x="40860" y="46496"/>
                    </a:lnTo>
                    <a:lnTo>
                      <a:pt x="40592" y="47099"/>
                    </a:lnTo>
                    <a:lnTo>
                      <a:pt x="40592" y="47099"/>
                    </a:lnTo>
                    <a:lnTo>
                      <a:pt x="40391" y="47368"/>
                    </a:lnTo>
                    <a:lnTo>
                      <a:pt x="40122" y="47569"/>
                    </a:lnTo>
                    <a:lnTo>
                      <a:pt x="39854" y="47770"/>
                    </a:lnTo>
                    <a:lnTo>
                      <a:pt x="39452" y="47904"/>
                    </a:lnTo>
                    <a:lnTo>
                      <a:pt x="38646" y="48173"/>
                    </a:lnTo>
                    <a:lnTo>
                      <a:pt x="37707" y="48374"/>
                    </a:lnTo>
                    <a:lnTo>
                      <a:pt x="36567" y="48508"/>
                    </a:lnTo>
                    <a:lnTo>
                      <a:pt x="35426" y="48575"/>
                    </a:lnTo>
                    <a:lnTo>
                      <a:pt x="34084" y="48575"/>
                    </a:lnTo>
                    <a:lnTo>
                      <a:pt x="32742" y="48508"/>
                    </a:lnTo>
                    <a:lnTo>
                      <a:pt x="29991" y="48240"/>
                    </a:lnTo>
                    <a:lnTo>
                      <a:pt x="27173" y="47837"/>
                    </a:lnTo>
                    <a:lnTo>
                      <a:pt x="24624" y="47368"/>
                    </a:lnTo>
                    <a:lnTo>
                      <a:pt x="22477" y="46965"/>
                    </a:lnTo>
                    <a:lnTo>
                      <a:pt x="22477" y="46965"/>
                    </a:lnTo>
                    <a:lnTo>
                      <a:pt x="21471" y="46630"/>
                    </a:lnTo>
                    <a:lnTo>
                      <a:pt x="20330" y="46160"/>
                    </a:lnTo>
                    <a:lnTo>
                      <a:pt x="19055" y="45623"/>
                    </a:lnTo>
                    <a:lnTo>
                      <a:pt x="17713" y="44952"/>
                    </a:lnTo>
                    <a:lnTo>
                      <a:pt x="16304" y="44214"/>
                    </a:lnTo>
                    <a:lnTo>
                      <a:pt x="14895" y="43342"/>
                    </a:lnTo>
                    <a:lnTo>
                      <a:pt x="13486" y="42470"/>
                    </a:lnTo>
                    <a:lnTo>
                      <a:pt x="12010" y="41464"/>
                    </a:lnTo>
                    <a:lnTo>
                      <a:pt x="10601" y="40524"/>
                    </a:lnTo>
                    <a:lnTo>
                      <a:pt x="9260" y="39451"/>
                    </a:lnTo>
                    <a:lnTo>
                      <a:pt x="7985" y="38444"/>
                    </a:lnTo>
                    <a:lnTo>
                      <a:pt x="6777" y="37438"/>
                    </a:lnTo>
                    <a:lnTo>
                      <a:pt x="5771" y="36499"/>
                    </a:lnTo>
                    <a:lnTo>
                      <a:pt x="4831" y="35492"/>
                    </a:lnTo>
                    <a:lnTo>
                      <a:pt x="4093" y="34620"/>
                    </a:lnTo>
                    <a:lnTo>
                      <a:pt x="3490" y="33815"/>
                    </a:lnTo>
                    <a:lnTo>
                      <a:pt x="3490" y="33815"/>
                    </a:lnTo>
                    <a:lnTo>
                      <a:pt x="3020" y="33010"/>
                    </a:lnTo>
                    <a:lnTo>
                      <a:pt x="2617" y="32138"/>
                    </a:lnTo>
                    <a:lnTo>
                      <a:pt x="2215" y="31265"/>
                    </a:lnTo>
                    <a:lnTo>
                      <a:pt x="1879" y="30393"/>
                    </a:lnTo>
                    <a:lnTo>
                      <a:pt x="1544" y="29454"/>
                    </a:lnTo>
                    <a:lnTo>
                      <a:pt x="1275" y="28515"/>
                    </a:lnTo>
                    <a:lnTo>
                      <a:pt x="806" y="26435"/>
                    </a:lnTo>
                    <a:lnTo>
                      <a:pt x="403" y="24221"/>
                    </a:lnTo>
                    <a:lnTo>
                      <a:pt x="202" y="21872"/>
                    </a:lnTo>
                    <a:lnTo>
                      <a:pt x="1" y="19390"/>
                    </a:lnTo>
                    <a:lnTo>
                      <a:pt x="1" y="1670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6"/>
              <p:cNvSpPr/>
              <p:nvPr/>
            </p:nvSpPr>
            <p:spPr>
              <a:xfrm>
                <a:off x="2831275" y="1352925"/>
                <a:ext cx="117080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46832" h="46899" extrusionOk="0">
                    <a:moveTo>
                      <a:pt x="30528" y="1"/>
                    </a:moveTo>
                    <a:lnTo>
                      <a:pt x="28917" y="68"/>
                    </a:lnTo>
                    <a:lnTo>
                      <a:pt x="27374" y="202"/>
                    </a:lnTo>
                    <a:lnTo>
                      <a:pt x="25898" y="403"/>
                    </a:lnTo>
                    <a:lnTo>
                      <a:pt x="24422" y="604"/>
                    </a:lnTo>
                    <a:lnTo>
                      <a:pt x="22946" y="806"/>
                    </a:lnTo>
                    <a:lnTo>
                      <a:pt x="21537" y="1141"/>
                    </a:lnTo>
                    <a:lnTo>
                      <a:pt x="18920" y="1745"/>
                    </a:lnTo>
                    <a:lnTo>
                      <a:pt x="16438" y="2483"/>
                    </a:lnTo>
                    <a:lnTo>
                      <a:pt x="14291" y="3221"/>
                    </a:lnTo>
                    <a:lnTo>
                      <a:pt x="12412" y="3892"/>
                    </a:lnTo>
                    <a:lnTo>
                      <a:pt x="10936" y="4496"/>
                    </a:lnTo>
                    <a:lnTo>
                      <a:pt x="9796" y="4965"/>
                    </a:lnTo>
                    <a:lnTo>
                      <a:pt x="8856" y="5435"/>
                    </a:lnTo>
                    <a:lnTo>
                      <a:pt x="8387" y="5636"/>
                    </a:lnTo>
                    <a:lnTo>
                      <a:pt x="7313" y="6307"/>
                    </a:lnTo>
                    <a:lnTo>
                      <a:pt x="6575" y="6777"/>
                    </a:lnTo>
                    <a:lnTo>
                      <a:pt x="5703" y="7448"/>
                    </a:lnTo>
                    <a:lnTo>
                      <a:pt x="4898" y="8186"/>
                    </a:lnTo>
                    <a:lnTo>
                      <a:pt x="4026" y="9125"/>
                    </a:lnTo>
                    <a:lnTo>
                      <a:pt x="3153" y="10266"/>
                    </a:lnTo>
                    <a:lnTo>
                      <a:pt x="2281" y="11473"/>
                    </a:lnTo>
                    <a:lnTo>
                      <a:pt x="1946" y="12212"/>
                    </a:lnTo>
                    <a:lnTo>
                      <a:pt x="1543" y="12882"/>
                    </a:lnTo>
                    <a:lnTo>
                      <a:pt x="1208" y="13688"/>
                    </a:lnTo>
                    <a:lnTo>
                      <a:pt x="939" y="14493"/>
                    </a:lnTo>
                    <a:lnTo>
                      <a:pt x="671" y="15365"/>
                    </a:lnTo>
                    <a:lnTo>
                      <a:pt x="470" y="16304"/>
                    </a:lnTo>
                    <a:lnTo>
                      <a:pt x="268" y="17311"/>
                    </a:lnTo>
                    <a:lnTo>
                      <a:pt x="134" y="18317"/>
                    </a:lnTo>
                    <a:lnTo>
                      <a:pt x="0" y="19390"/>
                    </a:lnTo>
                    <a:lnTo>
                      <a:pt x="0" y="20464"/>
                    </a:lnTo>
                    <a:lnTo>
                      <a:pt x="0" y="21672"/>
                    </a:lnTo>
                    <a:lnTo>
                      <a:pt x="67" y="22879"/>
                    </a:lnTo>
                    <a:lnTo>
                      <a:pt x="268" y="24154"/>
                    </a:lnTo>
                    <a:lnTo>
                      <a:pt x="470" y="25362"/>
                    </a:lnTo>
                    <a:lnTo>
                      <a:pt x="738" y="26569"/>
                    </a:lnTo>
                    <a:lnTo>
                      <a:pt x="1074" y="27777"/>
                    </a:lnTo>
                    <a:lnTo>
                      <a:pt x="1476" y="28918"/>
                    </a:lnTo>
                    <a:lnTo>
                      <a:pt x="1946" y="30125"/>
                    </a:lnTo>
                    <a:lnTo>
                      <a:pt x="2415" y="31199"/>
                    </a:lnTo>
                    <a:lnTo>
                      <a:pt x="2952" y="32272"/>
                    </a:lnTo>
                    <a:lnTo>
                      <a:pt x="3556" y="33346"/>
                    </a:lnTo>
                    <a:lnTo>
                      <a:pt x="4093" y="34419"/>
                    </a:lnTo>
                    <a:lnTo>
                      <a:pt x="5368" y="36365"/>
                    </a:lnTo>
                    <a:lnTo>
                      <a:pt x="6709" y="38244"/>
                    </a:lnTo>
                    <a:lnTo>
                      <a:pt x="8051" y="39921"/>
                    </a:lnTo>
                    <a:lnTo>
                      <a:pt x="9393" y="41464"/>
                    </a:lnTo>
                    <a:lnTo>
                      <a:pt x="10668" y="42806"/>
                    </a:lnTo>
                    <a:lnTo>
                      <a:pt x="11809" y="44014"/>
                    </a:lnTo>
                    <a:lnTo>
                      <a:pt x="12882" y="45020"/>
                    </a:lnTo>
                    <a:lnTo>
                      <a:pt x="14492" y="46429"/>
                    </a:lnTo>
                    <a:lnTo>
                      <a:pt x="15029" y="46899"/>
                    </a:lnTo>
                    <a:lnTo>
                      <a:pt x="18518" y="38176"/>
                    </a:lnTo>
                    <a:lnTo>
                      <a:pt x="17377" y="37908"/>
                    </a:lnTo>
                    <a:lnTo>
                      <a:pt x="16371" y="37573"/>
                    </a:lnTo>
                    <a:lnTo>
                      <a:pt x="15432" y="37170"/>
                    </a:lnTo>
                    <a:lnTo>
                      <a:pt x="14559" y="36768"/>
                    </a:lnTo>
                    <a:lnTo>
                      <a:pt x="13821" y="36231"/>
                    </a:lnTo>
                    <a:lnTo>
                      <a:pt x="13150" y="35694"/>
                    </a:lnTo>
                    <a:lnTo>
                      <a:pt x="12547" y="35157"/>
                    </a:lnTo>
                    <a:lnTo>
                      <a:pt x="12010" y="34486"/>
                    </a:lnTo>
                    <a:lnTo>
                      <a:pt x="11607" y="33883"/>
                    </a:lnTo>
                    <a:lnTo>
                      <a:pt x="11272" y="33145"/>
                    </a:lnTo>
                    <a:lnTo>
                      <a:pt x="11003" y="32406"/>
                    </a:lnTo>
                    <a:lnTo>
                      <a:pt x="10802" y="31668"/>
                    </a:lnTo>
                    <a:lnTo>
                      <a:pt x="10668" y="30930"/>
                    </a:lnTo>
                    <a:lnTo>
                      <a:pt x="10601" y="30125"/>
                    </a:lnTo>
                    <a:lnTo>
                      <a:pt x="10601" y="29320"/>
                    </a:lnTo>
                    <a:lnTo>
                      <a:pt x="10668" y="28515"/>
                    </a:lnTo>
                    <a:lnTo>
                      <a:pt x="10869" y="27777"/>
                    </a:lnTo>
                    <a:lnTo>
                      <a:pt x="11070" y="27106"/>
                    </a:lnTo>
                    <a:lnTo>
                      <a:pt x="11339" y="26502"/>
                    </a:lnTo>
                    <a:lnTo>
                      <a:pt x="11607" y="26033"/>
                    </a:lnTo>
                    <a:lnTo>
                      <a:pt x="12010" y="25630"/>
                    </a:lnTo>
                    <a:lnTo>
                      <a:pt x="12345" y="25295"/>
                    </a:lnTo>
                    <a:lnTo>
                      <a:pt x="12748" y="25026"/>
                    </a:lnTo>
                    <a:lnTo>
                      <a:pt x="13083" y="24825"/>
                    </a:lnTo>
                    <a:lnTo>
                      <a:pt x="13821" y="24624"/>
                    </a:lnTo>
                    <a:lnTo>
                      <a:pt x="14492" y="24490"/>
                    </a:lnTo>
                    <a:lnTo>
                      <a:pt x="14895" y="24422"/>
                    </a:lnTo>
                    <a:lnTo>
                      <a:pt x="15029" y="24490"/>
                    </a:lnTo>
                    <a:lnTo>
                      <a:pt x="19122" y="30662"/>
                    </a:lnTo>
                    <a:lnTo>
                      <a:pt x="18518" y="22879"/>
                    </a:lnTo>
                    <a:lnTo>
                      <a:pt x="18585" y="23013"/>
                    </a:lnTo>
                    <a:lnTo>
                      <a:pt x="19055" y="23282"/>
                    </a:lnTo>
                    <a:lnTo>
                      <a:pt x="19390" y="23416"/>
                    </a:lnTo>
                    <a:lnTo>
                      <a:pt x="19860" y="23617"/>
                    </a:lnTo>
                    <a:lnTo>
                      <a:pt x="20396" y="23752"/>
                    </a:lnTo>
                    <a:lnTo>
                      <a:pt x="21067" y="23819"/>
                    </a:lnTo>
                    <a:lnTo>
                      <a:pt x="21873" y="23886"/>
                    </a:lnTo>
                    <a:lnTo>
                      <a:pt x="22812" y="23886"/>
                    </a:lnTo>
                    <a:lnTo>
                      <a:pt x="23818" y="23819"/>
                    </a:lnTo>
                    <a:lnTo>
                      <a:pt x="25093" y="23684"/>
                    </a:lnTo>
                    <a:lnTo>
                      <a:pt x="26435" y="23416"/>
                    </a:lnTo>
                    <a:lnTo>
                      <a:pt x="27978" y="23081"/>
                    </a:lnTo>
                    <a:lnTo>
                      <a:pt x="29655" y="22611"/>
                    </a:lnTo>
                    <a:lnTo>
                      <a:pt x="31601" y="21940"/>
                    </a:lnTo>
                    <a:lnTo>
                      <a:pt x="33547" y="21202"/>
                    </a:lnTo>
                    <a:lnTo>
                      <a:pt x="35358" y="20330"/>
                    </a:lnTo>
                    <a:lnTo>
                      <a:pt x="37103" y="19390"/>
                    </a:lnTo>
                    <a:lnTo>
                      <a:pt x="38713" y="18384"/>
                    </a:lnTo>
                    <a:lnTo>
                      <a:pt x="40256" y="17311"/>
                    </a:lnTo>
                    <a:lnTo>
                      <a:pt x="41598" y="16170"/>
                    </a:lnTo>
                    <a:lnTo>
                      <a:pt x="42873" y="14962"/>
                    </a:lnTo>
                    <a:lnTo>
                      <a:pt x="43946" y="13688"/>
                    </a:lnTo>
                    <a:lnTo>
                      <a:pt x="44885" y="12413"/>
                    </a:lnTo>
                    <a:lnTo>
                      <a:pt x="45624" y="11138"/>
                    </a:lnTo>
                    <a:lnTo>
                      <a:pt x="45959" y="10534"/>
                    </a:lnTo>
                    <a:lnTo>
                      <a:pt x="46227" y="9863"/>
                    </a:lnTo>
                    <a:lnTo>
                      <a:pt x="46429" y="9192"/>
                    </a:lnTo>
                    <a:lnTo>
                      <a:pt x="46630" y="8588"/>
                    </a:lnTo>
                    <a:lnTo>
                      <a:pt x="46764" y="7918"/>
                    </a:lnTo>
                    <a:lnTo>
                      <a:pt x="46831" y="7247"/>
                    </a:lnTo>
                    <a:lnTo>
                      <a:pt x="46831" y="6643"/>
                    </a:lnTo>
                    <a:lnTo>
                      <a:pt x="46831" y="5972"/>
                    </a:lnTo>
                    <a:lnTo>
                      <a:pt x="46764" y="5368"/>
                    </a:lnTo>
                    <a:lnTo>
                      <a:pt x="46630" y="4764"/>
                    </a:lnTo>
                    <a:lnTo>
                      <a:pt x="46429" y="4160"/>
                    </a:lnTo>
                    <a:lnTo>
                      <a:pt x="46227" y="3557"/>
                    </a:lnTo>
                    <a:lnTo>
                      <a:pt x="44751" y="2818"/>
                    </a:lnTo>
                    <a:lnTo>
                      <a:pt x="43208" y="2080"/>
                    </a:lnTo>
                    <a:lnTo>
                      <a:pt x="41598" y="1544"/>
                    </a:lnTo>
                    <a:lnTo>
                      <a:pt x="40055" y="1074"/>
                    </a:lnTo>
                    <a:lnTo>
                      <a:pt x="38445" y="672"/>
                    </a:lnTo>
                    <a:lnTo>
                      <a:pt x="36901" y="403"/>
                    </a:lnTo>
                    <a:lnTo>
                      <a:pt x="35291" y="202"/>
                    </a:lnTo>
                    <a:lnTo>
                      <a:pt x="33681" y="68"/>
                    </a:lnTo>
                    <a:lnTo>
                      <a:pt x="3207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6"/>
              <p:cNvSpPr/>
              <p:nvPr/>
            </p:nvSpPr>
            <p:spPr>
              <a:xfrm>
                <a:off x="2831275" y="1352925"/>
                <a:ext cx="117080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46832" h="46899" fill="none" extrusionOk="0">
                    <a:moveTo>
                      <a:pt x="8856" y="5435"/>
                    </a:moveTo>
                    <a:lnTo>
                      <a:pt x="8856" y="5435"/>
                    </a:lnTo>
                    <a:lnTo>
                      <a:pt x="9796" y="4965"/>
                    </a:lnTo>
                    <a:lnTo>
                      <a:pt x="10936" y="4496"/>
                    </a:lnTo>
                    <a:lnTo>
                      <a:pt x="12412" y="3892"/>
                    </a:lnTo>
                    <a:lnTo>
                      <a:pt x="14291" y="3221"/>
                    </a:lnTo>
                    <a:lnTo>
                      <a:pt x="16438" y="2483"/>
                    </a:lnTo>
                    <a:lnTo>
                      <a:pt x="18920" y="1745"/>
                    </a:lnTo>
                    <a:lnTo>
                      <a:pt x="21537" y="1141"/>
                    </a:lnTo>
                    <a:lnTo>
                      <a:pt x="22946" y="806"/>
                    </a:lnTo>
                    <a:lnTo>
                      <a:pt x="24422" y="604"/>
                    </a:lnTo>
                    <a:lnTo>
                      <a:pt x="25898" y="403"/>
                    </a:lnTo>
                    <a:lnTo>
                      <a:pt x="27374" y="202"/>
                    </a:lnTo>
                    <a:lnTo>
                      <a:pt x="28917" y="68"/>
                    </a:lnTo>
                    <a:lnTo>
                      <a:pt x="30528" y="1"/>
                    </a:lnTo>
                    <a:lnTo>
                      <a:pt x="32071" y="1"/>
                    </a:lnTo>
                    <a:lnTo>
                      <a:pt x="33681" y="68"/>
                    </a:lnTo>
                    <a:lnTo>
                      <a:pt x="35291" y="202"/>
                    </a:lnTo>
                    <a:lnTo>
                      <a:pt x="36901" y="403"/>
                    </a:lnTo>
                    <a:lnTo>
                      <a:pt x="38445" y="672"/>
                    </a:lnTo>
                    <a:lnTo>
                      <a:pt x="40055" y="1074"/>
                    </a:lnTo>
                    <a:lnTo>
                      <a:pt x="41598" y="1544"/>
                    </a:lnTo>
                    <a:lnTo>
                      <a:pt x="43208" y="2080"/>
                    </a:lnTo>
                    <a:lnTo>
                      <a:pt x="44751" y="2818"/>
                    </a:lnTo>
                    <a:lnTo>
                      <a:pt x="46227" y="3557"/>
                    </a:lnTo>
                    <a:lnTo>
                      <a:pt x="46227" y="3557"/>
                    </a:lnTo>
                    <a:lnTo>
                      <a:pt x="46429" y="4160"/>
                    </a:lnTo>
                    <a:lnTo>
                      <a:pt x="46630" y="4764"/>
                    </a:lnTo>
                    <a:lnTo>
                      <a:pt x="46764" y="5368"/>
                    </a:lnTo>
                    <a:lnTo>
                      <a:pt x="46831" y="5972"/>
                    </a:lnTo>
                    <a:lnTo>
                      <a:pt x="46831" y="6643"/>
                    </a:lnTo>
                    <a:lnTo>
                      <a:pt x="46831" y="7247"/>
                    </a:lnTo>
                    <a:lnTo>
                      <a:pt x="46764" y="7918"/>
                    </a:lnTo>
                    <a:lnTo>
                      <a:pt x="46630" y="8588"/>
                    </a:lnTo>
                    <a:lnTo>
                      <a:pt x="46429" y="9192"/>
                    </a:lnTo>
                    <a:lnTo>
                      <a:pt x="46227" y="9863"/>
                    </a:lnTo>
                    <a:lnTo>
                      <a:pt x="45959" y="10534"/>
                    </a:lnTo>
                    <a:lnTo>
                      <a:pt x="45624" y="11138"/>
                    </a:lnTo>
                    <a:lnTo>
                      <a:pt x="44885" y="12413"/>
                    </a:lnTo>
                    <a:lnTo>
                      <a:pt x="43946" y="13688"/>
                    </a:lnTo>
                    <a:lnTo>
                      <a:pt x="42873" y="14962"/>
                    </a:lnTo>
                    <a:lnTo>
                      <a:pt x="41598" y="16170"/>
                    </a:lnTo>
                    <a:lnTo>
                      <a:pt x="40256" y="17311"/>
                    </a:lnTo>
                    <a:lnTo>
                      <a:pt x="38713" y="18384"/>
                    </a:lnTo>
                    <a:lnTo>
                      <a:pt x="37103" y="19390"/>
                    </a:lnTo>
                    <a:lnTo>
                      <a:pt x="35358" y="20330"/>
                    </a:lnTo>
                    <a:lnTo>
                      <a:pt x="33547" y="21202"/>
                    </a:lnTo>
                    <a:lnTo>
                      <a:pt x="31601" y="21940"/>
                    </a:lnTo>
                    <a:lnTo>
                      <a:pt x="31601" y="21940"/>
                    </a:lnTo>
                    <a:lnTo>
                      <a:pt x="29655" y="22611"/>
                    </a:lnTo>
                    <a:lnTo>
                      <a:pt x="27978" y="23081"/>
                    </a:lnTo>
                    <a:lnTo>
                      <a:pt x="26435" y="23416"/>
                    </a:lnTo>
                    <a:lnTo>
                      <a:pt x="25093" y="23684"/>
                    </a:lnTo>
                    <a:lnTo>
                      <a:pt x="23818" y="23819"/>
                    </a:lnTo>
                    <a:lnTo>
                      <a:pt x="22812" y="23886"/>
                    </a:lnTo>
                    <a:lnTo>
                      <a:pt x="21873" y="23886"/>
                    </a:lnTo>
                    <a:lnTo>
                      <a:pt x="21067" y="23819"/>
                    </a:lnTo>
                    <a:lnTo>
                      <a:pt x="20396" y="23752"/>
                    </a:lnTo>
                    <a:lnTo>
                      <a:pt x="19860" y="23617"/>
                    </a:lnTo>
                    <a:lnTo>
                      <a:pt x="19390" y="23416"/>
                    </a:lnTo>
                    <a:lnTo>
                      <a:pt x="19055" y="23282"/>
                    </a:lnTo>
                    <a:lnTo>
                      <a:pt x="18585" y="23013"/>
                    </a:lnTo>
                    <a:lnTo>
                      <a:pt x="18518" y="22879"/>
                    </a:lnTo>
                    <a:lnTo>
                      <a:pt x="19122" y="30662"/>
                    </a:lnTo>
                    <a:lnTo>
                      <a:pt x="15029" y="24490"/>
                    </a:lnTo>
                    <a:lnTo>
                      <a:pt x="15029" y="24490"/>
                    </a:lnTo>
                    <a:lnTo>
                      <a:pt x="14895" y="24422"/>
                    </a:lnTo>
                    <a:lnTo>
                      <a:pt x="14492" y="24490"/>
                    </a:lnTo>
                    <a:lnTo>
                      <a:pt x="13821" y="24624"/>
                    </a:lnTo>
                    <a:lnTo>
                      <a:pt x="13083" y="24825"/>
                    </a:lnTo>
                    <a:lnTo>
                      <a:pt x="12748" y="25026"/>
                    </a:lnTo>
                    <a:lnTo>
                      <a:pt x="12345" y="25295"/>
                    </a:lnTo>
                    <a:lnTo>
                      <a:pt x="12010" y="25630"/>
                    </a:lnTo>
                    <a:lnTo>
                      <a:pt x="11607" y="26033"/>
                    </a:lnTo>
                    <a:lnTo>
                      <a:pt x="11339" y="26502"/>
                    </a:lnTo>
                    <a:lnTo>
                      <a:pt x="11070" y="27106"/>
                    </a:lnTo>
                    <a:lnTo>
                      <a:pt x="10869" y="27777"/>
                    </a:lnTo>
                    <a:lnTo>
                      <a:pt x="10668" y="28515"/>
                    </a:lnTo>
                    <a:lnTo>
                      <a:pt x="10668" y="28515"/>
                    </a:lnTo>
                    <a:lnTo>
                      <a:pt x="10601" y="29320"/>
                    </a:lnTo>
                    <a:lnTo>
                      <a:pt x="10601" y="30125"/>
                    </a:lnTo>
                    <a:lnTo>
                      <a:pt x="10668" y="30930"/>
                    </a:lnTo>
                    <a:lnTo>
                      <a:pt x="10802" y="31668"/>
                    </a:lnTo>
                    <a:lnTo>
                      <a:pt x="11003" y="32406"/>
                    </a:lnTo>
                    <a:lnTo>
                      <a:pt x="11272" y="33145"/>
                    </a:lnTo>
                    <a:lnTo>
                      <a:pt x="11607" y="33883"/>
                    </a:lnTo>
                    <a:lnTo>
                      <a:pt x="12010" y="34486"/>
                    </a:lnTo>
                    <a:lnTo>
                      <a:pt x="12547" y="35157"/>
                    </a:lnTo>
                    <a:lnTo>
                      <a:pt x="13150" y="35694"/>
                    </a:lnTo>
                    <a:lnTo>
                      <a:pt x="13821" y="36231"/>
                    </a:lnTo>
                    <a:lnTo>
                      <a:pt x="14559" y="36768"/>
                    </a:lnTo>
                    <a:lnTo>
                      <a:pt x="15432" y="37170"/>
                    </a:lnTo>
                    <a:lnTo>
                      <a:pt x="16371" y="37573"/>
                    </a:lnTo>
                    <a:lnTo>
                      <a:pt x="17377" y="37908"/>
                    </a:lnTo>
                    <a:lnTo>
                      <a:pt x="18518" y="38176"/>
                    </a:lnTo>
                    <a:lnTo>
                      <a:pt x="15029" y="46899"/>
                    </a:lnTo>
                    <a:lnTo>
                      <a:pt x="15029" y="46899"/>
                    </a:lnTo>
                    <a:lnTo>
                      <a:pt x="14492" y="46429"/>
                    </a:lnTo>
                    <a:lnTo>
                      <a:pt x="12882" y="45020"/>
                    </a:lnTo>
                    <a:lnTo>
                      <a:pt x="11809" y="44014"/>
                    </a:lnTo>
                    <a:lnTo>
                      <a:pt x="10668" y="42806"/>
                    </a:lnTo>
                    <a:lnTo>
                      <a:pt x="9393" y="41464"/>
                    </a:lnTo>
                    <a:lnTo>
                      <a:pt x="8051" y="39921"/>
                    </a:lnTo>
                    <a:lnTo>
                      <a:pt x="6709" y="38244"/>
                    </a:lnTo>
                    <a:lnTo>
                      <a:pt x="5368" y="36365"/>
                    </a:lnTo>
                    <a:lnTo>
                      <a:pt x="4093" y="34419"/>
                    </a:lnTo>
                    <a:lnTo>
                      <a:pt x="3556" y="33346"/>
                    </a:lnTo>
                    <a:lnTo>
                      <a:pt x="2952" y="32272"/>
                    </a:lnTo>
                    <a:lnTo>
                      <a:pt x="2415" y="31199"/>
                    </a:lnTo>
                    <a:lnTo>
                      <a:pt x="1946" y="30125"/>
                    </a:lnTo>
                    <a:lnTo>
                      <a:pt x="1476" y="28918"/>
                    </a:lnTo>
                    <a:lnTo>
                      <a:pt x="1074" y="27777"/>
                    </a:lnTo>
                    <a:lnTo>
                      <a:pt x="738" y="26569"/>
                    </a:lnTo>
                    <a:lnTo>
                      <a:pt x="470" y="25362"/>
                    </a:lnTo>
                    <a:lnTo>
                      <a:pt x="268" y="24154"/>
                    </a:lnTo>
                    <a:lnTo>
                      <a:pt x="67" y="22879"/>
                    </a:lnTo>
                    <a:lnTo>
                      <a:pt x="67" y="22879"/>
                    </a:lnTo>
                    <a:lnTo>
                      <a:pt x="0" y="21672"/>
                    </a:lnTo>
                    <a:lnTo>
                      <a:pt x="0" y="20464"/>
                    </a:lnTo>
                    <a:lnTo>
                      <a:pt x="0" y="19390"/>
                    </a:lnTo>
                    <a:lnTo>
                      <a:pt x="134" y="18317"/>
                    </a:lnTo>
                    <a:lnTo>
                      <a:pt x="268" y="17311"/>
                    </a:lnTo>
                    <a:lnTo>
                      <a:pt x="470" y="16304"/>
                    </a:lnTo>
                    <a:lnTo>
                      <a:pt x="671" y="15365"/>
                    </a:lnTo>
                    <a:lnTo>
                      <a:pt x="939" y="14493"/>
                    </a:lnTo>
                    <a:lnTo>
                      <a:pt x="1208" y="13688"/>
                    </a:lnTo>
                    <a:lnTo>
                      <a:pt x="1543" y="12882"/>
                    </a:lnTo>
                    <a:lnTo>
                      <a:pt x="1946" y="12212"/>
                    </a:lnTo>
                    <a:lnTo>
                      <a:pt x="2281" y="11473"/>
                    </a:lnTo>
                    <a:lnTo>
                      <a:pt x="3153" y="10266"/>
                    </a:lnTo>
                    <a:lnTo>
                      <a:pt x="4026" y="9125"/>
                    </a:lnTo>
                    <a:lnTo>
                      <a:pt x="4898" y="8186"/>
                    </a:lnTo>
                    <a:lnTo>
                      <a:pt x="5703" y="7448"/>
                    </a:lnTo>
                    <a:lnTo>
                      <a:pt x="6575" y="6777"/>
                    </a:lnTo>
                    <a:lnTo>
                      <a:pt x="7313" y="6307"/>
                    </a:lnTo>
                    <a:lnTo>
                      <a:pt x="8387" y="5636"/>
                    </a:lnTo>
                    <a:lnTo>
                      <a:pt x="8856" y="543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6"/>
              <p:cNvSpPr/>
              <p:nvPr/>
            </p:nvSpPr>
            <p:spPr>
              <a:xfrm>
                <a:off x="3121450" y="2273775"/>
                <a:ext cx="355600" cy="355625"/>
              </a:xfrm>
              <a:custGeom>
                <a:avLst/>
                <a:gdLst/>
                <a:ahLst/>
                <a:cxnLst/>
                <a:rect l="l" t="t" r="r" b="b"/>
                <a:pathLst>
                  <a:path w="14224" h="14225" extrusionOk="0">
                    <a:moveTo>
                      <a:pt x="7045" y="269"/>
                    </a:moveTo>
                    <a:lnTo>
                      <a:pt x="7448" y="336"/>
                    </a:lnTo>
                    <a:lnTo>
                      <a:pt x="7850" y="336"/>
                    </a:lnTo>
                    <a:lnTo>
                      <a:pt x="8655" y="470"/>
                    </a:lnTo>
                    <a:lnTo>
                      <a:pt x="9460" y="739"/>
                    </a:lnTo>
                    <a:lnTo>
                      <a:pt x="10131" y="1074"/>
                    </a:lnTo>
                    <a:lnTo>
                      <a:pt x="10735" y="1410"/>
                    </a:lnTo>
                    <a:lnTo>
                      <a:pt x="11339" y="1879"/>
                    </a:lnTo>
                    <a:lnTo>
                      <a:pt x="11809" y="2349"/>
                    </a:lnTo>
                    <a:lnTo>
                      <a:pt x="12211" y="2819"/>
                    </a:lnTo>
                    <a:lnTo>
                      <a:pt x="12547" y="3355"/>
                    </a:lnTo>
                    <a:lnTo>
                      <a:pt x="12815" y="3825"/>
                    </a:lnTo>
                    <a:lnTo>
                      <a:pt x="13016" y="4295"/>
                    </a:lnTo>
                    <a:lnTo>
                      <a:pt x="13285" y="5167"/>
                    </a:lnTo>
                    <a:lnTo>
                      <a:pt x="13352" y="5569"/>
                    </a:lnTo>
                    <a:lnTo>
                      <a:pt x="13419" y="5905"/>
                    </a:lnTo>
                    <a:lnTo>
                      <a:pt x="13486" y="6442"/>
                    </a:lnTo>
                    <a:lnTo>
                      <a:pt x="13486" y="6844"/>
                    </a:lnTo>
                    <a:lnTo>
                      <a:pt x="13419" y="7314"/>
                    </a:lnTo>
                    <a:lnTo>
                      <a:pt x="13419" y="7582"/>
                    </a:lnTo>
                    <a:lnTo>
                      <a:pt x="13352" y="7851"/>
                    </a:lnTo>
                    <a:lnTo>
                      <a:pt x="13285" y="8186"/>
                    </a:lnTo>
                    <a:lnTo>
                      <a:pt x="13151" y="8521"/>
                    </a:lnTo>
                    <a:lnTo>
                      <a:pt x="12882" y="9394"/>
                    </a:lnTo>
                    <a:lnTo>
                      <a:pt x="12614" y="9863"/>
                    </a:lnTo>
                    <a:lnTo>
                      <a:pt x="12345" y="10266"/>
                    </a:lnTo>
                    <a:lnTo>
                      <a:pt x="11943" y="10736"/>
                    </a:lnTo>
                    <a:lnTo>
                      <a:pt x="11540" y="11205"/>
                    </a:lnTo>
                    <a:lnTo>
                      <a:pt x="11071" y="11608"/>
                    </a:lnTo>
                    <a:lnTo>
                      <a:pt x="10534" y="12010"/>
                    </a:lnTo>
                    <a:lnTo>
                      <a:pt x="9930" y="12279"/>
                    </a:lnTo>
                    <a:lnTo>
                      <a:pt x="9259" y="12614"/>
                    </a:lnTo>
                    <a:lnTo>
                      <a:pt x="8588" y="12815"/>
                    </a:lnTo>
                    <a:lnTo>
                      <a:pt x="7783" y="12950"/>
                    </a:lnTo>
                    <a:lnTo>
                      <a:pt x="6642" y="12950"/>
                    </a:lnTo>
                    <a:lnTo>
                      <a:pt x="6240" y="12882"/>
                    </a:lnTo>
                    <a:lnTo>
                      <a:pt x="5837" y="12882"/>
                    </a:lnTo>
                    <a:lnTo>
                      <a:pt x="5435" y="12748"/>
                    </a:lnTo>
                    <a:lnTo>
                      <a:pt x="5032" y="12614"/>
                    </a:lnTo>
                    <a:lnTo>
                      <a:pt x="4630" y="12480"/>
                    </a:lnTo>
                    <a:lnTo>
                      <a:pt x="3892" y="12077"/>
                    </a:lnTo>
                    <a:lnTo>
                      <a:pt x="3154" y="11608"/>
                    </a:lnTo>
                    <a:lnTo>
                      <a:pt x="2550" y="11004"/>
                    </a:lnTo>
                    <a:lnTo>
                      <a:pt x="1946" y="10333"/>
                    </a:lnTo>
                    <a:lnTo>
                      <a:pt x="1476" y="9528"/>
                    </a:lnTo>
                    <a:lnTo>
                      <a:pt x="1141" y="8723"/>
                    </a:lnTo>
                    <a:lnTo>
                      <a:pt x="872" y="7783"/>
                    </a:lnTo>
                    <a:lnTo>
                      <a:pt x="805" y="6911"/>
                    </a:lnTo>
                    <a:lnTo>
                      <a:pt x="805" y="6374"/>
                    </a:lnTo>
                    <a:lnTo>
                      <a:pt x="805" y="5905"/>
                    </a:lnTo>
                    <a:lnTo>
                      <a:pt x="872" y="5502"/>
                    </a:lnTo>
                    <a:lnTo>
                      <a:pt x="1007" y="5033"/>
                    </a:lnTo>
                    <a:lnTo>
                      <a:pt x="1342" y="4160"/>
                    </a:lnTo>
                    <a:lnTo>
                      <a:pt x="1745" y="3288"/>
                    </a:lnTo>
                    <a:lnTo>
                      <a:pt x="2281" y="2550"/>
                    </a:lnTo>
                    <a:lnTo>
                      <a:pt x="2952" y="1879"/>
                    </a:lnTo>
                    <a:lnTo>
                      <a:pt x="3690" y="1342"/>
                    </a:lnTo>
                    <a:lnTo>
                      <a:pt x="4495" y="873"/>
                    </a:lnTo>
                    <a:lnTo>
                      <a:pt x="5301" y="604"/>
                    </a:lnTo>
                    <a:lnTo>
                      <a:pt x="6173" y="403"/>
                    </a:lnTo>
                    <a:lnTo>
                      <a:pt x="6575" y="336"/>
                    </a:lnTo>
                    <a:lnTo>
                      <a:pt x="7045" y="269"/>
                    </a:lnTo>
                    <a:close/>
                    <a:moveTo>
                      <a:pt x="7045" y="1"/>
                    </a:moveTo>
                    <a:lnTo>
                      <a:pt x="6106" y="68"/>
                    </a:lnTo>
                    <a:lnTo>
                      <a:pt x="5234" y="269"/>
                    </a:lnTo>
                    <a:lnTo>
                      <a:pt x="4361" y="604"/>
                    </a:lnTo>
                    <a:lnTo>
                      <a:pt x="3489" y="1007"/>
                    </a:lnTo>
                    <a:lnTo>
                      <a:pt x="2684" y="1544"/>
                    </a:lnTo>
                    <a:lnTo>
                      <a:pt x="1946" y="2282"/>
                    </a:lnTo>
                    <a:lnTo>
                      <a:pt x="1342" y="3020"/>
                    </a:lnTo>
                    <a:lnTo>
                      <a:pt x="805" y="3892"/>
                    </a:lnTo>
                    <a:lnTo>
                      <a:pt x="403" y="4831"/>
                    </a:lnTo>
                    <a:lnTo>
                      <a:pt x="269" y="5368"/>
                    </a:lnTo>
                    <a:lnTo>
                      <a:pt x="134" y="5838"/>
                    </a:lnTo>
                    <a:lnTo>
                      <a:pt x="67" y="6374"/>
                    </a:lnTo>
                    <a:lnTo>
                      <a:pt x="0" y="6911"/>
                    </a:lnTo>
                    <a:lnTo>
                      <a:pt x="67" y="7918"/>
                    </a:lnTo>
                    <a:lnTo>
                      <a:pt x="269" y="8924"/>
                    </a:lnTo>
                    <a:lnTo>
                      <a:pt x="604" y="9930"/>
                    </a:lnTo>
                    <a:lnTo>
                      <a:pt x="1141" y="10870"/>
                    </a:lnTo>
                    <a:lnTo>
                      <a:pt x="1745" y="11675"/>
                    </a:lnTo>
                    <a:lnTo>
                      <a:pt x="2483" y="12480"/>
                    </a:lnTo>
                    <a:lnTo>
                      <a:pt x="3288" y="13084"/>
                    </a:lnTo>
                    <a:lnTo>
                      <a:pt x="3690" y="13352"/>
                    </a:lnTo>
                    <a:lnTo>
                      <a:pt x="4160" y="13553"/>
                    </a:lnTo>
                    <a:lnTo>
                      <a:pt x="5099" y="13889"/>
                    </a:lnTo>
                    <a:lnTo>
                      <a:pt x="5569" y="14023"/>
                    </a:lnTo>
                    <a:lnTo>
                      <a:pt x="6106" y="14157"/>
                    </a:lnTo>
                    <a:lnTo>
                      <a:pt x="6575" y="14157"/>
                    </a:lnTo>
                    <a:lnTo>
                      <a:pt x="6978" y="14224"/>
                    </a:lnTo>
                    <a:lnTo>
                      <a:pt x="7515" y="14224"/>
                    </a:lnTo>
                    <a:lnTo>
                      <a:pt x="7984" y="14157"/>
                    </a:lnTo>
                    <a:lnTo>
                      <a:pt x="8857" y="14023"/>
                    </a:lnTo>
                    <a:lnTo>
                      <a:pt x="9729" y="13755"/>
                    </a:lnTo>
                    <a:lnTo>
                      <a:pt x="10467" y="13352"/>
                    </a:lnTo>
                    <a:lnTo>
                      <a:pt x="11205" y="12950"/>
                    </a:lnTo>
                    <a:lnTo>
                      <a:pt x="11809" y="12480"/>
                    </a:lnTo>
                    <a:lnTo>
                      <a:pt x="12345" y="11943"/>
                    </a:lnTo>
                    <a:lnTo>
                      <a:pt x="12815" y="11406"/>
                    </a:lnTo>
                    <a:lnTo>
                      <a:pt x="13151" y="10803"/>
                    </a:lnTo>
                    <a:lnTo>
                      <a:pt x="13486" y="10266"/>
                    </a:lnTo>
                    <a:lnTo>
                      <a:pt x="13687" y="9729"/>
                    </a:lnTo>
                    <a:lnTo>
                      <a:pt x="14023" y="8790"/>
                    </a:lnTo>
                    <a:lnTo>
                      <a:pt x="14090" y="8387"/>
                    </a:lnTo>
                    <a:lnTo>
                      <a:pt x="14157" y="7985"/>
                    </a:lnTo>
                    <a:lnTo>
                      <a:pt x="14224" y="7649"/>
                    </a:lnTo>
                    <a:lnTo>
                      <a:pt x="14224" y="7381"/>
                    </a:lnTo>
                    <a:lnTo>
                      <a:pt x="14224" y="6911"/>
                    </a:lnTo>
                    <a:lnTo>
                      <a:pt x="14157" y="6374"/>
                    </a:lnTo>
                    <a:lnTo>
                      <a:pt x="14090" y="5771"/>
                    </a:lnTo>
                    <a:lnTo>
                      <a:pt x="14023" y="5435"/>
                    </a:lnTo>
                    <a:lnTo>
                      <a:pt x="13889" y="5033"/>
                    </a:lnTo>
                    <a:lnTo>
                      <a:pt x="13553" y="4093"/>
                    </a:lnTo>
                    <a:lnTo>
                      <a:pt x="13285" y="3557"/>
                    </a:lnTo>
                    <a:lnTo>
                      <a:pt x="12949" y="3087"/>
                    </a:lnTo>
                    <a:lnTo>
                      <a:pt x="12547" y="2550"/>
                    </a:lnTo>
                    <a:lnTo>
                      <a:pt x="12077" y="2081"/>
                    </a:lnTo>
                    <a:lnTo>
                      <a:pt x="11540" y="1611"/>
                    </a:lnTo>
                    <a:lnTo>
                      <a:pt x="10936" y="1141"/>
                    </a:lnTo>
                    <a:lnTo>
                      <a:pt x="10266" y="806"/>
                    </a:lnTo>
                    <a:lnTo>
                      <a:pt x="9527" y="470"/>
                    </a:lnTo>
                    <a:lnTo>
                      <a:pt x="8722" y="202"/>
                    </a:lnTo>
                    <a:lnTo>
                      <a:pt x="7917" y="68"/>
                    </a:lnTo>
                    <a:lnTo>
                      <a:pt x="70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6"/>
              <p:cNvSpPr/>
              <p:nvPr/>
            </p:nvSpPr>
            <p:spPr>
              <a:xfrm>
                <a:off x="2832950" y="1919875"/>
                <a:ext cx="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2" extrusionOk="0">
                    <a:moveTo>
                      <a:pt x="0" y="201"/>
                    </a:moveTo>
                    <a:lnTo>
                      <a:pt x="0" y="201"/>
                    </a:lnTo>
                    <a:lnTo>
                      <a:pt x="0" y="201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  <a:moveTo>
                      <a:pt x="0" y="134"/>
                    </a:move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close/>
                    <a:moveTo>
                      <a:pt x="0" y="134"/>
                    </a:move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close/>
                    <a:moveTo>
                      <a:pt x="0" y="67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  <a:moveTo>
                      <a:pt x="0" y="67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6"/>
              <p:cNvSpPr/>
              <p:nvPr/>
            </p:nvSpPr>
            <p:spPr>
              <a:xfrm>
                <a:off x="2832950" y="1924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6"/>
              <p:cNvSpPr/>
              <p:nvPr/>
            </p:nvSpPr>
            <p:spPr>
              <a:xfrm>
                <a:off x="2832950" y="192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6"/>
              <p:cNvSpPr/>
              <p:nvPr/>
            </p:nvSpPr>
            <p:spPr>
              <a:xfrm>
                <a:off x="2832950" y="192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6"/>
              <p:cNvSpPr/>
              <p:nvPr/>
            </p:nvSpPr>
            <p:spPr>
              <a:xfrm>
                <a:off x="2832950" y="1921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6"/>
              <p:cNvSpPr/>
              <p:nvPr/>
            </p:nvSpPr>
            <p:spPr>
              <a:xfrm>
                <a:off x="2832950" y="1921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6"/>
              <p:cNvSpPr/>
              <p:nvPr/>
            </p:nvSpPr>
            <p:spPr>
              <a:xfrm>
                <a:off x="2832950" y="1919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6"/>
              <p:cNvSpPr/>
              <p:nvPr/>
            </p:nvSpPr>
            <p:spPr>
              <a:xfrm>
                <a:off x="2832950" y="1919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6"/>
              <p:cNvSpPr/>
              <p:nvPr/>
            </p:nvSpPr>
            <p:spPr>
              <a:xfrm>
                <a:off x="3097950" y="1899725"/>
                <a:ext cx="5317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21270" h="6644" extrusionOk="0">
                    <a:moveTo>
                      <a:pt x="68" y="6576"/>
                    </a:moveTo>
                    <a:lnTo>
                      <a:pt x="68" y="6576"/>
                    </a:lnTo>
                    <a:lnTo>
                      <a:pt x="1" y="6643"/>
                    </a:lnTo>
                    <a:lnTo>
                      <a:pt x="1" y="6643"/>
                    </a:lnTo>
                    <a:lnTo>
                      <a:pt x="68" y="6576"/>
                    </a:lnTo>
                    <a:close/>
                    <a:moveTo>
                      <a:pt x="68" y="6442"/>
                    </a:moveTo>
                    <a:lnTo>
                      <a:pt x="68" y="6442"/>
                    </a:lnTo>
                    <a:lnTo>
                      <a:pt x="68" y="6576"/>
                    </a:lnTo>
                    <a:lnTo>
                      <a:pt x="68" y="6576"/>
                    </a:lnTo>
                    <a:lnTo>
                      <a:pt x="68" y="6442"/>
                    </a:lnTo>
                    <a:close/>
                    <a:moveTo>
                      <a:pt x="68" y="6375"/>
                    </a:moveTo>
                    <a:lnTo>
                      <a:pt x="68" y="6375"/>
                    </a:lnTo>
                    <a:lnTo>
                      <a:pt x="68" y="6375"/>
                    </a:lnTo>
                    <a:lnTo>
                      <a:pt x="68" y="6375"/>
                    </a:lnTo>
                    <a:lnTo>
                      <a:pt x="68" y="6375"/>
                    </a:lnTo>
                    <a:close/>
                    <a:moveTo>
                      <a:pt x="68" y="6375"/>
                    </a:moveTo>
                    <a:lnTo>
                      <a:pt x="68" y="6375"/>
                    </a:lnTo>
                    <a:lnTo>
                      <a:pt x="68" y="6375"/>
                    </a:lnTo>
                    <a:lnTo>
                      <a:pt x="68" y="6375"/>
                    </a:lnTo>
                    <a:lnTo>
                      <a:pt x="68" y="6375"/>
                    </a:lnTo>
                    <a:close/>
                    <a:moveTo>
                      <a:pt x="4161" y="2550"/>
                    </a:moveTo>
                    <a:lnTo>
                      <a:pt x="4161" y="2550"/>
                    </a:lnTo>
                    <a:lnTo>
                      <a:pt x="3758" y="2618"/>
                    </a:lnTo>
                    <a:lnTo>
                      <a:pt x="3221" y="2685"/>
                    </a:lnTo>
                    <a:lnTo>
                      <a:pt x="2685" y="2886"/>
                    </a:lnTo>
                    <a:lnTo>
                      <a:pt x="2014" y="3221"/>
                    </a:lnTo>
                    <a:lnTo>
                      <a:pt x="1745" y="3423"/>
                    </a:lnTo>
                    <a:lnTo>
                      <a:pt x="1410" y="3691"/>
                    </a:lnTo>
                    <a:lnTo>
                      <a:pt x="1142" y="3959"/>
                    </a:lnTo>
                    <a:lnTo>
                      <a:pt x="873" y="4295"/>
                    </a:lnTo>
                    <a:lnTo>
                      <a:pt x="605" y="4765"/>
                    </a:lnTo>
                    <a:lnTo>
                      <a:pt x="403" y="5234"/>
                    </a:lnTo>
                    <a:lnTo>
                      <a:pt x="202" y="5771"/>
                    </a:lnTo>
                    <a:lnTo>
                      <a:pt x="68" y="6375"/>
                    </a:lnTo>
                    <a:lnTo>
                      <a:pt x="68" y="6375"/>
                    </a:lnTo>
                    <a:lnTo>
                      <a:pt x="202" y="5771"/>
                    </a:lnTo>
                    <a:lnTo>
                      <a:pt x="403" y="5234"/>
                    </a:lnTo>
                    <a:lnTo>
                      <a:pt x="605" y="4765"/>
                    </a:lnTo>
                    <a:lnTo>
                      <a:pt x="873" y="4295"/>
                    </a:lnTo>
                    <a:lnTo>
                      <a:pt x="1142" y="3959"/>
                    </a:lnTo>
                    <a:lnTo>
                      <a:pt x="1410" y="3691"/>
                    </a:lnTo>
                    <a:lnTo>
                      <a:pt x="1745" y="3423"/>
                    </a:lnTo>
                    <a:lnTo>
                      <a:pt x="2014" y="3221"/>
                    </a:lnTo>
                    <a:lnTo>
                      <a:pt x="2685" y="2886"/>
                    </a:lnTo>
                    <a:lnTo>
                      <a:pt x="3221" y="2685"/>
                    </a:lnTo>
                    <a:lnTo>
                      <a:pt x="3758" y="2618"/>
                    </a:lnTo>
                    <a:lnTo>
                      <a:pt x="4161" y="2550"/>
                    </a:lnTo>
                    <a:close/>
                    <a:moveTo>
                      <a:pt x="4161" y="2550"/>
                    </a:moveTo>
                    <a:lnTo>
                      <a:pt x="4161" y="2550"/>
                    </a:lnTo>
                    <a:lnTo>
                      <a:pt x="4161" y="2550"/>
                    </a:lnTo>
                    <a:lnTo>
                      <a:pt x="4161" y="2550"/>
                    </a:lnTo>
                    <a:lnTo>
                      <a:pt x="4161" y="2550"/>
                    </a:lnTo>
                    <a:close/>
                    <a:moveTo>
                      <a:pt x="4161" y="2550"/>
                    </a:moveTo>
                    <a:lnTo>
                      <a:pt x="4161" y="2550"/>
                    </a:lnTo>
                    <a:lnTo>
                      <a:pt x="4161" y="2550"/>
                    </a:lnTo>
                    <a:lnTo>
                      <a:pt x="4161" y="2550"/>
                    </a:lnTo>
                    <a:lnTo>
                      <a:pt x="4161" y="2550"/>
                    </a:lnTo>
                    <a:close/>
                    <a:moveTo>
                      <a:pt x="4161" y="2550"/>
                    </a:moveTo>
                    <a:lnTo>
                      <a:pt x="4161" y="2550"/>
                    </a:lnTo>
                    <a:lnTo>
                      <a:pt x="4161" y="2550"/>
                    </a:lnTo>
                    <a:lnTo>
                      <a:pt x="4161" y="2550"/>
                    </a:lnTo>
                    <a:lnTo>
                      <a:pt x="4161" y="2550"/>
                    </a:lnTo>
                    <a:close/>
                    <a:moveTo>
                      <a:pt x="4228" y="2550"/>
                    </a:moveTo>
                    <a:lnTo>
                      <a:pt x="4228" y="2550"/>
                    </a:lnTo>
                    <a:lnTo>
                      <a:pt x="4228" y="2550"/>
                    </a:lnTo>
                    <a:lnTo>
                      <a:pt x="4228" y="2550"/>
                    </a:lnTo>
                    <a:lnTo>
                      <a:pt x="4228" y="2550"/>
                    </a:lnTo>
                    <a:lnTo>
                      <a:pt x="4228" y="2550"/>
                    </a:lnTo>
                    <a:close/>
                    <a:moveTo>
                      <a:pt x="19190" y="672"/>
                    </a:moveTo>
                    <a:lnTo>
                      <a:pt x="19190" y="672"/>
                    </a:lnTo>
                    <a:lnTo>
                      <a:pt x="17512" y="1141"/>
                    </a:lnTo>
                    <a:lnTo>
                      <a:pt x="16036" y="1544"/>
                    </a:lnTo>
                    <a:lnTo>
                      <a:pt x="14627" y="1745"/>
                    </a:lnTo>
                    <a:lnTo>
                      <a:pt x="13420" y="1947"/>
                    </a:lnTo>
                    <a:lnTo>
                      <a:pt x="13420" y="1947"/>
                    </a:lnTo>
                    <a:lnTo>
                      <a:pt x="14627" y="1745"/>
                    </a:lnTo>
                    <a:lnTo>
                      <a:pt x="16036" y="1544"/>
                    </a:lnTo>
                    <a:lnTo>
                      <a:pt x="17512" y="1141"/>
                    </a:lnTo>
                    <a:lnTo>
                      <a:pt x="19190" y="672"/>
                    </a:lnTo>
                    <a:close/>
                    <a:moveTo>
                      <a:pt x="19257" y="672"/>
                    </a:moveTo>
                    <a:lnTo>
                      <a:pt x="19257" y="672"/>
                    </a:lnTo>
                    <a:lnTo>
                      <a:pt x="19257" y="672"/>
                    </a:lnTo>
                    <a:lnTo>
                      <a:pt x="19257" y="672"/>
                    </a:lnTo>
                    <a:lnTo>
                      <a:pt x="19257" y="672"/>
                    </a:lnTo>
                    <a:close/>
                    <a:moveTo>
                      <a:pt x="19257" y="605"/>
                    </a:moveTo>
                    <a:lnTo>
                      <a:pt x="19257" y="605"/>
                    </a:lnTo>
                    <a:lnTo>
                      <a:pt x="19257" y="672"/>
                    </a:lnTo>
                    <a:lnTo>
                      <a:pt x="19257" y="672"/>
                    </a:lnTo>
                    <a:lnTo>
                      <a:pt x="19257" y="605"/>
                    </a:lnTo>
                    <a:close/>
                    <a:moveTo>
                      <a:pt x="20934" y="68"/>
                    </a:moveTo>
                    <a:lnTo>
                      <a:pt x="20934" y="68"/>
                    </a:lnTo>
                    <a:lnTo>
                      <a:pt x="20934" y="68"/>
                    </a:lnTo>
                    <a:lnTo>
                      <a:pt x="20934" y="68"/>
                    </a:lnTo>
                    <a:lnTo>
                      <a:pt x="20934" y="68"/>
                    </a:lnTo>
                    <a:close/>
                    <a:moveTo>
                      <a:pt x="20934" y="68"/>
                    </a:moveTo>
                    <a:lnTo>
                      <a:pt x="20934" y="68"/>
                    </a:lnTo>
                    <a:lnTo>
                      <a:pt x="20934" y="68"/>
                    </a:lnTo>
                    <a:lnTo>
                      <a:pt x="20934" y="68"/>
                    </a:lnTo>
                    <a:lnTo>
                      <a:pt x="20934" y="68"/>
                    </a:lnTo>
                    <a:close/>
                    <a:moveTo>
                      <a:pt x="21001" y="68"/>
                    </a:moveTo>
                    <a:lnTo>
                      <a:pt x="21001" y="68"/>
                    </a:lnTo>
                    <a:lnTo>
                      <a:pt x="21001" y="68"/>
                    </a:lnTo>
                    <a:lnTo>
                      <a:pt x="21001" y="68"/>
                    </a:lnTo>
                    <a:lnTo>
                      <a:pt x="21001" y="68"/>
                    </a:lnTo>
                    <a:close/>
                    <a:moveTo>
                      <a:pt x="21001" y="68"/>
                    </a:moveTo>
                    <a:lnTo>
                      <a:pt x="21001" y="68"/>
                    </a:lnTo>
                    <a:lnTo>
                      <a:pt x="21001" y="68"/>
                    </a:lnTo>
                    <a:lnTo>
                      <a:pt x="21001" y="68"/>
                    </a:lnTo>
                    <a:lnTo>
                      <a:pt x="21001" y="68"/>
                    </a:lnTo>
                    <a:close/>
                    <a:moveTo>
                      <a:pt x="21068" y="68"/>
                    </a:moveTo>
                    <a:lnTo>
                      <a:pt x="21068" y="68"/>
                    </a:lnTo>
                    <a:lnTo>
                      <a:pt x="21068" y="68"/>
                    </a:lnTo>
                    <a:lnTo>
                      <a:pt x="21068" y="68"/>
                    </a:lnTo>
                    <a:close/>
                    <a:moveTo>
                      <a:pt x="21068" y="68"/>
                    </a:moveTo>
                    <a:lnTo>
                      <a:pt x="21068" y="68"/>
                    </a:lnTo>
                    <a:lnTo>
                      <a:pt x="21068" y="68"/>
                    </a:lnTo>
                    <a:lnTo>
                      <a:pt x="21068" y="68"/>
                    </a:lnTo>
                    <a:lnTo>
                      <a:pt x="21068" y="68"/>
                    </a:lnTo>
                    <a:close/>
                    <a:moveTo>
                      <a:pt x="21068" y="1"/>
                    </a:moveTo>
                    <a:lnTo>
                      <a:pt x="21068" y="1"/>
                    </a:lnTo>
                    <a:lnTo>
                      <a:pt x="21068" y="68"/>
                    </a:lnTo>
                    <a:lnTo>
                      <a:pt x="21068" y="68"/>
                    </a:lnTo>
                    <a:lnTo>
                      <a:pt x="21068" y="1"/>
                    </a:lnTo>
                    <a:close/>
                    <a:moveTo>
                      <a:pt x="21068" y="1"/>
                    </a:moveTo>
                    <a:lnTo>
                      <a:pt x="21068" y="1"/>
                    </a:lnTo>
                    <a:lnTo>
                      <a:pt x="21068" y="1"/>
                    </a:lnTo>
                    <a:close/>
                    <a:moveTo>
                      <a:pt x="21135" y="1"/>
                    </a:moveTo>
                    <a:lnTo>
                      <a:pt x="21135" y="1"/>
                    </a:lnTo>
                    <a:lnTo>
                      <a:pt x="21135" y="1"/>
                    </a:lnTo>
                    <a:lnTo>
                      <a:pt x="21135" y="1"/>
                    </a:lnTo>
                    <a:lnTo>
                      <a:pt x="21135" y="1"/>
                    </a:lnTo>
                    <a:close/>
                    <a:moveTo>
                      <a:pt x="21202" y="1"/>
                    </a:moveTo>
                    <a:lnTo>
                      <a:pt x="21202" y="1"/>
                    </a:lnTo>
                    <a:lnTo>
                      <a:pt x="21202" y="1"/>
                    </a:lnTo>
                    <a:close/>
                    <a:moveTo>
                      <a:pt x="21269" y="1"/>
                    </a:moveTo>
                    <a:lnTo>
                      <a:pt x="21269" y="1"/>
                    </a:lnTo>
                    <a:lnTo>
                      <a:pt x="21269" y="1"/>
                    </a:lnTo>
                    <a:lnTo>
                      <a:pt x="21269" y="1"/>
                    </a:lnTo>
                    <a:lnTo>
                      <a:pt x="212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6"/>
              <p:cNvSpPr/>
              <p:nvPr/>
            </p:nvSpPr>
            <p:spPr>
              <a:xfrm>
                <a:off x="3097950" y="206412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fill="none" extrusionOk="0">
                    <a:moveTo>
                      <a:pt x="68" y="0"/>
                    </a:moveTo>
                    <a:lnTo>
                      <a:pt x="68" y="0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6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6"/>
              <p:cNvSpPr/>
              <p:nvPr/>
            </p:nvSpPr>
            <p:spPr>
              <a:xfrm>
                <a:off x="3099650" y="2060750"/>
                <a:ext cx="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6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6"/>
              <p:cNvSpPr/>
              <p:nvPr/>
            </p:nvSpPr>
            <p:spPr>
              <a:xfrm>
                <a:off x="3099650" y="2059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6"/>
              <p:cNvSpPr/>
              <p:nvPr/>
            </p:nvSpPr>
            <p:spPr>
              <a:xfrm>
                <a:off x="3099650" y="2059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6"/>
              <p:cNvSpPr/>
              <p:nvPr/>
            </p:nvSpPr>
            <p:spPr>
              <a:xfrm>
                <a:off x="3099650" y="1963475"/>
                <a:ext cx="10232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825" fill="none" extrusionOk="0">
                    <a:moveTo>
                      <a:pt x="4093" y="0"/>
                    </a:moveTo>
                    <a:lnTo>
                      <a:pt x="4093" y="0"/>
                    </a:lnTo>
                    <a:lnTo>
                      <a:pt x="3690" y="68"/>
                    </a:lnTo>
                    <a:lnTo>
                      <a:pt x="3153" y="135"/>
                    </a:lnTo>
                    <a:lnTo>
                      <a:pt x="2617" y="336"/>
                    </a:lnTo>
                    <a:lnTo>
                      <a:pt x="1946" y="671"/>
                    </a:lnTo>
                    <a:lnTo>
                      <a:pt x="1677" y="873"/>
                    </a:lnTo>
                    <a:lnTo>
                      <a:pt x="1342" y="1141"/>
                    </a:lnTo>
                    <a:lnTo>
                      <a:pt x="1074" y="1409"/>
                    </a:lnTo>
                    <a:lnTo>
                      <a:pt x="805" y="1745"/>
                    </a:lnTo>
                    <a:lnTo>
                      <a:pt x="537" y="2215"/>
                    </a:lnTo>
                    <a:lnTo>
                      <a:pt x="335" y="2684"/>
                    </a:lnTo>
                    <a:lnTo>
                      <a:pt x="134" y="3221"/>
                    </a:lnTo>
                    <a:lnTo>
                      <a:pt x="0" y="3825"/>
                    </a:lnTo>
                    <a:lnTo>
                      <a:pt x="0" y="3825"/>
                    </a:lnTo>
                    <a:lnTo>
                      <a:pt x="134" y="3221"/>
                    </a:lnTo>
                    <a:lnTo>
                      <a:pt x="335" y="2684"/>
                    </a:lnTo>
                    <a:lnTo>
                      <a:pt x="537" y="2215"/>
                    </a:lnTo>
                    <a:lnTo>
                      <a:pt x="805" y="1745"/>
                    </a:lnTo>
                    <a:lnTo>
                      <a:pt x="1074" y="1409"/>
                    </a:lnTo>
                    <a:lnTo>
                      <a:pt x="1342" y="1141"/>
                    </a:lnTo>
                    <a:lnTo>
                      <a:pt x="1677" y="873"/>
                    </a:lnTo>
                    <a:lnTo>
                      <a:pt x="1946" y="671"/>
                    </a:lnTo>
                    <a:lnTo>
                      <a:pt x="2617" y="336"/>
                    </a:lnTo>
                    <a:lnTo>
                      <a:pt x="3153" y="135"/>
                    </a:lnTo>
                    <a:lnTo>
                      <a:pt x="3690" y="68"/>
                    </a:lnTo>
                    <a:lnTo>
                      <a:pt x="409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6"/>
              <p:cNvSpPr/>
              <p:nvPr/>
            </p:nvSpPr>
            <p:spPr>
              <a:xfrm>
                <a:off x="3201950" y="1963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3201950" y="1963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6"/>
              <p:cNvSpPr/>
              <p:nvPr/>
            </p:nvSpPr>
            <p:spPr>
              <a:xfrm>
                <a:off x="3201950" y="1963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6"/>
              <p:cNvSpPr/>
              <p:nvPr/>
            </p:nvSpPr>
            <p:spPr>
              <a:xfrm>
                <a:off x="3203625" y="1963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3433425" y="1916500"/>
                <a:ext cx="144275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1276" fill="none" extrusionOk="0">
                    <a:moveTo>
                      <a:pt x="5771" y="1"/>
                    </a:moveTo>
                    <a:lnTo>
                      <a:pt x="5771" y="1"/>
                    </a:lnTo>
                    <a:lnTo>
                      <a:pt x="4093" y="470"/>
                    </a:lnTo>
                    <a:lnTo>
                      <a:pt x="2617" y="873"/>
                    </a:lnTo>
                    <a:lnTo>
                      <a:pt x="1208" y="1074"/>
                    </a:lnTo>
                    <a:lnTo>
                      <a:pt x="1" y="1276"/>
                    </a:lnTo>
                    <a:lnTo>
                      <a:pt x="1" y="1276"/>
                    </a:lnTo>
                    <a:lnTo>
                      <a:pt x="1208" y="1074"/>
                    </a:lnTo>
                    <a:lnTo>
                      <a:pt x="2617" y="873"/>
                    </a:lnTo>
                    <a:lnTo>
                      <a:pt x="4093" y="470"/>
                    </a:lnTo>
                    <a:lnTo>
                      <a:pt x="5771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3579350" y="1916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6"/>
              <p:cNvSpPr/>
              <p:nvPr/>
            </p:nvSpPr>
            <p:spPr>
              <a:xfrm>
                <a:off x="3579350" y="1914825"/>
                <a:ext cx="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8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6"/>
              <p:cNvSpPr/>
              <p:nvPr/>
            </p:nvSpPr>
            <p:spPr>
              <a:xfrm>
                <a:off x="3621300" y="1901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6"/>
              <p:cNvSpPr/>
              <p:nvPr/>
            </p:nvSpPr>
            <p:spPr>
              <a:xfrm>
                <a:off x="3621300" y="1901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6"/>
              <p:cNvSpPr/>
              <p:nvPr/>
            </p:nvSpPr>
            <p:spPr>
              <a:xfrm>
                <a:off x="3622975" y="1901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6"/>
              <p:cNvSpPr/>
              <p:nvPr/>
            </p:nvSpPr>
            <p:spPr>
              <a:xfrm>
                <a:off x="3622975" y="1901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6"/>
              <p:cNvSpPr/>
              <p:nvPr/>
            </p:nvSpPr>
            <p:spPr>
              <a:xfrm>
                <a:off x="3624650" y="1901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6"/>
              <p:cNvSpPr/>
              <p:nvPr/>
            </p:nvSpPr>
            <p:spPr>
              <a:xfrm>
                <a:off x="3624650" y="1901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6"/>
              <p:cNvSpPr/>
              <p:nvPr/>
            </p:nvSpPr>
            <p:spPr>
              <a:xfrm>
                <a:off x="3624650" y="1899725"/>
                <a:ext cx="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6"/>
              <p:cNvSpPr/>
              <p:nvPr/>
            </p:nvSpPr>
            <p:spPr>
              <a:xfrm>
                <a:off x="3624650" y="1899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6"/>
              <p:cNvSpPr/>
              <p:nvPr/>
            </p:nvSpPr>
            <p:spPr>
              <a:xfrm>
                <a:off x="3626325" y="1899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6"/>
              <p:cNvSpPr/>
              <p:nvPr/>
            </p:nvSpPr>
            <p:spPr>
              <a:xfrm>
                <a:off x="3628000" y="1899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3629675" y="1899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6"/>
              <p:cNvSpPr/>
              <p:nvPr/>
            </p:nvSpPr>
            <p:spPr>
              <a:xfrm>
                <a:off x="2831275" y="1606200"/>
                <a:ext cx="1152350" cy="919200"/>
              </a:xfrm>
              <a:custGeom>
                <a:avLst/>
                <a:gdLst/>
                <a:ahLst/>
                <a:cxnLst/>
                <a:rect l="l" t="t" r="r" b="b"/>
                <a:pathLst>
                  <a:path w="46094" h="36768" extrusionOk="0">
                    <a:moveTo>
                      <a:pt x="46093" y="1"/>
                    </a:moveTo>
                    <a:lnTo>
                      <a:pt x="44617" y="1141"/>
                    </a:lnTo>
                    <a:lnTo>
                      <a:pt x="43074" y="2215"/>
                    </a:lnTo>
                    <a:lnTo>
                      <a:pt x="41531" y="3221"/>
                    </a:lnTo>
                    <a:lnTo>
                      <a:pt x="39921" y="4093"/>
                    </a:lnTo>
                    <a:lnTo>
                      <a:pt x="38310" y="4898"/>
                    </a:lnTo>
                    <a:lnTo>
                      <a:pt x="36700" y="5569"/>
                    </a:lnTo>
                    <a:lnTo>
                      <a:pt x="35090" y="6173"/>
                    </a:lnTo>
                    <a:lnTo>
                      <a:pt x="33413" y="6710"/>
                    </a:lnTo>
                    <a:lnTo>
                      <a:pt x="31735" y="7180"/>
                    </a:lnTo>
                    <a:lnTo>
                      <a:pt x="30058" y="7582"/>
                    </a:lnTo>
                    <a:lnTo>
                      <a:pt x="28381" y="7918"/>
                    </a:lnTo>
                    <a:lnTo>
                      <a:pt x="26703" y="8119"/>
                    </a:lnTo>
                    <a:lnTo>
                      <a:pt x="25026" y="8320"/>
                    </a:lnTo>
                    <a:lnTo>
                      <a:pt x="23349" y="8454"/>
                    </a:lnTo>
                    <a:lnTo>
                      <a:pt x="21671" y="8521"/>
                    </a:lnTo>
                    <a:lnTo>
                      <a:pt x="19994" y="8589"/>
                    </a:lnTo>
                    <a:lnTo>
                      <a:pt x="17243" y="8521"/>
                    </a:lnTo>
                    <a:lnTo>
                      <a:pt x="14492" y="8320"/>
                    </a:lnTo>
                    <a:lnTo>
                      <a:pt x="11876" y="8052"/>
                    </a:lnTo>
                    <a:lnTo>
                      <a:pt x="9326" y="7649"/>
                    </a:lnTo>
                    <a:lnTo>
                      <a:pt x="6911" y="7180"/>
                    </a:lnTo>
                    <a:lnTo>
                      <a:pt x="4630" y="6710"/>
                    </a:lnTo>
                    <a:lnTo>
                      <a:pt x="2550" y="6173"/>
                    </a:lnTo>
                    <a:lnTo>
                      <a:pt x="537" y="5636"/>
                    </a:lnTo>
                    <a:lnTo>
                      <a:pt x="268" y="7180"/>
                    </a:lnTo>
                    <a:lnTo>
                      <a:pt x="67" y="8857"/>
                    </a:lnTo>
                    <a:lnTo>
                      <a:pt x="0" y="10601"/>
                    </a:lnTo>
                    <a:lnTo>
                      <a:pt x="67" y="12547"/>
                    </a:lnTo>
                    <a:lnTo>
                      <a:pt x="67" y="12614"/>
                    </a:lnTo>
                    <a:lnTo>
                      <a:pt x="67" y="12681"/>
                    </a:lnTo>
                    <a:lnTo>
                      <a:pt x="67" y="12748"/>
                    </a:lnTo>
                    <a:lnTo>
                      <a:pt x="336" y="14426"/>
                    </a:lnTo>
                    <a:lnTo>
                      <a:pt x="671" y="16103"/>
                    </a:lnTo>
                    <a:lnTo>
                      <a:pt x="1141" y="17713"/>
                    </a:lnTo>
                    <a:lnTo>
                      <a:pt x="1677" y="19256"/>
                    </a:lnTo>
                    <a:lnTo>
                      <a:pt x="2281" y="20799"/>
                    </a:lnTo>
                    <a:lnTo>
                      <a:pt x="3019" y="22275"/>
                    </a:lnTo>
                    <a:lnTo>
                      <a:pt x="3824" y="23752"/>
                    </a:lnTo>
                    <a:lnTo>
                      <a:pt x="4630" y="25093"/>
                    </a:lnTo>
                    <a:lnTo>
                      <a:pt x="5502" y="26435"/>
                    </a:lnTo>
                    <a:lnTo>
                      <a:pt x="6374" y="27643"/>
                    </a:lnTo>
                    <a:lnTo>
                      <a:pt x="7313" y="28851"/>
                    </a:lnTo>
                    <a:lnTo>
                      <a:pt x="8185" y="29991"/>
                    </a:lnTo>
                    <a:lnTo>
                      <a:pt x="9997" y="32004"/>
                    </a:lnTo>
                    <a:lnTo>
                      <a:pt x="11607" y="33681"/>
                    </a:lnTo>
                    <a:lnTo>
                      <a:pt x="11607" y="33614"/>
                    </a:lnTo>
                    <a:lnTo>
                      <a:pt x="11674" y="33077"/>
                    </a:lnTo>
                    <a:lnTo>
                      <a:pt x="11741" y="32541"/>
                    </a:lnTo>
                    <a:lnTo>
                      <a:pt x="11876" y="32071"/>
                    </a:lnTo>
                    <a:lnTo>
                      <a:pt x="12010" y="31534"/>
                    </a:lnTo>
                    <a:lnTo>
                      <a:pt x="12412" y="30595"/>
                    </a:lnTo>
                    <a:lnTo>
                      <a:pt x="12949" y="29723"/>
                    </a:lnTo>
                    <a:lnTo>
                      <a:pt x="13553" y="28985"/>
                    </a:lnTo>
                    <a:lnTo>
                      <a:pt x="14291" y="28247"/>
                    </a:lnTo>
                    <a:lnTo>
                      <a:pt x="15096" y="27710"/>
                    </a:lnTo>
                    <a:lnTo>
                      <a:pt x="15901" y="27307"/>
                    </a:lnTo>
                    <a:lnTo>
                      <a:pt x="15230" y="26972"/>
                    </a:lnTo>
                    <a:lnTo>
                      <a:pt x="14626" y="26637"/>
                    </a:lnTo>
                    <a:lnTo>
                      <a:pt x="14023" y="26301"/>
                    </a:lnTo>
                    <a:lnTo>
                      <a:pt x="13553" y="25899"/>
                    </a:lnTo>
                    <a:lnTo>
                      <a:pt x="13016" y="25496"/>
                    </a:lnTo>
                    <a:lnTo>
                      <a:pt x="12614" y="25093"/>
                    </a:lnTo>
                    <a:lnTo>
                      <a:pt x="12211" y="24624"/>
                    </a:lnTo>
                    <a:lnTo>
                      <a:pt x="11876" y="24154"/>
                    </a:lnTo>
                    <a:lnTo>
                      <a:pt x="11540" y="23684"/>
                    </a:lnTo>
                    <a:lnTo>
                      <a:pt x="11272" y="23148"/>
                    </a:lnTo>
                    <a:lnTo>
                      <a:pt x="11070" y="22611"/>
                    </a:lnTo>
                    <a:lnTo>
                      <a:pt x="10936" y="22074"/>
                    </a:lnTo>
                    <a:lnTo>
                      <a:pt x="10735" y="21537"/>
                    </a:lnTo>
                    <a:lnTo>
                      <a:pt x="10668" y="20934"/>
                    </a:lnTo>
                    <a:lnTo>
                      <a:pt x="10601" y="19793"/>
                    </a:lnTo>
                    <a:lnTo>
                      <a:pt x="10601" y="19055"/>
                    </a:lnTo>
                    <a:lnTo>
                      <a:pt x="10668" y="18384"/>
                    </a:lnTo>
                    <a:lnTo>
                      <a:pt x="10735" y="18317"/>
                    </a:lnTo>
                    <a:lnTo>
                      <a:pt x="10735" y="18183"/>
                    </a:lnTo>
                    <a:lnTo>
                      <a:pt x="10735" y="18116"/>
                    </a:lnTo>
                    <a:lnTo>
                      <a:pt x="10869" y="17512"/>
                    </a:lnTo>
                    <a:lnTo>
                      <a:pt x="11070" y="16975"/>
                    </a:lnTo>
                    <a:lnTo>
                      <a:pt x="11272" y="16506"/>
                    </a:lnTo>
                    <a:lnTo>
                      <a:pt x="11540" y="16036"/>
                    </a:lnTo>
                    <a:lnTo>
                      <a:pt x="11809" y="15700"/>
                    </a:lnTo>
                    <a:lnTo>
                      <a:pt x="12077" y="15432"/>
                    </a:lnTo>
                    <a:lnTo>
                      <a:pt x="12412" y="15164"/>
                    </a:lnTo>
                    <a:lnTo>
                      <a:pt x="12681" y="14962"/>
                    </a:lnTo>
                    <a:lnTo>
                      <a:pt x="13352" y="14627"/>
                    </a:lnTo>
                    <a:lnTo>
                      <a:pt x="13888" y="14426"/>
                    </a:lnTo>
                    <a:lnTo>
                      <a:pt x="14425" y="14359"/>
                    </a:lnTo>
                    <a:lnTo>
                      <a:pt x="14828" y="14291"/>
                    </a:lnTo>
                    <a:lnTo>
                      <a:pt x="14895" y="14291"/>
                    </a:lnTo>
                    <a:lnTo>
                      <a:pt x="15029" y="14359"/>
                    </a:lnTo>
                    <a:lnTo>
                      <a:pt x="19122" y="20531"/>
                    </a:lnTo>
                    <a:lnTo>
                      <a:pt x="18518" y="12748"/>
                    </a:lnTo>
                    <a:lnTo>
                      <a:pt x="18652" y="12950"/>
                    </a:lnTo>
                    <a:lnTo>
                      <a:pt x="18920" y="13084"/>
                    </a:lnTo>
                    <a:lnTo>
                      <a:pt x="19323" y="13285"/>
                    </a:lnTo>
                    <a:lnTo>
                      <a:pt x="19860" y="13486"/>
                    </a:lnTo>
                    <a:lnTo>
                      <a:pt x="20531" y="13621"/>
                    </a:lnTo>
                    <a:lnTo>
                      <a:pt x="21336" y="13755"/>
                    </a:lnTo>
                    <a:lnTo>
                      <a:pt x="23214" y="13755"/>
                    </a:lnTo>
                    <a:lnTo>
                      <a:pt x="24087" y="13688"/>
                    </a:lnTo>
                    <a:lnTo>
                      <a:pt x="25294" y="13486"/>
                    </a:lnTo>
                    <a:lnTo>
                      <a:pt x="26703" y="13285"/>
                    </a:lnTo>
                    <a:lnTo>
                      <a:pt x="28179" y="12882"/>
                    </a:lnTo>
                    <a:lnTo>
                      <a:pt x="29857" y="12413"/>
                    </a:lnTo>
                    <a:lnTo>
                      <a:pt x="29924" y="12413"/>
                    </a:lnTo>
                    <a:lnTo>
                      <a:pt x="29924" y="12346"/>
                    </a:lnTo>
                    <a:lnTo>
                      <a:pt x="31601" y="11809"/>
                    </a:lnTo>
                    <a:lnTo>
                      <a:pt x="31735" y="11809"/>
                    </a:lnTo>
                    <a:lnTo>
                      <a:pt x="31735" y="11742"/>
                    </a:lnTo>
                    <a:lnTo>
                      <a:pt x="31936" y="11742"/>
                    </a:lnTo>
                    <a:lnTo>
                      <a:pt x="33211" y="11205"/>
                    </a:lnTo>
                    <a:lnTo>
                      <a:pt x="34419" y="10668"/>
                    </a:lnTo>
                    <a:lnTo>
                      <a:pt x="35627" y="10065"/>
                    </a:lnTo>
                    <a:lnTo>
                      <a:pt x="36834" y="9461"/>
                    </a:lnTo>
                    <a:lnTo>
                      <a:pt x="37908" y="8790"/>
                    </a:lnTo>
                    <a:lnTo>
                      <a:pt x="38981" y="8119"/>
                    </a:lnTo>
                    <a:lnTo>
                      <a:pt x="39988" y="7381"/>
                    </a:lnTo>
                    <a:lnTo>
                      <a:pt x="40927" y="6643"/>
                    </a:lnTo>
                    <a:lnTo>
                      <a:pt x="41799" y="5838"/>
                    </a:lnTo>
                    <a:lnTo>
                      <a:pt x="42604" y="5033"/>
                    </a:lnTo>
                    <a:lnTo>
                      <a:pt x="43342" y="4227"/>
                    </a:lnTo>
                    <a:lnTo>
                      <a:pt x="44080" y="3422"/>
                    </a:lnTo>
                    <a:lnTo>
                      <a:pt x="44684" y="2550"/>
                    </a:lnTo>
                    <a:lnTo>
                      <a:pt x="45221" y="1678"/>
                    </a:lnTo>
                    <a:lnTo>
                      <a:pt x="45691" y="873"/>
                    </a:lnTo>
                    <a:lnTo>
                      <a:pt x="46093" y="1"/>
                    </a:lnTo>
                    <a:close/>
                    <a:moveTo>
                      <a:pt x="16371" y="27442"/>
                    </a:moveTo>
                    <a:lnTo>
                      <a:pt x="16102" y="27576"/>
                    </a:lnTo>
                    <a:lnTo>
                      <a:pt x="15297" y="28045"/>
                    </a:lnTo>
                    <a:lnTo>
                      <a:pt x="14559" y="28582"/>
                    </a:lnTo>
                    <a:lnTo>
                      <a:pt x="13888" y="29253"/>
                    </a:lnTo>
                    <a:lnTo>
                      <a:pt x="13352" y="29991"/>
                    </a:lnTo>
                    <a:lnTo>
                      <a:pt x="12949" y="30863"/>
                    </a:lnTo>
                    <a:lnTo>
                      <a:pt x="12614" y="31736"/>
                    </a:lnTo>
                    <a:lnTo>
                      <a:pt x="12479" y="32205"/>
                    </a:lnTo>
                    <a:lnTo>
                      <a:pt x="12412" y="32608"/>
                    </a:lnTo>
                    <a:lnTo>
                      <a:pt x="12412" y="33077"/>
                    </a:lnTo>
                    <a:lnTo>
                      <a:pt x="12412" y="33614"/>
                    </a:lnTo>
                    <a:lnTo>
                      <a:pt x="12479" y="34554"/>
                    </a:lnTo>
                    <a:lnTo>
                      <a:pt x="14358" y="36164"/>
                    </a:lnTo>
                    <a:lnTo>
                      <a:pt x="15029" y="36768"/>
                    </a:lnTo>
                    <a:lnTo>
                      <a:pt x="18518" y="28045"/>
                    </a:lnTo>
                    <a:lnTo>
                      <a:pt x="17377" y="27777"/>
                    </a:lnTo>
                    <a:lnTo>
                      <a:pt x="16371" y="27442"/>
                    </a:lnTo>
                    <a:close/>
                  </a:path>
                </a:pathLst>
              </a:custGeom>
              <a:solidFill>
                <a:srgbClr val="002A4F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6"/>
              <p:cNvSpPr/>
              <p:nvPr/>
            </p:nvSpPr>
            <p:spPr>
              <a:xfrm>
                <a:off x="3141575" y="2292225"/>
                <a:ext cx="152650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9327" fill="none" extrusionOk="0">
                    <a:moveTo>
                      <a:pt x="3959" y="1"/>
                    </a:moveTo>
                    <a:lnTo>
                      <a:pt x="3959" y="1"/>
                    </a:lnTo>
                    <a:lnTo>
                      <a:pt x="3690" y="135"/>
                    </a:lnTo>
                    <a:lnTo>
                      <a:pt x="3690" y="135"/>
                    </a:lnTo>
                    <a:lnTo>
                      <a:pt x="2885" y="604"/>
                    </a:lnTo>
                    <a:lnTo>
                      <a:pt x="2147" y="1141"/>
                    </a:lnTo>
                    <a:lnTo>
                      <a:pt x="2147" y="1141"/>
                    </a:lnTo>
                    <a:lnTo>
                      <a:pt x="1476" y="1812"/>
                    </a:lnTo>
                    <a:lnTo>
                      <a:pt x="940" y="2550"/>
                    </a:lnTo>
                    <a:lnTo>
                      <a:pt x="940" y="2550"/>
                    </a:lnTo>
                    <a:lnTo>
                      <a:pt x="537" y="3422"/>
                    </a:lnTo>
                    <a:lnTo>
                      <a:pt x="202" y="4295"/>
                    </a:lnTo>
                    <a:lnTo>
                      <a:pt x="202" y="4295"/>
                    </a:lnTo>
                    <a:lnTo>
                      <a:pt x="67" y="4764"/>
                    </a:lnTo>
                    <a:lnTo>
                      <a:pt x="0" y="5167"/>
                    </a:lnTo>
                    <a:lnTo>
                      <a:pt x="0" y="5167"/>
                    </a:lnTo>
                    <a:lnTo>
                      <a:pt x="0" y="5636"/>
                    </a:lnTo>
                    <a:lnTo>
                      <a:pt x="0" y="6173"/>
                    </a:lnTo>
                    <a:lnTo>
                      <a:pt x="0" y="6173"/>
                    </a:lnTo>
                    <a:lnTo>
                      <a:pt x="67" y="7113"/>
                    </a:lnTo>
                    <a:lnTo>
                      <a:pt x="67" y="7113"/>
                    </a:lnTo>
                    <a:lnTo>
                      <a:pt x="1946" y="8723"/>
                    </a:lnTo>
                    <a:lnTo>
                      <a:pt x="2617" y="9327"/>
                    </a:lnTo>
                    <a:lnTo>
                      <a:pt x="6106" y="604"/>
                    </a:lnTo>
                    <a:lnTo>
                      <a:pt x="6106" y="604"/>
                    </a:lnTo>
                    <a:lnTo>
                      <a:pt x="4965" y="336"/>
                    </a:lnTo>
                    <a:lnTo>
                      <a:pt x="3959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6"/>
              <p:cNvSpPr/>
              <p:nvPr/>
            </p:nvSpPr>
            <p:spPr>
              <a:xfrm>
                <a:off x="2831275" y="1606200"/>
                <a:ext cx="1152350" cy="842050"/>
              </a:xfrm>
              <a:custGeom>
                <a:avLst/>
                <a:gdLst/>
                <a:ahLst/>
                <a:cxnLst/>
                <a:rect l="l" t="t" r="r" b="b"/>
                <a:pathLst>
                  <a:path w="46094" h="33682" fill="none" extrusionOk="0">
                    <a:moveTo>
                      <a:pt x="46093" y="1"/>
                    </a:moveTo>
                    <a:lnTo>
                      <a:pt x="46093" y="1"/>
                    </a:lnTo>
                    <a:lnTo>
                      <a:pt x="44617" y="1141"/>
                    </a:lnTo>
                    <a:lnTo>
                      <a:pt x="43074" y="2215"/>
                    </a:lnTo>
                    <a:lnTo>
                      <a:pt x="41531" y="3221"/>
                    </a:lnTo>
                    <a:lnTo>
                      <a:pt x="39921" y="4093"/>
                    </a:lnTo>
                    <a:lnTo>
                      <a:pt x="38310" y="4898"/>
                    </a:lnTo>
                    <a:lnTo>
                      <a:pt x="36700" y="5569"/>
                    </a:lnTo>
                    <a:lnTo>
                      <a:pt x="35090" y="6173"/>
                    </a:lnTo>
                    <a:lnTo>
                      <a:pt x="33413" y="6710"/>
                    </a:lnTo>
                    <a:lnTo>
                      <a:pt x="31735" y="7180"/>
                    </a:lnTo>
                    <a:lnTo>
                      <a:pt x="30058" y="7582"/>
                    </a:lnTo>
                    <a:lnTo>
                      <a:pt x="28381" y="7918"/>
                    </a:lnTo>
                    <a:lnTo>
                      <a:pt x="26703" y="8119"/>
                    </a:lnTo>
                    <a:lnTo>
                      <a:pt x="25026" y="8320"/>
                    </a:lnTo>
                    <a:lnTo>
                      <a:pt x="23349" y="8454"/>
                    </a:lnTo>
                    <a:lnTo>
                      <a:pt x="21671" y="8521"/>
                    </a:lnTo>
                    <a:lnTo>
                      <a:pt x="19994" y="8589"/>
                    </a:lnTo>
                    <a:lnTo>
                      <a:pt x="19994" y="8589"/>
                    </a:lnTo>
                    <a:lnTo>
                      <a:pt x="17243" y="8521"/>
                    </a:lnTo>
                    <a:lnTo>
                      <a:pt x="14492" y="8320"/>
                    </a:lnTo>
                    <a:lnTo>
                      <a:pt x="11876" y="8052"/>
                    </a:lnTo>
                    <a:lnTo>
                      <a:pt x="9326" y="7649"/>
                    </a:lnTo>
                    <a:lnTo>
                      <a:pt x="6911" y="7180"/>
                    </a:lnTo>
                    <a:lnTo>
                      <a:pt x="4630" y="6710"/>
                    </a:lnTo>
                    <a:lnTo>
                      <a:pt x="2550" y="6173"/>
                    </a:lnTo>
                    <a:lnTo>
                      <a:pt x="537" y="5636"/>
                    </a:lnTo>
                    <a:lnTo>
                      <a:pt x="537" y="5636"/>
                    </a:lnTo>
                    <a:lnTo>
                      <a:pt x="268" y="7180"/>
                    </a:lnTo>
                    <a:lnTo>
                      <a:pt x="67" y="8857"/>
                    </a:lnTo>
                    <a:lnTo>
                      <a:pt x="0" y="10601"/>
                    </a:lnTo>
                    <a:lnTo>
                      <a:pt x="67" y="12547"/>
                    </a:lnTo>
                    <a:lnTo>
                      <a:pt x="67" y="12547"/>
                    </a:lnTo>
                    <a:lnTo>
                      <a:pt x="67" y="12547"/>
                    </a:lnTo>
                    <a:lnTo>
                      <a:pt x="67" y="12547"/>
                    </a:lnTo>
                    <a:lnTo>
                      <a:pt x="67" y="12547"/>
                    </a:lnTo>
                    <a:lnTo>
                      <a:pt x="67" y="12547"/>
                    </a:lnTo>
                    <a:lnTo>
                      <a:pt x="67" y="12547"/>
                    </a:lnTo>
                    <a:lnTo>
                      <a:pt x="67" y="12614"/>
                    </a:lnTo>
                    <a:lnTo>
                      <a:pt x="67" y="12614"/>
                    </a:lnTo>
                    <a:lnTo>
                      <a:pt x="67" y="12614"/>
                    </a:lnTo>
                    <a:lnTo>
                      <a:pt x="67" y="12614"/>
                    </a:lnTo>
                    <a:lnTo>
                      <a:pt x="67" y="12614"/>
                    </a:lnTo>
                    <a:lnTo>
                      <a:pt x="67" y="12614"/>
                    </a:lnTo>
                    <a:lnTo>
                      <a:pt x="67" y="12614"/>
                    </a:lnTo>
                    <a:lnTo>
                      <a:pt x="67" y="12614"/>
                    </a:lnTo>
                    <a:lnTo>
                      <a:pt x="67" y="12681"/>
                    </a:lnTo>
                    <a:lnTo>
                      <a:pt x="67" y="12681"/>
                    </a:lnTo>
                    <a:lnTo>
                      <a:pt x="67" y="12681"/>
                    </a:lnTo>
                    <a:lnTo>
                      <a:pt x="67" y="12681"/>
                    </a:lnTo>
                    <a:lnTo>
                      <a:pt x="67" y="12681"/>
                    </a:lnTo>
                    <a:lnTo>
                      <a:pt x="67" y="12681"/>
                    </a:lnTo>
                    <a:lnTo>
                      <a:pt x="67" y="12681"/>
                    </a:lnTo>
                    <a:lnTo>
                      <a:pt x="67" y="12681"/>
                    </a:lnTo>
                    <a:lnTo>
                      <a:pt x="67" y="12748"/>
                    </a:lnTo>
                    <a:lnTo>
                      <a:pt x="67" y="12748"/>
                    </a:lnTo>
                    <a:lnTo>
                      <a:pt x="67" y="12748"/>
                    </a:lnTo>
                    <a:lnTo>
                      <a:pt x="67" y="12748"/>
                    </a:lnTo>
                    <a:lnTo>
                      <a:pt x="67" y="12748"/>
                    </a:lnTo>
                    <a:lnTo>
                      <a:pt x="67" y="12748"/>
                    </a:lnTo>
                    <a:lnTo>
                      <a:pt x="336" y="14426"/>
                    </a:lnTo>
                    <a:lnTo>
                      <a:pt x="671" y="16103"/>
                    </a:lnTo>
                    <a:lnTo>
                      <a:pt x="1141" y="17713"/>
                    </a:lnTo>
                    <a:lnTo>
                      <a:pt x="1677" y="19256"/>
                    </a:lnTo>
                    <a:lnTo>
                      <a:pt x="2281" y="20799"/>
                    </a:lnTo>
                    <a:lnTo>
                      <a:pt x="3019" y="22275"/>
                    </a:lnTo>
                    <a:lnTo>
                      <a:pt x="3824" y="23752"/>
                    </a:lnTo>
                    <a:lnTo>
                      <a:pt x="4630" y="25093"/>
                    </a:lnTo>
                    <a:lnTo>
                      <a:pt x="5502" y="26435"/>
                    </a:lnTo>
                    <a:lnTo>
                      <a:pt x="6374" y="27643"/>
                    </a:lnTo>
                    <a:lnTo>
                      <a:pt x="7313" y="28851"/>
                    </a:lnTo>
                    <a:lnTo>
                      <a:pt x="8185" y="29991"/>
                    </a:lnTo>
                    <a:lnTo>
                      <a:pt x="9997" y="32004"/>
                    </a:lnTo>
                    <a:lnTo>
                      <a:pt x="11607" y="33681"/>
                    </a:lnTo>
                    <a:lnTo>
                      <a:pt x="11607" y="33681"/>
                    </a:lnTo>
                    <a:lnTo>
                      <a:pt x="11607" y="33614"/>
                    </a:lnTo>
                    <a:lnTo>
                      <a:pt x="11674" y="33077"/>
                    </a:lnTo>
                    <a:lnTo>
                      <a:pt x="11674" y="33077"/>
                    </a:lnTo>
                    <a:lnTo>
                      <a:pt x="11741" y="32541"/>
                    </a:lnTo>
                    <a:lnTo>
                      <a:pt x="11741" y="32541"/>
                    </a:lnTo>
                    <a:lnTo>
                      <a:pt x="11876" y="32071"/>
                    </a:lnTo>
                    <a:lnTo>
                      <a:pt x="12010" y="31534"/>
                    </a:lnTo>
                    <a:lnTo>
                      <a:pt x="12010" y="31534"/>
                    </a:lnTo>
                    <a:lnTo>
                      <a:pt x="12412" y="30595"/>
                    </a:lnTo>
                    <a:lnTo>
                      <a:pt x="12949" y="29723"/>
                    </a:lnTo>
                    <a:lnTo>
                      <a:pt x="12949" y="29723"/>
                    </a:lnTo>
                    <a:lnTo>
                      <a:pt x="13553" y="28985"/>
                    </a:lnTo>
                    <a:lnTo>
                      <a:pt x="14291" y="28247"/>
                    </a:lnTo>
                    <a:lnTo>
                      <a:pt x="14291" y="28247"/>
                    </a:lnTo>
                    <a:lnTo>
                      <a:pt x="15096" y="27710"/>
                    </a:lnTo>
                    <a:lnTo>
                      <a:pt x="15901" y="27307"/>
                    </a:lnTo>
                    <a:lnTo>
                      <a:pt x="15901" y="27307"/>
                    </a:lnTo>
                    <a:lnTo>
                      <a:pt x="15230" y="26972"/>
                    </a:lnTo>
                    <a:lnTo>
                      <a:pt x="14626" y="26637"/>
                    </a:lnTo>
                    <a:lnTo>
                      <a:pt x="14023" y="26301"/>
                    </a:lnTo>
                    <a:lnTo>
                      <a:pt x="13553" y="25899"/>
                    </a:lnTo>
                    <a:lnTo>
                      <a:pt x="13016" y="25496"/>
                    </a:lnTo>
                    <a:lnTo>
                      <a:pt x="12614" y="25093"/>
                    </a:lnTo>
                    <a:lnTo>
                      <a:pt x="12211" y="24624"/>
                    </a:lnTo>
                    <a:lnTo>
                      <a:pt x="11876" y="24154"/>
                    </a:lnTo>
                    <a:lnTo>
                      <a:pt x="11540" y="23684"/>
                    </a:lnTo>
                    <a:lnTo>
                      <a:pt x="11272" y="23148"/>
                    </a:lnTo>
                    <a:lnTo>
                      <a:pt x="11070" y="22611"/>
                    </a:lnTo>
                    <a:lnTo>
                      <a:pt x="10936" y="22074"/>
                    </a:lnTo>
                    <a:lnTo>
                      <a:pt x="10735" y="21537"/>
                    </a:lnTo>
                    <a:lnTo>
                      <a:pt x="10668" y="20934"/>
                    </a:lnTo>
                    <a:lnTo>
                      <a:pt x="10601" y="19793"/>
                    </a:lnTo>
                    <a:lnTo>
                      <a:pt x="10601" y="19793"/>
                    </a:lnTo>
                    <a:lnTo>
                      <a:pt x="10601" y="19055"/>
                    </a:lnTo>
                    <a:lnTo>
                      <a:pt x="10668" y="18384"/>
                    </a:lnTo>
                    <a:lnTo>
                      <a:pt x="10668" y="18384"/>
                    </a:lnTo>
                    <a:lnTo>
                      <a:pt x="10668" y="18384"/>
                    </a:lnTo>
                    <a:lnTo>
                      <a:pt x="10735" y="18317"/>
                    </a:lnTo>
                    <a:lnTo>
                      <a:pt x="10735" y="18317"/>
                    </a:lnTo>
                    <a:lnTo>
                      <a:pt x="10735" y="18317"/>
                    </a:lnTo>
                    <a:lnTo>
                      <a:pt x="10735" y="18317"/>
                    </a:lnTo>
                    <a:lnTo>
                      <a:pt x="10735" y="18183"/>
                    </a:lnTo>
                    <a:lnTo>
                      <a:pt x="10735" y="18183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735" y="18116"/>
                    </a:lnTo>
                    <a:lnTo>
                      <a:pt x="10869" y="17512"/>
                    </a:lnTo>
                    <a:lnTo>
                      <a:pt x="11070" y="16975"/>
                    </a:lnTo>
                    <a:lnTo>
                      <a:pt x="11272" y="16506"/>
                    </a:lnTo>
                    <a:lnTo>
                      <a:pt x="11540" y="16036"/>
                    </a:lnTo>
                    <a:lnTo>
                      <a:pt x="11809" y="15700"/>
                    </a:lnTo>
                    <a:lnTo>
                      <a:pt x="12077" y="15432"/>
                    </a:lnTo>
                    <a:lnTo>
                      <a:pt x="12412" y="15164"/>
                    </a:lnTo>
                    <a:lnTo>
                      <a:pt x="12681" y="14962"/>
                    </a:lnTo>
                    <a:lnTo>
                      <a:pt x="13352" y="14627"/>
                    </a:lnTo>
                    <a:lnTo>
                      <a:pt x="13888" y="14426"/>
                    </a:lnTo>
                    <a:lnTo>
                      <a:pt x="14425" y="14359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28" y="14291"/>
                    </a:lnTo>
                    <a:lnTo>
                      <a:pt x="14895" y="14291"/>
                    </a:lnTo>
                    <a:lnTo>
                      <a:pt x="14895" y="14291"/>
                    </a:lnTo>
                    <a:lnTo>
                      <a:pt x="14895" y="14291"/>
                    </a:lnTo>
                    <a:lnTo>
                      <a:pt x="14895" y="14291"/>
                    </a:lnTo>
                    <a:lnTo>
                      <a:pt x="14895" y="14291"/>
                    </a:lnTo>
                    <a:lnTo>
                      <a:pt x="14895" y="14291"/>
                    </a:lnTo>
                    <a:lnTo>
                      <a:pt x="15029" y="14359"/>
                    </a:lnTo>
                    <a:lnTo>
                      <a:pt x="19122" y="20531"/>
                    </a:lnTo>
                    <a:lnTo>
                      <a:pt x="18518" y="12748"/>
                    </a:lnTo>
                    <a:lnTo>
                      <a:pt x="18518" y="12748"/>
                    </a:lnTo>
                    <a:lnTo>
                      <a:pt x="18518" y="12748"/>
                    </a:lnTo>
                    <a:lnTo>
                      <a:pt x="18652" y="12950"/>
                    </a:lnTo>
                    <a:lnTo>
                      <a:pt x="18920" y="13084"/>
                    </a:lnTo>
                    <a:lnTo>
                      <a:pt x="19323" y="13285"/>
                    </a:lnTo>
                    <a:lnTo>
                      <a:pt x="19860" y="13486"/>
                    </a:lnTo>
                    <a:lnTo>
                      <a:pt x="20531" y="13621"/>
                    </a:lnTo>
                    <a:lnTo>
                      <a:pt x="21336" y="13755"/>
                    </a:lnTo>
                    <a:lnTo>
                      <a:pt x="22409" y="13755"/>
                    </a:lnTo>
                    <a:lnTo>
                      <a:pt x="22409" y="13755"/>
                    </a:lnTo>
                    <a:lnTo>
                      <a:pt x="23214" y="13755"/>
                    </a:lnTo>
                    <a:lnTo>
                      <a:pt x="24087" y="13688"/>
                    </a:lnTo>
                    <a:lnTo>
                      <a:pt x="24087" y="13688"/>
                    </a:lnTo>
                    <a:lnTo>
                      <a:pt x="25294" y="13486"/>
                    </a:lnTo>
                    <a:lnTo>
                      <a:pt x="26703" y="13285"/>
                    </a:lnTo>
                    <a:lnTo>
                      <a:pt x="28179" y="12882"/>
                    </a:lnTo>
                    <a:lnTo>
                      <a:pt x="29857" y="12413"/>
                    </a:lnTo>
                    <a:lnTo>
                      <a:pt x="29857" y="12413"/>
                    </a:lnTo>
                    <a:lnTo>
                      <a:pt x="29924" y="12413"/>
                    </a:lnTo>
                    <a:lnTo>
                      <a:pt x="29924" y="12413"/>
                    </a:lnTo>
                    <a:lnTo>
                      <a:pt x="29924" y="12413"/>
                    </a:lnTo>
                    <a:lnTo>
                      <a:pt x="29924" y="12413"/>
                    </a:lnTo>
                    <a:lnTo>
                      <a:pt x="29924" y="12413"/>
                    </a:lnTo>
                    <a:lnTo>
                      <a:pt x="29924" y="12413"/>
                    </a:lnTo>
                    <a:lnTo>
                      <a:pt x="29924" y="12346"/>
                    </a:lnTo>
                    <a:lnTo>
                      <a:pt x="29924" y="12346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01" y="11809"/>
                    </a:lnTo>
                    <a:lnTo>
                      <a:pt x="31668" y="11809"/>
                    </a:lnTo>
                    <a:lnTo>
                      <a:pt x="31668" y="11809"/>
                    </a:lnTo>
                    <a:lnTo>
                      <a:pt x="31668" y="11809"/>
                    </a:lnTo>
                    <a:lnTo>
                      <a:pt x="31668" y="11809"/>
                    </a:lnTo>
                    <a:lnTo>
                      <a:pt x="31668" y="11809"/>
                    </a:lnTo>
                    <a:lnTo>
                      <a:pt x="31668" y="11809"/>
                    </a:lnTo>
                    <a:lnTo>
                      <a:pt x="31668" y="11809"/>
                    </a:lnTo>
                    <a:lnTo>
                      <a:pt x="31668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809"/>
                    </a:lnTo>
                    <a:lnTo>
                      <a:pt x="31735" y="11742"/>
                    </a:lnTo>
                    <a:lnTo>
                      <a:pt x="31735" y="11742"/>
                    </a:lnTo>
                    <a:lnTo>
                      <a:pt x="31735" y="11742"/>
                    </a:lnTo>
                    <a:lnTo>
                      <a:pt x="31735" y="11742"/>
                    </a:lnTo>
                    <a:lnTo>
                      <a:pt x="31735" y="11742"/>
                    </a:lnTo>
                    <a:lnTo>
                      <a:pt x="31802" y="11742"/>
                    </a:lnTo>
                    <a:lnTo>
                      <a:pt x="31802" y="11742"/>
                    </a:lnTo>
                    <a:lnTo>
                      <a:pt x="31802" y="11742"/>
                    </a:lnTo>
                    <a:lnTo>
                      <a:pt x="31802" y="11742"/>
                    </a:lnTo>
                    <a:lnTo>
                      <a:pt x="31869" y="11742"/>
                    </a:lnTo>
                    <a:lnTo>
                      <a:pt x="31869" y="11742"/>
                    </a:lnTo>
                    <a:lnTo>
                      <a:pt x="31869" y="11742"/>
                    </a:lnTo>
                    <a:lnTo>
                      <a:pt x="31936" y="11742"/>
                    </a:lnTo>
                    <a:lnTo>
                      <a:pt x="31936" y="11742"/>
                    </a:lnTo>
                    <a:lnTo>
                      <a:pt x="31936" y="11742"/>
                    </a:lnTo>
                    <a:lnTo>
                      <a:pt x="31936" y="11742"/>
                    </a:lnTo>
                    <a:lnTo>
                      <a:pt x="33211" y="11205"/>
                    </a:lnTo>
                    <a:lnTo>
                      <a:pt x="34419" y="10668"/>
                    </a:lnTo>
                    <a:lnTo>
                      <a:pt x="35627" y="10065"/>
                    </a:lnTo>
                    <a:lnTo>
                      <a:pt x="36834" y="9461"/>
                    </a:lnTo>
                    <a:lnTo>
                      <a:pt x="37908" y="8790"/>
                    </a:lnTo>
                    <a:lnTo>
                      <a:pt x="38981" y="8119"/>
                    </a:lnTo>
                    <a:lnTo>
                      <a:pt x="39988" y="7381"/>
                    </a:lnTo>
                    <a:lnTo>
                      <a:pt x="40927" y="6643"/>
                    </a:lnTo>
                    <a:lnTo>
                      <a:pt x="41799" y="5838"/>
                    </a:lnTo>
                    <a:lnTo>
                      <a:pt x="42604" y="5033"/>
                    </a:lnTo>
                    <a:lnTo>
                      <a:pt x="43342" y="4227"/>
                    </a:lnTo>
                    <a:lnTo>
                      <a:pt x="44080" y="3422"/>
                    </a:lnTo>
                    <a:lnTo>
                      <a:pt x="44684" y="2550"/>
                    </a:lnTo>
                    <a:lnTo>
                      <a:pt x="45221" y="1678"/>
                    </a:lnTo>
                    <a:lnTo>
                      <a:pt x="45691" y="873"/>
                    </a:lnTo>
                    <a:lnTo>
                      <a:pt x="46093" y="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6"/>
              <p:cNvSpPr/>
              <p:nvPr/>
            </p:nvSpPr>
            <p:spPr>
              <a:xfrm>
                <a:off x="3180150" y="2678025"/>
                <a:ext cx="5537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7515" extrusionOk="0">
                    <a:moveTo>
                      <a:pt x="2013" y="0"/>
                    </a:moveTo>
                    <a:lnTo>
                      <a:pt x="1" y="7447"/>
                    </a:lnTo>
                    <a:lnTo>
                      <a:pt x="135" y="7514"/>
                    </a:lnTo>
                    <a:lnTo>
                      <a:pt x="2215" y="67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6"/>
              <p:cNvSpPr/>
              <p:nvPr/>
            </p:nvSpPr>
            <p:spPr>
              <a:xfrm>
                <a:off x="3275750" y="2704850"/>
                <a:ext cx="58750" cy="18285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7314" extrusionOk="0">
                    <a:moveTo>
                      <a:pt x="2148" y="1"/>
                    </a:moveTo>
                    <a:lnTo>
                      <a:pt x="1" y="7247"/>
                    </a:lnTo>
                    <a:lnTo>
                      <a:pt x="202" y="7314"/>
                    </a:lnTo>
                    <a:lnTo>
                      <a:pt x="2349" y="68"/>
                    </a:lnTo>
                    <a:lnTo>
                      <a:pt x="21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6"/>
              <p:cNvSpPr/>
              <p:nvPr/>
            </p:nvSpPr>
            <p:spPr>
              <a:xfrm>
                <a:off x="3371375" y="2726650"/>
                <a:ext cx="58725" cy="18285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314" extrusionOk="0">
                    <a:moveTo>
                      <a:pt x="2147" y="1"/>
                    </a:moveTo>
                    <a:lnTo>
                      <a:pt x="0" y="7247"/>
                    </a:lnTo>
                    <a:lnTo>
                      <a:pt x="201" y="7314"/>
                    </a:lnTo>
                    <a:lnTo>
                      <a:pt x="2348" y="68"/>
                    </a:lnTo>
                    <a:lnTo>
                      <a:pt x="2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6"/>
              <p:cNvSpPr/>
              <p:nvPr/>
            </p:nvSpPr>
            <p:spPr>
              <a:xfrm>
                <a:off x="3463625" y="2755175"/>
                <a:ext cx="60400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7180" extrusionOk="0">
                    <a:moveTo>
                      <a:pt x="2214" y="0"/>
                    </a:moveTo>
                    <a:lnTo>
                      <a:pt x="0" y="7112"/>
                    </a:lnTo>
                    <a:lnTo>
                      <a:pt x="202" y="7179"/>
                    </a:lnTo>
                    <a:lnTo>
                      <a:pt x="2416" y="67"/>
                    </a:lnTo>
                    <a:lnTo>
                      <a:pt x="22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6"/>
              <p:cNvSpPr/>
              <p:nvPr/>
            </p:nvSpPr>
            <p:spPr>
              <a:xfrm>
                <a:off x="3576000" y="2783675"/>
                <a:ext cx="26850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7247" extrusionOk="0">
                    <a:moveTo>
                      <a:pt x="873" y="1"/>
                    </a:moveTo>
                    <a:lnTo>
                      <a:pt x="1" y="7247"/>
                    </a:lnTo>
                    <a:lnTo>
                      <a:pt x="202" y="7247"/>
                    </a:lnTo>
                    <a:lnTo>
                      <a:pt x="10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6"/>
              <p:cNvSpPr/>
              <p:nvPr/>
            </p:nvSpPr>
            <p:spPr>
              <a:xfrm>
                <a:off x="3086225" y="2839025"/>
                <a:ext cx="573675" cy="151000"/>
              </a:xfrm>
              <a:custGeom>
                <a:avLst/>
                <a:gdLst/>
                <a:ahLst/>
                <a:cxnLst/>
                <a:rect l="l" t="t" r="r" b="b"/>
                <a:pathLst>
                  <a:path w="22947" h="6040" extrusionOk="0">
                    <a:moveTo>
                      <a:pt x="0" y="1"/>
                    </a:moveTo>
                    <a:lnTo>
                      <a:pt x="0" y="202"/>
                    </a:lnTo>
                    <a:lnTo>
                      <a:pt x="4026" y="1074"/>
                    </a:lnTo>
                    <a:lnTo>
                      <a:pt x="7984" y="2081"/>
                    </a:lnTo>
                    <a:lnTo>
                      <a:pt x="11876" y="3020"/>
                    </a:lnTo>
                    <a:lnTo>
                      <a:pt x="15365" y="3959"/>
                    </a:lnTo>
                    <a:lnTo>
                      <a:pt x="20732" y="5436"/>
                    </a:lnTo>
                    <a:lnTo>
                      <a:pt x="22879" y="6039"/>
                    </a:lnTo>
                    <a:lnTo>
                      <a:pt x="22946" y="5838"/>
                    </a:lnTo>
                    <a:lnTo>
                      <a:pt x="20799" y="5234"/>
                    </a:lnTo>
                    <a:lnTo>
                      <a:pt x="15432" y="3758"/>
                    </a:lnTo>
                    <a:lnTo>
                      <a:pt x="11876" y="2819"/>
                    </a:lnTo>
                    <a:lnTo>
                      <a:pt x="8051" y="1880"/>
                    </a:lnTo>
                    <a:lnTo>
                      <a:pt x="4026" y="9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6"/>
              <p:cNvSpPr/>
              <p:nvPr/>
            </p:nvSpPr>
            <p:spPr>
              <a:xfrm>
                <a:off x="3406600" y="3533450"/>
                <a:ext cx="33550" cy="33212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285" extrusionOk="0">
                    <a:moveTo>
                      <a:pt x="0" y="0"/>
                    </a:moveTo>
                    <a:lnTo>
                      <a:pt x="1074" y="13285"/>
                    </a:lnTo>
                    <a:lnTo>
                      <a:pt x="1342" y="13285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6"/>
              <p:cNvSpPr/>
              <p:nvPr/>
            </p:nvSpPr>
            <p:spPr>
              <a:xfrm>
                <a:off x="3170075" y="2070825"/>
                <a:ext cx="110750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5905" extrusionOk="0">
                    <a:moveTo>
                      <a:pt x="135" y="0"/>
                    </a:moveTo>
                    <a:lnTo>
                      <a:pt x="68" y="67"/>
                    </a:lnTo>
                    <a:lnTo>
                      <a:pt x="1" y="202"/>
                    </a:lnTo>
                    <a:lnTo>
                      <a:pt x="1" y="269"/>
                    </a:lnTo>
                    <a:lnTo>
                      <a:pt x="1" y="403"/>
                    </a:lnTo>
                    <a:lnTo>
                      <a:pt x="68" y="470"/>
                    </a:lnTo>
                    <a:lnTo>
                      <a:pt x="202" y="537"/>
                    </a:lnTo>
                    <a:lnTo>
                      <a:pt x="672" y="671"/>
                    </a:lnTo>
                    <a:lnTo>
                      <a:pt x="1142" y="940"/>
                    </a:lnTo>
                    <a:lnTo>
                      <a:pt x="1678" y="1409"/>
                    </a:lnTo>
                    <a:lnTo>
                      <a:pt x="2282" y="2013"/>
                    </a:lnTo>
                    <a:lnTo>
                      <a:pt x="2550" y="2416"/>
                    </a:lnTo>
                    <a:lnTo>
                      <a:pt x="2886" y="2952"/>
                    </a:lnTo>
                    <a:lnTo>
                      <a:pt x="3154" y="3489"/>
                    </a:lnTo>
                    <a:lnTo>
                      <a:pt x="3423" y="4160"/>
                    </a:lnTo>
                    <a:lnTo>
                      <a:pt x="3691" y="4898"/>
                    </a:lnTo>
                    <a:lnTo>
                      <a:pt x="3892" y="5703"/>
                    </a:lnTo>
                    <a:lnTo>
                      <a:pt x="3959" y="5837"/>
                    </a:lnTo>
                    <a:lnTo>
                      <a:pt x="4161" y="5905"/>
                    </a:lnTo>
                    <a:lnTo>
                      <a:pt x="4295" y="5837"/>
                    </a:lnTo>
                    <a:lnTo>
                      <a:pt x="4362" y="5770"/>
                    </a:lnTo>
                    <a:lnTo>
                      <a:pt x="4429" y="5703"/>
                    </a:lnTo>
                    <a:lnTo>
                      <a:pt x="4429" y="5569"/>
                    </a:lnTo>
                    <a:lnTo>
                      <a:pt x="4161" y="4764"/>
                    </a:lnTo>
                    <a:lnTo>
                      <a:pt x="3959" y="3959"/>
                    </a:lnTo>
                    <a:lnTo>
                      <a:pt x="3691" y="3288"/>
                    </a:lnTo>
                    <a:lnTo>
                      <a:pt x="3356" y="2684"/>
                    </a:lnTo>
                    <a:lnTo>
                      <a:pt x="3020" y="2147"/>
                    </a:lnTo>
                    <a:lnTo>
                      <a:pt x="2685" y="1678"/>
                    </a:lnTo>
                    <a:lnTo>
                      <a:pt x="2349" y="1342"/>
                    </a:lnTo>
                    <a:lnTo>
                      <a:pt x="2014" y="1007"/>
                    </a:lnTo>
                    <a:lnTo>
                      <a:pt x="1410" y="470"/>
                    </a:lnTo>
                    <a:lnTo>
                      <a:pt x="873" y="202"/>
                    </a:lnTo>
                    <a:lnTo>
                      <a:pt x="471" y="67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6"/>
              <p:cNvSpPr/>
              <p:nvPr/>
            </p:nvSpPr>
            <p:spPr>
              <a:xfrm>
                <a:off x="3814175" y="1983600"/>
                <a:ext cx="1442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2014" extrusionOk="0">
                    <a:moveTo>
                      <a:pt x="5435" y="1"/>
                    </a:moveTo>
                    <a:lnTo>
                      <a:pt x="5301" y="68"/>
                    </a:lnTo>
                    <a:lnTo>
                      <a:pt x="4899" y="470"/>
                    </a:lnTo>
                    <a:lnTo>
                      <a:pt x="4496" y="806"/>
                    </a:lnTo>
                    <a:lnTo>
                      <a:pt x="4026" y="1074"/>
                    </a:lnTo>
                    <a:lnTo>
                      <a:pt x="3624" y="1275"/>
                    </a:lnTo>
                    <a:lnTo>
                      <a:pt x="3221" y="1410"/>
                    </a:lnTo>
                    <a:lnTo>
                      <a:pt x="2819" y="1477"/>
                    </a:lnTo>
                    <a:lnTo>
                      <a:pt x="2081" y="1477"/>
                    </a:lnTo>
                    <a:lnTo>
                      <a:pt x="1410" y="1410"/>
                    </a:lnTo>
                    <a:lnTo>
                      <a:pt x="873" y="1208"/>
                    </a:lnTo>
                    <a:lnTo>
                      <a:pt x="403" y="1007"/>
                    </a:lnTo>
                    <a:lnTo>
                      <a:pt x="68" y="1007"/>
                    </a:lnTo>
                    <a:lnTo>
                      <a:pt x="1" y="1074"/>
                    </a:lnTo>
                    <a:lnTo>
                      <a:pt x="1" y="1208"/>
                    </a:lnTo>
                    <a:lnTo>
                      <a:pt x="1" y="1342"/>
                    </a:lnTo>
                    <a:lnTo>
                      <a:pt x="68" y="1410"/>
                    </a:lnTo>
                    <a:lnTo>
                      <a:pt x="135" y="1477"/>
                    </a:lnTo>
                    <a:lnTo>
                      <a:pt x="269" y="1544"/>
                    </a:lnTo>
                    <a:lnTo>
                      <a:pt x="739" y="1745"/>
                    </a:lnTo>
                    <a:lnTo>
                      <a:pt x="1477" y="1946"/>
                    </a:lnTo>
                    <a:lnTo>
                      <a:pt x="1879" y="2013"/>
                    </a:lnTo>
                    <a:lnTo>
                      <a:pt x="2349" y="2013"/>
                    </a:lnTo>
                    <a:lnTo>
                      <a:pt x="3154" y="1946"/>
                    </a:lnTo>
                    <a:lnTo>
                      <a:pt x="3557" y="1879"/>
                    </a:lnTo>
                    <a:lnTo>
                      <a:pt x="4026" y="1678"/>
                    </a:lnTo>
                    <a:lnTo>
                      <a:pt x="4429" y="1477"/>
                    </a:lnTo>
                    <a:lnTo>
                      <a:pt x="4831" y="1208"/>
                    </a:lnTo>
                    <a:lnTo>
                      <a:pt x="5301" y="873"/>
                    </a:lnTo>
                    <a:lnTo>
                      <a:pt x="5704" y="470"/>
                    </a:lnTo>
                    <a:lnTo>
                      <a:pt x="5771" y="336"/>
                    </a:lnTo>
                    <a:lnTo>
                      <a:pt x="5771" y="269"/>
                    </a:lnTo>
                    <a:lnTo>
                      <a:pt x="5771" y="135"/>
                    </a:lnTo>
                    <a:lnTo>
                      <a:pt x="5704" y="68"/>
                    </a:lnTo>
                    <a:lnTo>
                      <a:pt x="56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6"/>
              <p:cNvSpPr/>
              <p:nvPr/>
            </p:nvSpPr>
            <p:spPr>
              <a:xfrm>
                <a:off x="3869525" y="2315700"/>
                <a:ext cx="1677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1612" extrusionOk="0">
                    <a:moveTo>
                      <a:pt x="202" y="1"/>
                    </a:moveTo>
                    <a:lnTo>
                      <a:pt x="68" y="68"/>
                    </a:lnTo>
                    <a:lnTo>
                      <a:pt x="1" y="135"/>
                    </a:lnTo>
                    <a:lnTo>
                      <a:pt x="1" y="202"/>
                    </a:lnTo>
                    <a:lnTo>
                      <a:pt x="1" y="336"/>
                    </a:lnTo>
                    <a:lnTo>
                      <a:pt x="68" y="404"/>
                    </a:lnTo>
                    <a:lnTo>
                      <a:pt x="135" y="471"/>
                    </a:lnTo>
                    <a:lnTo>
                      <a:pt x="739" y="806"/>
                    </a:lnTo>
                    <a:lnTo>
                      <a:pt x="1276" y="1007"/>
                    </a:lnTo>
                    <a:lnTo>
                      <a:pt x="2349" y="1343"/>
                    </a:lnTo>
                    <a:lnTo>
                      <a:pt x="3355" y="1544"/>
                    </a:lnTo>
                    <a:lnTo>
                      <a:pt x="4228" y="1611"/>
                    </a:lnTo>
                    <a:lnTo>
                      <a:pt x="5167" y="1544"/>
                    </a:lnTo>
                    <a:lnTo>
                      <a:pt x="5905" y="1410"/>
                    </a:lnTo>
                    <a:lnTo>
                      <a:pt x="6308" y="1276"/>
                    </a:lnTo>
                    <a:lnTo>
                      <a:pt x="6509" y="1209"/>
                    </a:lnTo>
                    <a:lnTo>
                      <a:pt x="6643" y="1142"/>
                    </a:lnTo>
                    <a:lnTo>
                      <a:pt x="6643" y="1007"/>
                    </a:lnTo>
                    <a:lnTo>
                      <a:pt x="6710" y="940"/>
                    </a:lnTo>
                    <a:lnTo>
                      <a:pt x="6643" y="806"/>
                    </a:lnTo>
                    <a:lnTo>
                      <a:pt x="6643" y="739"/>
                    </a:lnTo>
                    <a:lnTo>
                      <a:pt x="6509" y="672"/>
                    </a:lnTo>
                    <a:lnTo>
                      <a:pt x="6308" y="672"/>
                    </a:lnTo>
                    <a:lnTo>
                      <a:pt x="5838" y="873"/>
                    </a:lnTo>
                    <a:lnTo>
                      <a:pt x="5301" y="940"/>
                    </a:lnTo>
                    <a:lnTo>
                      <a:pt x="4563" y="1007"/>
                    </a:lnTo>
                    <a:lnTo>
                      <a:pt x="3691" y="1007"/>
                    </a:lnTo>
                    <a:lnTo>
                      <a:pt x="2685" y="873"/>
                    </a:lnTo>
                    <a:lnTo>
                      <a:pt x="2148" y="739"/>
                    </a:lnTo>
                    <a:lnTo>
                      <a:pt x="1611" y="538"/>
                    </a:lnTo>
                    <a:lnTo>
                      <a:pt x="1007" y="336"/>
                    </a:lnTo>
                    <a:lnTo>
                      <a:pt x="4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6"/>
              <p:cNvSpPr/>
              <p:nvPr/>
            </p:nvSpPr>
            <p:spPr>
              <a:xfrm>
                <a:off x="3576000" y="2094300"/>
                <a:ext cx="213050" cy="213050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8522" extrusionOk="0">
                    <a:moveTo>
                      <a:pt x="3825" y="1"/>
                    </a:moveTo>
                    <a:lnTo>
                      <a:pt x="3422" y="68"/>
                    </a:lnTo>
                    <a:lnTo>
                      <a:pt x="3020" y="202"/>
                    </a:lnTo>
                    <a:lnTo>
                      <a:pt x="2617" y="336"/>
                    </a:lnTo>
                    <a:lnTo>
                      <a:pt x="1879" y="739"/>
                    </a:lnTo>
                    <a:lnTo>
                      <a:pt x="1275" y="1275"/>
                    </a:lnTo>
                    <a:lnTo>
                      <a:pt x="739" y="1879"/>
                    </a:lnTo>
                    <a:lnTo>
                      <a:pt x="336" y="2617"/>
                    </a:lnTo>
                    <a:lnTo>
                      <a:pt x="202" y="3020"/>
                    </a:lnTo>
                    <a:lnTo>
                      <a:pt x="135" y="3422"/>
                    </a:lnTo>
                    <a:lnTo>
                      <a:pt x="68" y="3825"/>
                    </a:lnTo>
                    <a:lnTo>
                      <a:pt x="1" y="4228"/>
                    </a:lnTo>
                    <a:lnTo>
                      <a:pt x="68" y="4697"/>
                    </a:lnTo>
                    <a:lnTo>
                      <a:pt x="135" y="5100"/>
                    </a:lnTo>
                    <a:lnTo>
                      <a:pt x="202" y="5502"/>
                    </a:lnTo>
                    <a:lnTo>
                      <a:pt x="336" y="5905"/>
                    </a:lnTo>
                    <a:lnTo>
                      <a:pt x="739" y="6643"/>
                    </a:lnTo>
                    <a:lnTo>
                      <a:pt x="1275" y="7247"/>
                    </a:lnTo>
                    <a:lnTo>
                      <a:pt x="1879" y="7783"/>
                    </a:lnTo>
                    <a:lnTo>
                      <a:pt x="2617" y="8186"/>
                    </a:lnTo>
                    <a:lnTo>
                      <a:pt x="3020" y="8320"/>
                    </a:lnTo>
                    <a:lnTo>
                      <a:pt x="3422" y="8454"/>
                    </a:lnTo>
                    <a:lnTo>
                      <a:pt x="3825" y="8521"/>
                    </a:lnTo>
                    <a:lnTo>
                      <a:pt x="4697" y="8521"/>
                    </a:lnTo>
                    <a:lnTo>
                      <a:pt x="5167" y="8454"/>
                    </a:lnTo>
                    <a:lnTo>
                      <a:pt x="5569" y="8320"/>
                    </a:lnTo>
                    <a:lnTo>
                      <a:pt x="5972" y="8186"/>
                    </a:lnTo>
                    <a:lnTo>
                      <a:pt x="6643" y="7783"/>
                    </a:lnTo>
                    <a:lnTo>
                      <a:pt x="7314" y="7247"/>
                    </a:lnTo>
                    <a:lnTo>
                      <a:pt x="7783" y="6643"/>
                    </a:lnTo>
                    <a:lnTo>
                      <a:pt x="8186" y="5905"/>
                    </a:lnTo>
                    <a:lnTo>
                      <a:pt x="8320" y="5502"/>
                    </a:lnTo>
                    <a:lnTo>
                      <a:pt x="8454" y="5100"/>
                    </a:lnTo>
                    <a:lnTo>
                      <a:pt x="8521" y="4697"/>
                    </a:lnTo>
                    <a:lnTo>
                      <a:pt x="8521" y="4228"/>
                    </a:lnTo>
                    <a:lnTo>
                      <a:pt x="8521" y="3825"/>
                    </a:lnTo>
                    <a:lnTo>
                      <a:pt x="8454" y="3422"/>
                    </a:lnTo>
                    <a:lnTo>
                      <a:pt x="8320" y="3020"/>
                    </a:lnTo>
                    <a:lnTo>
                      <a:pt x="8186" y="2617"/>
                    </a:lnTo>
                    <a:lnTo>
                      <a:pt x="7783" y="1879"/>
                    </a:lnTo>
                    <a:lnTo>
                      <a:pt x="7314" y="1275"/>
                    </a:lnTo>
                    <a:lnTo>
                      <a:pt x="6643" y="739"/>
                    </a:lnTo>
                    <a:lnTo>
                      <a:pt x="5972" y="336"/>
                    </a:lnTo>
                    <a:lnTo>
                      <a:pt x="5569" y="202"/>
                    </a:lnTo>
                    <a:lnTo>
                      <a:pt x="5167" y="68"/>
                    </a:lnTo>
                    <a:lnTo>
                      <a:pt x="46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2" name="Google Shape;1082;p46"/>
            <p:cNvGrpSpPr/>
            <p:nvPr/>
          </p:nvGrpSpPr>
          <p:grpSpPr>
            <a:xfrm>
              <a:off x="7519299" y="1924244"/>
              <a:ext cx="739093" cy="739069"/>
              <a:chOff x="-1965675" y="-288575"/>
              <a:chExt cx="772625" cy="772600"/>
            </a:xfrm>
          </p:grpSpPr>
          <p:sp>
            <p:nvSpPr>
              <p:cNvPr id="1083" name="Google Shape;1083;p46"/>
              <p:cNvSpPr/>
              <p:nvPr/>
            </p:nvSpPr>
            <p:spPr>
              <a:xfrm>
                <a:off x="-1914750" y="-237675"/>
                <a:ext cx="668575" cy="668575"/>
              </a:xfrm>
              <a:custGeom>
                <a:avLst/>
                <a:gdLst/>
                <a:ahLst/>
                <a:cxnLst/>
                <a:rect l="l" t="t" r="r" b="b"/>
                <a:pathLst>
                  <a:path w="26743" h="26743" extrusionOk="0">
                    <a:moveTo>
                      <a:pt x="13371" y="1"/>
                    </a:moveTo>
                    <a:lnTo>
                      <a:pt x="12043" y="89"/>
                    </a:lnTo>
                    <a:lnTo>
                      <a:pt x="10715" y="266"/>
                    </a:lnTo>
                    <a:lnTo>
                      <a:pt x="9387" y="621"/>
                    </a:lnTo>
                    <a:lnTo>
                      <a:pt x="8147" y="1063"/>
                    </a:lnTo>
                    <a:lnTo>
                      <a:pt x="6996" y="1683"/>
                    </a:lnTo>
                    <a:lnTo>
                      <a:pt x="5933" y="2303"/>
                    </a:lnTo>
                    <a:lnTo>
                      <a:pt x="4871" y="3100"/>
                    </a:lnTo>
                    <a:lnTo>
                      <a:pt x="3896" y="3985"/>
                    </a:lnTo>
                    <a:lnTo>
                      <a:pt x="3100" y="4871"/>
                    </a:lnTo>
                    <a:lnTo>
                      <a:pt x="2303" y="5933"/>
                    </a:lnTo>
                    <a:lnTo>
                      <a:pt x="1594" y="6996"/>
                    </a:lnTo>
                    <a:lnTo>
                      <a:pt x="1063" y="8236"/>
                    </a:lnTo>
                    <a:lnTo>
                      <a:pt x="620" y="9475"/>
                    </a:lnTo>
                    <a:lnTo>
                      <a:pt x="266" y="10715"/>
                    </a:lnTo>
                    <a:lnTo>
                      <a:pt x="89" y="12043"/>
                    </a:lnTo>
                    <a:lnTo>
                      <a:pt x="0" y="13372"/>
                    </a:lnTo>
                    <a:lnTo>
                      <a:pt x="89" y="14788"/>
                    </a:lnTo>
                    <a:lnTo>
                      <a:pt x="266" y="16117"/>
                    </a:lnTo>
                    <a:lnTo>
                      <a:pt x="620" y="17356"/>
                    </a:lnTo>
                    <a:lnTo>
                      <a:pt x="1063" y="18596"/>
                    </a:lnTo>
                    <a:lnTo>
                      <a:pt x="1594" y="19747"/>
                    </a:lnTo>
                    <a:lnTo>
                      <a:pt x="2303" y="20898"/>
                    </a:lnTo>
                    <a:lnTo>
                      <a:pt x="3100" y="21872"/>
                    </a:lnTo>
                    <a:lnTo>
                      <a:pt x="3896" y="22846"/>
                    </a:lnTo>
                    <a:lnTo>
                      <a:pt x="4871" y="23732"/>
                    </a:lnTo>
                    <a:lnTo>
                      <a:pt x="5933" y="24529"/>
                    </a:lnTo>
                    <a:lnTo>
                      <a:pt x="6996" y="25149"/>
                    </a:lnTo>
                    <a:lnTo>
                      <a:pt x="8147" y="25769"/>
                    </a:lnTo>
                    <a:lnTo>
                      <a:pt x="9387" y="26211"/>
                    </a:lnTo>
                    <a:lnTo>
                      <a:pt x="10715" y="26477"/>
                    </a:lnTo>
                    <a:lnTo>
                      <a:pt x="12043" y="26743"/>
                    </a:lnTo>
                    <a:lnTo>
                      <a:pt x="14788" y="26743"/>
                    </a:lnTo>
                    <a:lnTo>
                      <a:pt x="16116" y="26477"/>
                    </a:lnTo>
                    <a:lnTo>
                      <a:pt x="17356" y="26211"/>
                    </a:lnTo>
                    <a:lnTo>
                      <a:pt x="18596" y="25769"/>
                    </a:lnTo>
                    <a:lnTo>
                      <a:pt x="19747" y="25149"/>
                    </a:lnTo>
                    <a:lnTo>
                      <a:pt x="20898" y="24529"/>
                    </a:lnTo>
                    <a:lnTo>
                      <a:pt x="21872" y="23732"/>
                    </a:lnTo>
                    <a:lnTo>
                      <a:pt x="22846" y="22846"/>
                    </a:lnTo>
                    <a:lnTo>
                      <a:pt x="23732" y="21872"/>
                    </a:lnTo>
                    <a:lnTo>
                      <a:pt x="24440" y="20898"/>
                    </a:lnTo>
                    <a:lnTo>
                      <a:pt x="25148" y="19747"/>
                    </a:lnTo>
                    <a:lnTo>
                      <a:pt x="25680" y="18596"/>
                    </a:lnTo>
                    <a:lnTo>
                      <a:pt x="26122" y="17356"/>
                    </a:lnTo>
                    <a:lnTo>
                      <a:pt x="26477" y="16117"/>
                    </a:lnTo>
                    <a:lnTo>
                      <a:pt x="26654" y="14788"/>
                    </a:lnTo>
                    <a:lnTo>
                      <a:pt x="26742" y="13372"/>
                    </a:lnTo>
                    <a:lnTo>
                      <a:pt x="26654" y="12043"/>
                    </a:lnTo>
                    <a:lnTo>
                      <a:pt x="26477" y="10715"/>
                    </a:lnTo>
                    <a:lnTo>
                      <a:pt x="26122" y="9475"/>
                    </a:lnTo>
                    <a:lnTo>
                      <a:pt x="25680" y="8236"/>
                    </a:lnTo>
                    <a:lnTo>
                      <a:pt x="25148" y="6996"/>
                    </a:lnTo>
                    <a:lnTo>
                      <a:pt x="24440" y="5933"/>
                    </a:lnTo>
                    <a:lnTo>
                      <a:pt x="23732" y="4871"/>
                    </a:lnTo>
                    <a:lnTo>
                      <a:pt x="22846" y="3985"/>
                    </a:lnTo>
                    <a:lnTo>
                      <a:pt x="21872" y="3100"/>
                    </a:lnTo>
                    <a:lnTo>
                      <a:pt x="20898" y="2303"/>
                    </a:lnTo>
                    <a:lnTo>
                      <a:pt x="19747" y="1683"/>
                    </a:lnTo>
                    <a:lnTo>
                      <a:pt x="18596" y="1063"/>
                    </a:lnTo>
                    <a:lnTo>
                      <a:pt x="17356" y="621"/>
                    </a:lnTo>
                    <a:lnTo>
                      <a:pt x="16116" y="266"/>
                    </a:lnTo>
                    <a:lnTo>
                      <a:pt x="14788" y="89"/>
                    </a:lnTo>
                    <a:lnTo>
                      <a:pt x="1337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6"/>
              <p:cNvSpPr/>
              <p:nvPr/>
            </p:nvSpPr>
            <p:spPr>
              <a:xfrm>
                <a:off x="-1965675" y="-288575"/>
                <a:ext cx="772625" cy="772600"/>
              </a:xfrm>
              <a:custGeom>
                <a:avLst/>
                <a:gdLst/>
                <a:ahLst/>
                <a:cxnLst/>
                <a:rect l="l" t="t" r="r" b="b"/>
                <a:pathLst>
                  <a:path w="30905" h="30904" extrusionOk="0">
                    <a:moveTo>
                      <a:pt x="15408" y="354"/>
                    </a:moveTo>
                    <a:lnTo>
                      <a:pt x="17002" y="443"/>
                    </a:lnTo>
                    <a:lnTo>
                      <a:pt x="18508" y="620"/>
                    </a:lnTo>
                    <a:lnTo>
                      <a:pt x="19924" y="974"/>
                    </a:lnTo>
                    <a:lnTo>
                      <a:pt x="21341" y="1505"/>
                    </a:lnTo>
                    <a:lnTo>
                      <a:pt x="22581" y="2125"/>
                    </a:lnTo>
                    <a:lnTo>
                      <a:pt x="23909" y="2922"/>
                    </a:lnTo>
                    <a:lnTo>
                      <a:pt x="25060" y="3808"/>
                    </a:lnTo>
                    <a:lnTo>
                      <a:pt x="26123" y="4782"/>
                    </a:lnTo>
                    <a:lnTo>
                      <a:pt x="27097" y="5844"/>
                    </a:lnTo>
                    <a:lnTo>
                      <a:pt x="27982" y="6995"/>
                    </a:lnTo>
                    <a:lnTo>
                      <a:pt x="28691" y="8235"/>
                    </a:lnTo>
                    <a:lnTo>
                      <a:pt x="29311" y="9563"/>
                    </a:lnTo>
                    <a:lnTo>
                      <a:pt x="29842" y="10980"/>
                    </a:lnTo>
                    <a:lnTo>
                      <a:pt x="30196" y="12397"/>
                    </a:lnTo>
                    <a:lnTo>
                      <a:pt x="30462" y="13902"/>
                    </a:lnTo>
                    <a:lnTo>
                      <a:pt x="30550" y="15408"/>
                    </a:lnTo>
                    <a:lnTo>
                      <a:pt x="30462" y="17002"/>
                    </a:lnTo>
                    <a:lnTo>
                      <a:pt x="30196" y="18507"/>
                    </a:lnTo>
                    <a:lnTo>
                      <a:pt x="29842" y="19924"/>
                    </a:lnTo>
                    <a:lnTo>
                      <a:pt x="29311" y="21340"/>
                    </a:lnTo>
                    <a:lnTo>
                      <a:pt x="28691" y="22669"/>
                    </a:lnTo>
                    <a:lnTo>
                      <a:pt x="27982" y="23908"/>
                    </a:lnTo>
                    <a:lnTo>
                      <a:pt x="27097" y="25060"/>
                    </a:lnTo>
                    <a:lnTo>
                      <a:pt x="26123" y="26122"/>
                    </a:lnTo>
                    <a:lnTo>
                      <a:pt x="25060" y="27096"/>
                    </a:lnTo>
                    <a:lnTo>
                      <a:pt x="23909" y="27982"/>
                    </a:lnTo>
                    <a:lnTo>
                      <a:pt x="22581" y="28690"/>
                    </a:lnTo>
                    <a:lnTo>
                      <a:pt x="21341" y="29399"/>
                    </a:lnTo>
                    <a:lnTo>
                      <a:pt x="19924" y="29841"/>
                    </a:lnTo>
                    <a:lnTo>
                      <a:pt x="18508" y="30284"/>
                    </a:lnTo>
                    <a:lnTo>
                      <a:pt x="17002" y="30461"/>
                    </a:lnTo>
                    <a:lnTo>
                      <a:pt x="15408" y="30550"/>
                    </a:lnTo>
                    <a:lnTo>
                      <a:pt x="13903" y="30461"/>
                    </a:lnTo>
                    <a:lnTo>
                      <a:pt x="12398" y="30284"/>
                    </a:lnTo>
                    <a:lnTo>
                      <a:pt x="10892" y="29841"/>
                    </a:lnTo>
                    <a:lnTo>
                      <a:pt x="9564" y="29399"/>
                    </a:lnTo>
                    <a:lnTo>
                      <a:pt x="8236" y="28690"/>
                    </a:lnTo>
                    <a:lnTo>
                      <a:pt x="6996" y="27982"/>
                    </a:lnTo>
                    <a:lnTo>
                      <a:pt x="5845" y="27096"/>
                    </a:lnTo>
                    <a:lnTo>
                      <a:pt x="4782" y="26122"/>
                    </a:lnTo>
                    <a:lnTo>
                      <a:pt x="3808" y="25060"/>
                    </a:lnTo>
                    <a:lnTo>
                      <a:pt x="2923" y="23908"/>
                    </a:lnTo>
                    <a:lnTo>
                      <a:pt x="2126" y="22669"/>
                    </a:lnTo>
                    <a:lnTo>
                      <a:pt x="1506" y="21340"/>
                    </a:lnTo>
                    <a:lnTo>
                      <a:pt x="975" y="19924"/>
                    </a:lnTo>
                    <a:lnTo>
                      <a:pt x="620" y="18507"/>
                    </a:lnTo>
                    <a:lnTo>
                      <a:pt x="355" y="17002"/>
                    </a:lnTo>
                    <a:lnTo>
                      <a:pt x="355" y="15408"/>
                    </a:lnTo>
                    <a:lnTo>
                      <a:pt x="355" y="13902"/>
                    </a:lnTo>
                    <a:lnTo>
                      <a:pt x="620" y="12397"/>
                    </a:lnTo>
                    <a:lnTo>
                      <a:pt x="975" y="10980"/>
                    </a:lnTo>
                    <a:lnTo>
                      <a:pt x="1506" y="9563"/>
                    </a:lnTo>
                    <a:lnTo>
                      <a:pt x="2126" y="8235"/>
                    </a:lnTo>
                    <a:lnTo>
                      <a:pt x="2923" y="6995"/>
                    </a:lnTo>
                    <a:lnTo>
                      <a:pt x="3808" y="5844"/>
                    </a:lnTo>
                    <a:lnTo>
                      <a:pt x="4782" y="4782"/>
                    </a:lnTo>
                    <a:lnTo>
                      <a:pt x="5845" y="3808"/>
                    </a:lnTo>
                    <a:lnTo>
                      <a:pt x="6996" y="2922"/>
                    </a:lnTo>
                    <a:lnTo>
                      <a:pt x="8236" y="2125"/>
                    </a:lnTo>
                    <a:lnTo>
                      <a:pt x="9564" y="1505"/>
                    </a:lnTo>
                    <a:lnTo>
                      <a:pt x="10892" y="974"/>
                    </a:lnTo>
                    <a:lnTo>
                      <a:pt x="12398" y="620"/>
                    </a:lnTo>
                    <a:lnTo>
                      <a:pt x="13903" y="443"/>
                    </a:lnTo>
                    <a:lnTo>
                      <a:pt x="15408" y="354"/>
                    </a:lnTo>
                    <a:close/>
                    <a:moveTo>
                      <a:pt x="15408" y="0"/>
                    </a:moveTo>
                    <a:lnTo>
                      <a:pt x="13814" y="89"/>
                    </a:lnTo>
                    <a:lnTo>
                      <a:pt x="12309" y="266"/>
                    </a:lnTo>
                    <a:lnTo>
                      <a:pt x="10804" y="708"/>
                    </a:lnTo>
                    <a:lnTo>
                      <a:pt x="9387" y="1240"/>
                    </a:lnTo>
                    <a:lnTo>
                      <a:pt x="8059" y="1860"/>
                    </a:lnTo>
                    <a:lnTo>
                      <a:pt x="6819" y="2657"/>
                    </a:lnTo>
                    <a:lnTo>
                      <a:pt x="5579" y="3542"/>
                    </a:lnTo>
                    <a:lnTo>
                      <a:pt x="4517" y="4516"/>
                    </a:lnTo>
                    <a:lnTo>
                      <a:pt x="3454" y="5579"/>
                    </a:lnTo>
                    <a:lnTo>
                      <a:pt x="2569" y="6818"/>
                    </a:lnTo>
                    <a:lnTo>
                      <a:pt x="1860" y="8058"/>
                    </a:lnTo>
                    <a:lnTo>
                      <a:pt x="1152" y="9386"/>
                    </a:lnTo>
                    <a:lnTo>
                      <a:pt x="620" y="10892"/>
                    </a:lnTo>
                    <a:lnTo>
                      <a:pt x="266" y="12308"/>
                    </a:lnTo>
                    <a:lnTo>
                      <a:pt x="1" y="13902"/>
                    </a:lnTo>
                    <a:lnTo>
                      <a:pt x="1" y="15408"/>
                    </a:lnTo>
                    <a:lnTo>
                      <a:pt x="1" y="17002"/>
                    </a:lnTo>
                    <a:lnTo>
                      <a:pt x="266" y="18595"/>
                    </a:lnTo>
                    <a:lnTo>
                      <a:pt x="620" y="20012"/>
                    </a:lnTo>
                    <a:lnTo>
                      <a:pt x="1152" y="21429"/>
                    </a:lnTo>
                    <a:lnTo>
                      <a:pt x="1860" y="22846"/>
                    </a:lnTo>
                    <a:lnTo>
                      <a:pt x="2569" y="24086"/>
                    </a:lnTo>
                    <a:lnTo>
                      <a:pt x="3454" y="25237"/>
                    </a:lnTo>
                    <a:lnTo>
                      <a:pt x="4517" y="26388"/>
                    </a:lnTo>
                    <a:lnTo>
                      <a:pt x="5579" y="27362"/>
                    </a:lnTo>
                    <a:lnTo>
                      <a:pt x="6819" y="28247"/>
                    </a:lnTo>
                    <a:lnTo>
                      <a:pt x="8059" y="29044"/>
                    </a:lnTo>
                    <a:lnTo>
                      <a:pt x="9387" y="29664"/>
                    </a:lnTo>
                    <a:lnTo>
                      <a:pt x="10804" y="30195"/>
                    </a:lnTo>
                    <a:lnTo>
                      <a:pt x="12309" y="30550"/>
                    </a:lnTo>
                    <a:lnTo>
                      <a:pt x="13814" y="30815"/>
                    </a:lnTo>
                    <a:lnTo>
                      <a:pt x="15408" y="30904"/>
                    </a:lnTo>
                    <a:lnTo>
                      <a:pt x="17002" y="30815"/>
                    </a:lnTo>
                    <a:lnTo>
                      <a:pt x="18508" y="30550"/>
                    </a:lnTo>
                    <a:lnTo>
                      <a:pt x="20013" y="30195"/>
                    </a:lnTo>
                    <a:lnTo>
                      <a:pt x="21430" y="29664"/>
                    </a:lnTo>
                    <a:lnTo>
                      <a:pt x="22758" y="29044"/>
                    </a:lnTo>
                    <a:lnTo>
                      <a:pt x="24086" y="28247"/>
                    </a:lnTo>
                    <a:lnTo>
                      <a:pt x="25237" y="27362"/>
                    </a:lnTo>
                    <a:lnTo>
                      <a:pt x="26388" y="26388"/>
                    </a:lnTo>
                    <a:lnTo>
                      <a:pt x="27362" y="25237"/>
                    </a:lnTo>
                    <a:lnTo>
                      <a:pt x="28248" y="24086"/>
                    </a:lnTo>
                    <a:lnTo>
                      <a:pt x="29045" y="22846"/>
                    </a:lnTo>
                    <a:lnTo>
                      <a:pt x="29665" y="21429"/>
                    </a:lnTo>
                    <a:lnTo>
                      <a:pt x="30196" y="20012"/>
                    </a:lnTo>
                    <a:lnTo>
                      <a:pt x="30550" y="18595"/>
                    </a:lnTo>
                    <a:lnTo>
                      <a:pt x="30816" y="17002"/>
                    </a:lnTo>
                    <a:lnTo>
                      <a:pt x="30904" y="15408"/>
                    </a:lnTo>
                    <a:lnTo>
                      <a:pt x="30816" y="13902"/>
                    </a:lnTo>
                    <a:lnTo>
                      <a:pt x="30550" y="12308"/>
                    </a:lnTo>
                    <a:lnTo>
                      <a:pt x="30196" y="10892"/>
                    </a:lnTo>
                    <a:lnTo>
                      <a:pt x="29665" y="9386"/>
                    </a:lnTo>
                    <a:lnTo>
                      <a:pt x="29045" y="8058"/>
                    </a:lnTo>
                    <a:lnTo>
                      <a:pt x="28248" y="6818"/>
                    </a:lnTo>
                    <a:lnTo>
                      <a:pt x="27362" y="5579"/>
                    </a:lnTo>
                    <a:lnTo>
                      <a:pt x="26388" y="4516"/>
                    </a:lnTo>
                    <a:lnTo>
                      <a:pt x="25237" y="3542"/>
                    </a:lnTo>
                    <a:lnTo>
                      <a:pt x="24086" y="2657"/>
                    </a:lnTo>
                    <a:lnTo>
                      <a:pt x="22758" y="1860"/>
                    </a:lnTo>
                    <a:lnTo>
                      <a:pt x="21430" y="1240"/>
                    </a:lnTo>
                    <a:lnTo>
                      <a:pt x="20013" y="708"/>
                    </a:lnTo>
                    <a:lnTo>
                      <a:pt x="18508" y="266"/>
                    </a:lnTo>
                    <a:lnTo>
                      <a:pt x="17002" y="89"/>
                    </a:lnTo>
                    <a:lnTo>
                      <a:pt x="154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6"/>
              <p:cNvSpPr/>
              <p:nvPr/>
            </p:nvSpPr>
            <p:spPr>
              <a:xfrm>
                <a:off x="-1773075" y="-38425"/>
                <a:ext cx="391850" cy="325425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3017" extrusionOk="0">
                    <a:moveTo>
                      <a:pt x="11069" y="0"/>
                    </a:moveTo>
                    <a:lnTo>
                      <a:pt x="10361" y="177"/>
                    </a:lnTo>
                    <a:lnTo>
                      <a:pt x="9741" y="354"/>
                    </a:lnTo>
                    <a:lnTo>
                      <a:pt x="9121" y="709"/>
                    </a:lnTo>
                    <a:lnTo>
                      <a:pt x="8590" y="1151"/>
                    </a:lnTo>
                    <a:lnTo>
                      <a:pt x="7793" y="2037"/>
                    </a:lnTo>
                    <a:lnTo>
                      <a:pt x="7439" y="1594"/>
                    </a:lnTo>
                    <a:lnTo>
                      <a:pt x="6642" y="886"/>
                    </a:lnTo>
                    <a:lnTo>
                      <a:pt x="6199" y="709"/>
                    </a:lnTo>
                    <a:lnTo>
                      <a:pt x="5756" y="443"/>
                    </a:lnTo>
                    <a:lnTo>
                      <a:pt x="5313" y="266"/>
                    </a:lnTo>
                    <a:lnTo>
                      <a:pt x="4782" y="177"/>
                    </a:lnTo>
                    <a:lnTo>
                      <a:pt x="3720" y="177"/>
                    </a:lnTo>
                    <a:lnTo>
                      <a:pt x="3100" y="266"/>
                    </a:lnTo>
                    <a:lnTo>
                      <a:pt x="2480" y="531"/>
                    </a:lnTo>
                    <a:lnTo>
                      <a:pt x="1949" y="797"/>
                    </a:lnTo>
                    <a:lnTo>
                      <a:pt x="1417" y="1240"/>
                    </a:lnTo>
                    <a:lnTo>
                      <a:pt x="886" y="1771"/>
                    </a:lnTo>
                    <a:lnTo>
                      <a:pt x="532" y="2391"/>
                    </a:lnTo>
                    <a:lnTo>
                      <a:pt x="266" y="3011"/>
                    </a:lnTo>
                    <a:lnTo>
                      <a:pt x="89" y="3719"/>
                    </a:lnTo>
                    <a:lnTo>
                      <a:pt x="0" y="4428"/>
                    </a:lnTo>
                    <a:lnTo>
                      <a:pt x="0" y="5136"/>
                    </a:lnTo>
                    <a:lnTo>
                      <a:pt x="178" y="5844"/>
                    </a:lnTo>
                    <a:lnTo>
                      <a:pt x="443" y="6464"/>
                    </a:lnTo>
                    <a:lnTo>
                      <a:pt x="886" y="7261"/>
                    </a:lnTo>
                    <a:lnTo>
                      <a:pt x="1329" y="7881"/>
                    </a:lnTo>
                    <a:lnTo>
                      <a:pt x="1771" y="8501"/>
                    </a:lnTo>
                    <a:lnTo>
                      <a:pt x="2391" y="9121"/>
                    </a:lnTo>
                    <a:lnTo>
                      <a:pt x="3365" y="10095"/>
                    </a:lnTo>
                    <a:lnTo>
                      <a:pt x="4516" y="10980"/>
                    </a:lnTo>
                    <a:lnTo>
                      <a:pt x="5668" y="11866"/>
                    </a:lnTo>
                    <a:lnTo>
                      <a:pt x="6907" y="12663"/>
                    </a:lnTo>
                    <a:lnTo>
                      <a:pt x="7439" y="12928"/>
                    </a:lnTo>
                    <a:lnTo>
                      <a:pt x="8058" y="13017"/>
                    </a:lnTo>
                    <a:lnTo>
                      <a:pt x="8590" y="12840"/>
                    </a:lnTo>
                    <a:lnTo>
                      <a:pt x="9210" y="12574"/>
                    </a:lnTo>
                    <a:lnTo>
                      <a:pt x="10804" y="11423"/>
                    </a:lnTo>
                    <a:lnTo>
                      <a:pt x="12220" y="10183"/>
                    </a:lnTo>
                    <a:lnTo>
                      <a:pt x="13017" y="9475"/>
                    </a:lnTo>
                    <a:lnTo>
                      <a:pt x="13637" y="8678"/>
                    </a:lnTo>
                    <a:lnTo>
                      <a:pt x="14346" y="7970"/>
                    </a:lnTo>
                    <a:lnTo>
                      <a:pt x="14877" y="7084"/>
                    </a:lnTo>
                    <a:lnTo>
                      <a:pt x="15320" y="6199"/>
                    </a:lnTo>
                    <a:lnTo>
                      <a:pt x="15585" y="5225"/>
                    </a:lnTo>
                    <a:lnTo>
                      <a:pt x="15674" y="4693"/>
                    </a:lnTo>
                    <a:lnTo>
                      <a:pt x="15674" y="4251"/>
                    </a:lnTo>
                    <a:lnTo>
                      <a:pt x="15674" y="3719"/>
                    </a:lnTo>
                    <a:lnTo>
                      <a:pt x="15585" y="3188"/>
                    </a:lnTo>
                    <a:lnTo>
                      <a:pt x="15320" y="2480"/>
                    </a:lnTo>
                    <a:lnTo>
                      <a:pt x="14965" y="1860"/>
                    </a:lnTo>
                    <a:lnTo>
                      <a:pt x="14434" y="1240"/>
                    </a:lnTo>
                    <a:lnTo>
                      <a:pt x="13903" y="797"/>
                    </a:lnTo>
                    <a:lnTo>
                      <a:pt x="13283" y="354"/>
                    </a:lnTo>
                    <a:lnTo>
                      <a:pt x="12575" y="89"/>
                    </a:lnTo>
                    <a:lnTo>
                      <a:pt x="11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66"/>
          <p:cNvSpPr txBox="1">
            <a:spLocks noGrp="1"/>
          </p:cNvSpPr>
          <p:nvPr>
            <p:ph type="subTitle" idx="7"/>
          </p:nvPr>
        </p:nvSpPr>
        <p:spPr>
          <a:xfrm>
            <a:off x="3163824" y="1527048"/>
            <a:ext cx="24597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Regulierung</a:t>
            </a:r>
            <a:endParaRPr dirty="0"/>
          </a:p>
        </p:txBody>
      </p:sp>
      <p:sp>
        <p:nvSpPr>
          <p:cNvPr id="1533" name="Google Shape;1533;p66"/>
          <p:cNvSpPr txBox="1">
            <a:spLocks noGrp="1"/>
          </p:cNvSpPr>
          <p:nvPr>
            <p:ph type="subTitle" idx="8"/>
          </p:nvPr>
        </p:nvSpPr>
        <p:spPr>
          <a:xfrm>
            <a:off x="3163824" y="3516550"/>
            <a:ext cx="24597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Untererregung</a:t>
            </a:r>
            <a:endParaRPr dirty="0"/>
          </a:p>
        </p:txBody>
      </p:sp>
      <p:sp>
        <p:nvSpPr>
          <p:cNvPr id="1534" name="Google Shape;1534;p66"/>
          <p:cNvSpPr/>
          <p:nvPr/>
        </p:nvSpPr>
        <p:spPr>
          <a:xfrm>
            <a:off x="1821319" y="3308888"/>
            <a:ext cx="1274400" cy="127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66"/>
          <p:cNvSpPr/>
          <p:nvPr/>
        </p:nvSpPr>
        <p:spPr>
          <a:xfrm>
            <a:off x="6048281" y="2312469"/>
            <a:ext cx="1274400" cy="127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66"/>
          <p:cNvSpPr/>
          <p:nvPr/>
        </p:nvSpPr>
        <p:spPr>
          <a:xfrm>
            <a:off x="1821319" y="1316050"/>
            <a:ext cx="1274400" cy="127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66"/>
          <p:cNvSpPr txBox="1">
            <a:spLocks noGrp="1"/>
          </p:cNvSpPr>
          <p:nvPr>
            <p:ph type="title" idx="2"/>
          </p:nvPr>
        </p:nvSpPr>
        <p:spPr>
          <a:xfrm>
            <a:off x="720000" y="532925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 </a:t>
            </a:r>
            <a:r>
              <a:rPr lang="en" dirty="0" err="1"/>
              <a:t>Stresstoleranzfenster</a:t>
            </a:r>
            <a:endParaRPr dirty="0"/>
          </a:p>
        </p:txBody>
      </p:sp>
      <p:sp>
        <p:nvSpPr>
          <p:cNvPr id="1541" name="Google Shape;1541;p66"/>
          <p:cNvSpPr txBox="1">
            <a:spLocks noGrp="1"/>
          </p:cNvSpPr>
          <p:nvPr>
            <p:ph type="title"/>
          </p:nvPr>
        </p:nvSpPr>
        <p:spPr>
          <a:xfrm>
            <a:off x="1873369" y="1561002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/>
              <a:t>Verbindung</a:t>
            </a:r>
            <a:endParaRPr sz="1100" dirty="0"/>
          </a:p>
        </p:txBody>
      </p:sp>
      <p:sp>
        <p:nvSpPr>
          <p:cNvPr id="1542" name="Google Shape;1542;p66"/>
          <p:cNvSpPr txBox="1">
            <a:spLocks noGrp="1"/>
          </p:cNvSpPr>
          <p:nvPr>
            <p:ph type="subTitle" idx="1"/>
          </p:nvPr>
        </p:nvSpPr>
        <p:spPr>
          <a:xfrm>
            <a:off x="3158744" y="1730188"/>
            <a:ext cx="3035868" cy="690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de-DE" dirty="0"/>
              <a:t> Entspannt, in seiner Mitte, ausgeruht, verbunden mit sich selbst und anderen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3" name="Google Shape;1543;p66"/>
          <p:cNvSpPr txBox="1">
            <a:spLocks noGrp="1"/>
          </p:cNvSpPr>
          <p:nvPr>
            <p:ph type="title" idx="3"/>
          </p:nvPr>
        </p:nvSpPr>
        <p:spPr>
          <a:xfrm>
            <a:off x="1873369" y="3553839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/>
              <a:t>Zusammenbruch</a:t>
            </a:r>
            <a:endParaRPr sz="1100" dirty="0"/>
          </a:p>
        </p:txBody>
      </p:sp>
      <p:sp>
        <p:nvSpPr>
          <p:cNvPr id="1544" name="Google Shape;1544;p66"/>
          <p:cNvSpPr txBox="1">
            <a:spLocks noGrp="1"/>
          </p:cNvSpPr>
          <p:nvPr>
            <p:ph type="subTitle" idx="4"/>
          </p:nvPr>
        </p:nvSpPr>
        <p:spPr>
          <a:xfrm>
            <a:off x="3158743" y="3722317"/>
            <a:ext cx="3735115" cy="691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de-DE" dirty="0"/>
              <a:t>Erschöpft, depressiv, wenig Antrieb, Rückzugstendenzen, wenig soziale Kontakte, Verlust von Lebensfreude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45" name="Google Shape;1545;p66"/>
          <p:cNvSpPr txBox="1">
            <a:spLocks noGrp="1"/>
          </p:cNvSpPr>
          <p:nvPr>
            <p:ph type="title" idx="5"/>
          </p:nvPr>
        </p:nvSpPr>
        <p:spPr>
          <a:xfrm flipH="1">
            <a:off x="6100331" y="2557414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/>
              <a:t>Aktivierung</a:t>
            </a:r>
            <a:endParaRPr sz="1100" dirty="0"/>
          </a:p>
        </p:txBody>
      </p:sp>
      <p:sp>
        <p:nvSpPr>
          <p:cNvPr id="1546" name="Google Shape;1546;p66"/>
          <p:cNvSpPr txBox="1">
            <a:spLocks noGrp="1"/>
          </p:cNvSpPr>
          <p:nvPr>
            <p:ph type="subTitle" idx="6"/>
          </p:nvPr>
        </p:nvSpPr>
        <p:spPr>
          <a:xfrm flipH="1">
            <a:off x="2492188" y="2665620"/>
            <a:ext cx="3493068" cy="751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de-DE" dirty="0"/>
              <a:t>Angespannt, „alert“, automatische Reaktivität, kommt nicht zur Ruhe, im Funktionsmodus</a:t>
            </a:r>
          </a:p>
        </p:txBody>
      </p:sp>
      <p:sp>
        <p:nvSpPr>
          <p:cNvPr id="1547" name="Google Shape;1547;p66"/>
          <p:cNvSpPr txBox="1">
            <a:spLocks noGrp="1"/>
          </p:cNvSpPr>
          <p:nvPr>
            <p:ph type="subTitle" idx="9"/>
          </p:nvPr>
        </p:nvSpPr>
        <p:spPr>
          <a:xfrm>
            <a:off x="3520440" y="2520375"/>
            <a:ext cx="2459700" cy="384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Übererregung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02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2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 </a:t>
            </a:r>
            <a:r>
              <a:rPr lang="en" dirty="0" err="1"/>
              <a:t>Stresstoleranzfenster</a:t>
            </a:r>
            <a:r>
              <a:rPr lang="en" dirty="0"/>
              <a:t>…</a:t>
            </a:r>
            <a:endParaRPr dirty="0"/>
          </a:p>
        </p:txBody>
      </p:sp>
      <p:sp>
        <p:nvSpPr>
          <p:cNvPr id="1226" name="Google Shape;1226;p52"/>
          <p:cNvSpPr txBox="1">
            <a:spLocks noGrp="1"/>
          </p:cNvSpPr>
          <p:nvPr>
            <p:ph type="subTitle" idx="1"/>
          </p:nvPr>
        </p:nvSpPr>
        <p:spPr>
          <a:xfrm flipH="1">
            <a:off x="719925" y="2312893"/>
            <a:ext cx="5195100" cy="569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Ist eng, wenn wir uns in einem Zustand der permanenten Dysregulation befinden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kann erweitert werden durch “Containment“ und regulierende Erfahrungen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8" name="Google Shape;1228;p52"/>
          <p:cNvSpPr/>
          <p:nvPr/>
        </p:nvSpPr>
        <p:spPr>
          <a:xfrm flipH="1">
            <a:off x="6275118" y="4619879"/>
            <a:ext cx="83016" cy="618215"/>
          </a:xfrm>
          <a:custGeom>
            <a:avLst/>
            <a:gdLst/>
            <a:ahLst/>
            <a:cxnLst/>
            <a:rect l="l" t="t" r="r" b="b"/>
            <a:pathLst>
              <a:path w="2884" h="21477" fill="none" extrusionOk="0">
                <a:moveTo>
                  <a:pt x="2883" y="21477"/>
                </a:moveTo>
                <a:lnTo>
                  <a:pt x="0" y="1"/>
                </a:lnTo>
              </a:path>
            </a:pathLst>
          </a:custGeom>
          <a:solidFill>
            <a:schemeClr val="dk1"/>
          </a:solidFill>
          <a:ln w="9950" cap="rnd" cmpd="sng">
            <a:solidFill>
              <a:srgbClr val="3C39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9" name="Google Shape;1229;p52"/>
          <p:cNvGrpSpPr/>
          <p:nvPr/>
        </p:nvGrpSpPr>
        <p:grpSpPr>
          <a:xfrm>
            <a:off x="5742797" y="1351515"/>
            <a:ext cx="2801903" cy="4313000"/>
            <a:chOff x="5742797" y="1351515"/>
            <a:chExt cx="2801903" cy="4313000"/>
          </a:xfrm>
        </p:grpSpPr>
        <p:sp>
          <p:nvSpPr>
            <p:cNvPr id="1230" name="Google Shape;1230;p52"/>
            <p:cNvSpPr/>
            <p:nvPr/>
          </p:nvSpPr>
          <p:spPr>
            <a:xfrm flipH="1">
              <a:off x="5757103" y="2908438"/>
              <a:ext cx="2773291" cy="2283859"/>
            </a:xfrm>
            <a:custGeom>
              <a:avLst/>
              <a:gdLst/>
              <a:ahLst/>
              <a:cxnLst/>
              <a:rect l="l" t="t" r="r" b="b"/>
              <a:pathLst>
                <a:path w="96345" h="79342" extrusionOk="0">
                  <a:moveTo>
                    <a:pt x="56972" y="0"/>
                  </a:moveTo>
                  <a:lnTo>
                    <a:pt x="48123" y="696"/>
                  </a:lnTo>
                  <a:lnTo>
                    <a:pt x="39374" y="0"/>
                  </a:lnTo>
                  <a:lnTo>
                    <a:pt x="39374" y="0"/>
                  </a:lnTo>
                  <a:lnTo>
                    <a:pt x="39672" y="2784"/>
                  </a:lnTo>
                  <a:lnTo>
                    <a:pt x="40069" y="5667"/>
                  </a:lnTo>
                  <a:lnTo>
                    <a:pt x="40368" y="9147"/>
                  </a:lnTo>
                  <a:lnTo>
                    <a:pt x="40467" y="12826"/>
                  </a:lnTo>
                  <a:lnTo>
                    <a:pt x="40467" y="14616"/>
                  </a:lnTo>
                  <a:lnTo>
                    <a:pt x="40467" y="16306"/>
                  </a:lnTo>
                  <a:lnTo>
                    <a:pt x="40368" y="17996"/>
                  </a:lnTo>
                  <a:lnTo>
                    <a:pt x="40069" y="19488"/>
                  </a:lnTo>
                  <a:lnTo>
                    <a:pt x="39771" y="20681"/>
                  </a:lnTo>
                  <a:lnTo>
                    <a:pt x="39374" y="21675"/>
                  </a:lnTo>
                  <a:lnTo>
                    <a:pt x="38976" y="22172"/>
                  </a:lnTo>
                  <a:lnTo>
                    <a:pt x="38578" y="22669"/>
                  </a:lnTo>
                  <a:lnTo>
                    <a:pt x="37286" y="23663"/>
                  </a:lnTo>
                  <a:lnTo>
                    <a:pt x="35595" y="24757"/>
                  </a:lnTo>
                  <a:lnTo>
                    <a:pt x="33607" y="25950"/>
                  </a:lnTo>
                  <a:lnTo>
                    <a:pt x="28735" y="28535"/>
                  </a:lnTo>
                  <a:lnTo>
                    <a:pt x="23366" y="31419"/>
                  </a:lnTo>
                  <a:lnTo>
                    <a:pt x="20582" y="32910"/>
                  </a:lnTo>
                  <a:lnTo>
                    <a:pt x="17798" y="34401"/>
                  </a:lnTo>
                  <a:lnTo>
                    <a:pt x="15213" y="35992"/>
                  </a:lnTo>
                  <a:lnTo>
                    <a:pt x="12727" y="37583"/>
                  </a:lnTo>
                  <a:lnTo>
                    <a:pt x="10639" y="39174"/>
                  </a:lnTo>
                  <a:lnTo>
                    <a:pt x="9645" y="39969"/>
                  </a:lnTo>
                  <a:lnTo>
                    <a:pt x="8750" y="40765"/>
                  </a:lnTo>
                  <a:lnTo>
                    <a:pt x="7955" y="41659"/>
                  </a:lnTo>
                  <a:lnTo>
                    <a:pt x="7259" y="42455"/>
                  </a:lnTo>
                  <a:lnTo>
                    <a:pt x="6762" y="43250"/>
                  </a:lnTo>
                  <a:lnTo>
                    <a:pt x="6265" y="44046"/>
                  </a:lnTo>
                  <a:lnTo>
                    <a:pt x="5768" y="45537"/>
                  </a:lnTo>
                  <a:lnTo>
                    <a:pt x="5171" y="47227"/>
                  </a:lnTo>
                  <a:lnTo>
                    <a:pt x="4674" y="49116"/>
                  </a:lnTo>
                  <a:lnTo>
                    <a:pt x="4077" y="51304"/>
                  </a:lnTo>
                  <a:lnTo>
                    <a:pt x="3182" y="55977"/>
                  </a:lnTo>
                  <a:lnTo>
                    <a:pt x="2288" y="61147"/>
                  </a:lnTo>
                  <a:lnTo>
                    <a:pt x="1492" y="66317"/>
                  </a:lnTo>
                  <a:lnTo>
                    <a:pt x="896" y="71288"/>
                  </a:lnTo>
                  <a:lnTo>
                    <a:pt x="1" y="79342"/>
                  </a:lnTo>
                  <a:lnTo>
                    <a:pt x="96345" y="79342"/>
                  </a:lnTo>
                  <a:lnTo>
                    <a:pt x="95450" y="71288"/>
                  </a:lnTo>
                  <a:lnTo>
                    <a:pt x="94853" y="66317"/>
                  </a:lnTo>
                  <a:lnTo>
                    <a:pt x="94058" y="61147"/>
                  </a:lnTo>
                  <a:lnTo>
                    <a:pt x="93163" y="55977"/>
                  </a:lnTo>
                  <a:lnTo>
                    <a:pt x="92268" y="51304"/>
                  </a:lnTo>
                  <a:lnTo>
                    <a:pt x="91672" y="49116"/>
                  </a:lnTo>
                  <a:lnTo>
                    <a:pt x="91174" y="47227"/>
                  </a:lnTo>
                  <a:lnTo>
                    <a:pt x="90578" y="45537"/>
                  </a:lnTo>
                  <a:lnTo>
                    <a:pt x="90081" y="44046"/>
                  </a:lnTo>
                  <a:lnTo>
                    <a:pt x="89584" y="43250"/>
                  </a:lnTo>
                  <a:lnTo>
                    <a:pt x="89086" y="42455"/>
                  </a:lnTo>
                  <a:lnTo>
                    <a:pt x="88390" y="41659"/>
                  </a:lnTo>
                  <a:lnTo>
                    <a:pt x="87595" y="40765"/>
                  </a:lnTo>
                  <a:lnTo>
                    <a:pt x="86700" y="39969"/>
                  </a:lnTo>
                  <a:lnTo>
                    <a:pt x="85706" y="39174"/>
                  </a:lnTo>
                  <a:lnTo>
                    <a:pt x="83519" y="37583"/>
                  </a:lnTo>
                  <a:lnTo>
                    <a:pt x="81132" y="35992"/>
                  </a:lnTo>
                  <a:lnTo>
                    <a:pt x="78547" y="34401"/>
                  </a:lnTo>
                  <a:lnTo>
                    <a:pt x="75763" y="32910"/>
                  </a:lnTo>
                  <a:lnTo>
                    <a:pt x="72979" y="31419"/>
                  </a:lnTo>
                  <a:lnTo>
                    <a:pt x="67610" y="28535"/>
                  </a:lnTo>
                  <a:lnTo>
                    <a:pt x="62739" y="25950"/>
                  </a:lnTo>
                  <a:lnTo>
                    <a:pt x="60750" y="24757"/>
                  </a:lnTo>
                  <a:lnTo>
                    <a:pt x="59060" y="23663"/>
                  </a:lnTo>
                  <a:lnTo>
                    <a:pt x="57767" y="22669"/>
                  </a:lnTo>
                  <a:lnTo>
                    <a:pt x="57370" y="22172"/>
                  </a:lnTo>
                  <a:lnTo>
                    <a:pt x="56972" y="21675"/>
                  </a:lnTo>
                  <a:lnTo>
                    <a:pt x="56574" y="20681"/>
                  </a:lnTo>
                  <a:lnTo>
                    <a:pt x="56276" y="19488"/>
                  </a:lnTo>
                  <a:lnTo>
                    <a:pt x="55978" y="17996"/>
                  </a:lnTo>
                  <a:lnTo>
                    <a:pt x="55878" y="16306"/>
                  </a:lnTo>
                  <a:lnTo>
                    <a:pt x="55878" y="14616"/>
                  </a:lnTo>
                  <a:lnTo>
                    <a:pt x="55878" y="12826"/>
                  </a:lnTo>
                  <a:lnTo>
                    <a:pt x="55978" y="9147"/>
                  </a:lnTo>
                  <a:lnTo>
                    <a:pt x="56276" y="5667"/>
                  </a:lnTo>
                  <a:lnTo>
                    <a:pt x="56674" y="2784"/>
                  </a:lnTo>
                  <a:lnTo>
                    <a:pt x="56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2"/>
            <p:cNvSpPr/>
            <p:nvPr/>
          </p:nvSpPr>
          <p:spPr>
            <a:xfrm flipH="1">
              <a:off x="6797413" y="2078681"/>
              <a:ext cx="689784" cy="1242130"/>
            </a:xfrm>
            <a:custGeom>
              <a:avLst/>
              <a:gdLst/>
              <a:ahLst/>
              <a:cxnLst/>
              <a:rect l="l" t="t" r="r" b="b"/>
              <a:pathLst>
                <a:path w="28040" h="43152" extrusionOk="0">
                  <a:moveTo>
                    <a:pt x="13125" y="1"/>
                  </a:moveTo>
                  <a:lnTo>
                    <a:pt x="12031" y="100"/>
                  </a:lnTo>
                  <a:lnTo>
                    <a:pt x="10938" y="199"/>
                  </a:lnTo>
                  <a:lnTo>
                    <a:pt x="9844" y="498"/>
                  </a:lnTo>
                  <a:lnTo>
                    <a:pt x="8850" y="796"/>
                  </a:lnTo>
                  <a:lnTo>
                    <a:pt x="7856" y="1194"/>
                  </a:lnTo>
                  <a:lnTo>
                    <a:pt x="6861" y="1691"/>
                  </a:lnTo>
                  <a:lnTo>
                    <a:pt x="5966" y="2287"/>
                  </a:lnTo>
                  <a:lnTo>
                    <a:pt x="5072" y="3083"/>
                  </a:lnTo>
                  <a:lnTo>
                    <a:pt x="4177" y="3878"/>
                  </a:lnTo>
                  <a:lnTo>
                    <a:pt x="3381" y="4773"/>
                  </a:lnTo>
                  <a:lnTo>
                    <a:pt x="2685" y="5867"/>
                  </a:lnTo>
                  <a:lnTo>
                    <a:pt x="1989" y="7060"/>
                  </a:lnTo>
                  <a:lnTo>
                    <a:pt x="1492" y="8352"/>
                  </a:lnTo>
                  <a:lnTo>
                    <a:pt x="995" y="9744"/>
                  </a:lnTo>
                  <a:lnTo>
                    <a:pt x="498" y="11335"/>
                  </a:lnTo>
                  <a:lnTo>
                    <a:pt x="399" y="12628"/>
                  </a:lnTo>
                  <a:lnTo>
                    <a:pt x="100" y="16108"/>
                  </a:lnTo>
                  <a:lnTo>
                    <a:pt x="1" y="18394"/>
                  </a:lnTo>
                  <a:lnTo>
                    <a:pt x="1" y="20979"/>
                  </a:lnTo>
                  <a:lnTo>
                    <a:pt x="100" y="23763"/>
                  </a:lnTo>
                  <a:lnTo>
                    <a:pt x="399" y="26647"/>
                  </a:lnTo>
                  <a:lnTo>
                    <a:pt x="796" y="29629"/>
                  </a:lnTo>
                  <a:lnTo>
                    <a:pt x="1095" y="31021"/>
                  </a:lnTo>
                  <a:lnTo>
                    <a:pt x="1492" y="32413"/>
                  </a:lnTo>
                  <a:lnTo>
                    <a:pt x="1989" y="33805"/>
                  </a:lnTo>
                  <a:lnTo>
                    <a:pt x="2487" y="35098"/>
                  </a:lnTo>
                  <a:lnTo>
                    <a:pt x="3083" y="36390"/>
                  </a:lnTo>
                  <a:lnTo>
                    <a:pt x="3779" y="37583"/>
                  </a:lnTo>
                  <a:lnTo>
                    <a:pt x="4575" y="38677"/>
                  </a:lnTo>
                  <a:lnTo>
                    <a:pt x="5370" y="39671"/>
                  </a:lnTo>
                  <a:lnTo>
                    <a:pt x="6364" y="40566"/>
                  </a:lnTo>
                  <a:lnTo>
                    <a:pt x="7458" y="41362"/>
                  </a:lnTo>
                  <a:lnTo>
                    <a:pt x="8552" y="41958"/>
                  </a:lnTo>
                  <a:lnTo>
                    <a:pt x="9844" y="42555"/>
                  </a:lnTo>
                  <a:lnTo>
                    <a:pt x="11236" y="42952"/>
                  </a:lnTo>
                  <a:lnTo>
                    <a:pt x="12727" y="43151"/>
                  </a:lnTo>
                  <a:lnTo>
                    <a:pt x="14219" y="43151"/>
                  </a:lnTo>
                  <a:lnTo>
                    <a:pt x="15611" y="43052"/>
                  </a:lnTo>
                  <a:lnTo>
                    <a:pt x="16903" y="42853"/>
                  </a:lnTo>
                  <a:lnTo>
                    <a:pt x="18096" y="42455"/>
                  </a:lnTo>
                  <a:lnTo>
                    <a:pt x="19190" y="41958"/>
                  </a:lnTo>
                  <a:lnTo>
                    <a:pt x="20284" y="41362"/>
                  </a:lnTo>
                  <a:lnTo>
                    <a:pt x="21278" y="40666"/>
                  </a:lnTo>
                  <a:lnTo>
                    <a:pt x="22173" y="39771"/>
                  </a:lnTo>
                  <a:lnTo>
                    <a:pt x="22968" y="38876"/>
                  </a:lnTo>
                  <a:lnTo>
                    <a:pt x="23664" y="37882"/>
                  </a:lnTo>
                  <a:lnTo>
                    <a:pt x="24360" y="36788"/>
                  </a:lnTo>
                  <a:lnTo>
                    <a:pt x="24957" y="35595"/>
                  </a:lnTo>
                  <a:lnTo>
                    <a:pt x="25553" y="34402"/>
                  </a:lnTo>
                  <a:lnTo>
                    <a:pt x="26051" y="33109"/>
                  </a:lnTo>
                  <a:lnTo>
                    <a:pt x="26448" y="31817"/>
                  </a:lnTo>
                  <a:lnTo>
                    <a:pt x="26846" y="30425"/>
                  </a:lnTo>
                  <a:lnTo>
                    <a:pt x="27442" y="27542"/>
                  </a:lnTo>
                  <a:lnTo>
                    <a:pt x="27741" y="24658"/>
                  </a:lnTo>
                  <a:lnTo>
                    <a:pt x="27940" y="21775"/>
                  </a:lnTo>
                  <a:lnTo>
                    <a:pt x="28039" y="18891"/>
                  </a:lnTo>
                  <a:lnTo>
                    <a:pt x="27840" y="16108"/>
                  </a:lnTo>
                  <a:lnTo>
                    <a:pt x="27641" y="13522"/>
                  </a:lnTo>
                  <a:lnTo>
                    <a:pt x="27244" y="11236"/>
                  </a:lnTo>
                  <a:lnTo>
                    <a:pt x="26846" y="9148"/>
                  </a:lnTo>
                  <a:lnTo>
                    <a:pt x="26548" y="8253"/>
                  </a:lnTo>
                  <a:lnTo>
                    <a:pt x="26150" y="7358"/>
                  </a:lnTo>
                  <a:lnTo>
                    <a:pt x="25653" y="6563"/>
                  </a:lnTo>
                  <a:lnTo>
                    <a:pt x="25156" y="5668"/>
                  </a:lnTo>
                  <a:lnTo>
                    <a:pt x="24460" y="4972"/>
                  </a:lnTo>
                  <a:lnTo>
                    <a:pt x="23764" y="4176"/>
                  </a:lnTo>
                  <a:lnTo>
                    <a:pt x="22968" y="3481"/>
                  </a:lnTo>
                  <a:lnTo>
                    <a:pt x="22173" y="2884"/>
                  </a:lnTo>
                  <a:lnTo>
                    <a:pt x="21278" y="2287"/>
                  </a:lnTo>
                  <a:lnTo>
                    <a:pt x="20383" y="1790"/>
                  </a:lnTo>
                  <a:lnTo>
                    <a:pt x="19389" y="1393"/>
                  </a:lnTo>
                  <a:lnTo>
                    <a:pt x="18395" y="995"/>
                  </a:lnTo>
                  <a:lnTo>
                    <a:pt x="17400" y="597"/>
                  </a:lnTo>
                  <a:lnTo>
                    <a:pt x="16307" y="398"/>
                  </a:lnTo>
                  <a:lnTo>
                    <a:pt x="15213" y="199"/>
                  </a:lnTo>
                  <a:lnTo>
                    <a:pt x="14219" y="100"/>
                  </a:lnTo>
                  <a:lnTo>
                    <a:pt x="13125" y="1"/>
                  </a:lnTo>
                  <a:close/>
                </a:path>
              </a:pathLst>
            </a:custGeom>
            <a:solidFill>
              <a:srgbClr val="002A4F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2"/>
            <p:cNvSpPr/>
            <p:nvPr/>
          </p:nvSpPr>
          <p:spPr>
            <a:xfrm flipH="1">
              <a:off x="6209287" y="1351515"/>
              <a:ext cx="1860317" cy="1868895"/>
            </a:xfrm>
            <a:custGeom>
              <a:avLst/>
              <a:gdLst/>
              <a:ahLst/>
              <a:cxnLst/>
              <a:rect l="l" t="t" r="r" b="b"/>
              <a:pathLst>
                <a:path w="64628" h="64926" extrusionOk="0">
                  <a:moveTo>
                    <a:pt x="32314" y="1"/>
                  </a:moveTo>
                  <a:lnTo>
                    <a:pt x="31419" y="100"/>
                  </a:lnTo>
                  <a:lnTo>
                    <a:pt x="30524" y="398"/>
                  </a:lnTo>
                  <a:lnTo>
                    <a:pt x="29430" y="697"/>
                  </a:lnTo>
                  <a:lnTo>
                    <a:pt x="28436" y="895"/>
                  </a:lnTo>
                  <a:lnTo>
                    <a:pt x="25752" y="895"/>
                  </a:lnTo>
                  <a:lnTo>
                    <a:pt x="24757" y="995"/>
                  </a:lnTo>
                  <a:lnTo>
                    <a:pt x="23664" y="1293"/>
                  </a:lnTo>
                  <a:lnTo>
                    <a:pt x="22471" y="1890"/>
                  </a:lnTo>
                  <a:lnTo>
                    <a:pt x="21775" y="2287"/>
                  </a:lnTo>
                  <a:lnTo>
                    <a:pt x="21178" y="2486"/>
                  </a:lnTo>
                  <a:lnTo>
                    <a:pt x="20582" y="2685"/>
                  </a:lnTo>
                  <a:lnTo>
                    <a:pt x="20084" y="2685"/>
                  </a:lnTo>
                  <a:lnTo>
                    <a:pt x="18991" y="2785"/>
                  </a:lnTo>
                  <a:lnTo>
                    <a:pt x="18096" y="2685"/>
                  </a:lnTo>
                  <a:lnTo>
                    <a:pt x="17102" y="2785"/>
                  </a:lnTo>
                  <a:lnTo>
                    <a:pt x="16605" y="2884"/>
                  </a:lnTo>
                  <a:lnTo>
                    <a:pt x="16008" y="2983"/>
                  </a:lnTo>
                  <a:lnTo>
                    <a:pt x="15511" y="3182"/>
                  </a:lnTo>
                  <a:lnTo>
                    <a:pt x="14914" y="3481"/>
                  </a:lnTo>
                  <a:lnTo>
                    <a:pt x="14318" y="3978"/>
                  </a:lnTo>
                  <a:lnTo>
                    <a:pt x="13622" y="4475"/>
                  </a:lnTo>
                  <a:lnTo>
                    <a:pt x="12429" y="5767"/>
                  </a:lnTo>
                  <a:lnTo>
                    <a:pt x="11335" y="6762"/>
                  </a:lnTo>
                  <a:lnTo>
                    <a:pt x="9744" y="8651"/>
                  </a:lnTo>
                  <a:lnTo>
                    <a:pt x="8949" y="9347"/>
                  </a:lnTo>
                  <a:lnTo>
                    <a:pt x="8253" y="10043"/>
                  </a:lnTo>
                  <a:lnTo>
                    <a:pt x="7358" y="10540"/>
                  </a:lnTo>
                  <a:lnTo>
                    <a:pt x="6364" y="11037"/>
                  </a:lnTo>
                  <a:lnTo>
                    <a:pt x="5867" y="11236"/>
                  </a:lnTo>
                  <a:lnTo>
                    <a:pt x="5469" y="11534"/>
                  </a:lnTo>
                  <a:lnTo>
                    <a:pt x="5071" y="11832"/>
                  </a:lnTo>
                  <a:lnTo>
                    <a:pt x="4673" y="12230"/>
                  </a:lnTo>
                  <a:lnTo>
                    <a:pt x="4077" y="13025"/>
                  </a:lnTo>
                  <a:lnTo>
                    <a:pt x="3679" y="13920"/>
                  </a:lnTo>
                  <a:lnTo>
                    <a:pt x="3480" y="14914"/>
                  </a:lnTo>
                  <a:lnTo>
                    <a:pt x="3381" y="15809"/>
                  </a:lnTo>
                  <a:lnTo>
                    <a:pt x="3381" y="16704"/>
                  </a:lnTo>
                  <a:lnTo>
                    <a:pt x="3580" y="17500"/>
                  </a:lnTo>
                  <a:lnTo>
                    <a:pt x="3580" y="17798"/>
                  </a:lnTo>
                  <a:lnTo>
                    <a:pt x="3580" y="18195"/>
                  </a:lnTo>
                  <a:lnTo>
                    <a:pt x="3381" y="18891"/>
                  </a:lnTo>
                  <a:lnTo>
                    <a:pt x="2983" y="19687"/>
                  </a:lnTo>
                  <a:lnTo>
                    <a:pt x="2586" y="20482"/>
                  </a:lnTo>
                  <a:lnTo>
                    <a:pt x="2088" y="21278"/>
                  </a:lnTo>
                  <a:lnTo>
                    <a:pt x="1691" y="22173"/>
                  </a:lnTo>
                  <a:lnTo>
                    <a:pt x="1293" y="23167"/>
                  </a:lnTo>
                  <a:lnTo>
                    <a:pt x="1194" y="23664"/>
                  </a:lnTo>
                  <a:lnTo>
                    <a:pt x="1194" y="24161"/>
                  </a:lnTo>
                  <a:lnTo>
                    <a:pt x="1293" y="25255"/>
                  </a:lnTo>
                  <a:lnTo>
                    <a:pt x="1492" y="26150"/>
                  </a:lnTo>
                  <a:lnTo>
                    <a:pt x="1890" y="27840"/>
                  </a:lnTo>
                  <a:lnTo>
                    <a:pt x="2287" y="29232"/>
                  </a:lnTo>
                  <a:lnTo>
                    <a:pt x="2387" y="29729"/>
                  </a:lnTo>
                  <a:lnTo>
                    <a:pt x="2287" y="30127"/>
                  </a:lnTo>
                  <a:lnTo>
                    <a:pt x="1989" y="30524"/>
                  </a:lnTo>
                  <a:lnTo>
                    <a:pt x="1591" y="30922"/>
                  </a:lnTo>
                  <a:lnTo>
                    <a:pt x="1194" y="31320"/>
                  </a:lnTo>
                  <a:lnTo>
                    <a:pt x="696" y="31817"/>
                  </a:lnTo>
                  <a:lnTo>
                    <a:pt x="398" y="32413"/>
                  </a:lnTo>
                  <a:lnTo>
                    <a:pt x="100" y="33209"/>
                  </a:lnTo>
                  <a:lnTo>
                    <a:pt x="0" y="34302"/>
                  </a:lnTo>
                  <a:lnTo>
                    <a:pt x="199" y="35595"/>
                  </a:lnTo>
                  <a:lnTo>
                    <a:pt x="498" y="36888"/>
                  </a:lnTo>
                  <a:lnTo>
                    <a:pt x="895" y="37882"/>
                  </a:lnTo>
                  <a:lnTo>
                    <a:pt x="1293" y="38677"/>
                  </a:lnTo>
                  <a:lnTo>
                    <a:pt x="1591" y="39274"/>
                  </a:lnTo>
                  <a:lnTo>
                    <a:pt x="2287" y="40069"/>
                  </a:lnTo>
                  <a:lnTo>
                    <a:pt x="2486" y="40467"/>
                  </a:lnTo>
                  <a:lnTo>
                    <a:pt x="2486" y="40765"/>
                  </a:lnTo>
                  <a:lnTo>
                    <a:pt x="2486" y="41163"/>
                  </a:lnTo>
                  <a:lnTo>
                    <a:pt x="2287" y="41660"/>
                  </a:lnTo>
                  <a:lnTo>
                    <a:pt x="1989" y="42754"/>
                  </a:lnTo>
                  <a:lnTo>
                    <a:pt x="1890" y="43350"/>
                  </a:lnTo>
                  <a:lnTo>
                    <a:pt x="1890" y="44046"/>
                  </a:lnTo>
                  <a:lnTo>
                    <a:pt x="1989" y="44842"/>
                  </a:lnTo>
                  <a:lnTo>
                    <a:pt x="2287" y="45736"/>
                  </a:lnTo>
                  <a:lnTo>
                    <a:pt x="2685" y="46532"/>
                  </a:lnTo>
                  <a:lnTo>
                    <a:pt x="3083" y="47128"/>
                  </a:lnTo>
                  <a:lnTo>
                    <a:pt x="3480" y="47625"/>
                  </a:lnTo>
                  <a:lnTo>
                    <a:pt x="3878" y="47924"/>
                  </a:lnTo>
                  <a:lnTo>
                    <a:pt x="4475" y="48520"/>
                  </a:lnTo>
                  <a:lnTo>
                    <a:pt x="4673" y="48819"/>
                  </a:lnTo>
                  <a:lnTo>
                    <a:pt x="4872" y="49117"/>
                  </a:lnTo>
                  <a:lnTo>
                    <a:pt x="4872" y="49415"/>
                  </a:lnTo>
                  <a:lnTo>
                    <a:pt x="4673" y="49912"/>
                  </a:lnTo>
                  <a:lnTo>
                    <a:pt x="4276" y="51006"/>
                  </a:lnTo>
                  <a:lnTo>
                    <a:pt x="4176" y="51702"/>
                  </a:lnTo>
                  <a:lnTo>
                    <a:pt x="4176" y="52398"/>
                  </a:lnTo>
                  <a:lnTo>
                    <a:pt x="4276" y="52696"/>
                  </a:lnTo>
                  <a:lnTo>
                    <a:pt x="4475" y="52994"/>
                  </a:lnTo>
                  <a:lnTo>
                    <a:pt x="4773" y="53392"/>
                  </a:lnTo>
                  <a:lnTo>
                    <a:pt x="5071" y="53690"/>
                  </a:lnTo>
                  <a:lnTo>
                    <a:pt x="5867" y="54287"/>
                  </a:lnTo>
                  <a:lnTo>
                    <a:pt x="6563" y="54685"/>
                  </a:lnTo>
                  <a:lnTo>
                    <a:pt x="7159" y="54983"/>
                  </a:lnTo>
                  <a:lnTo>
                    <a:pt x="7756" y="55082"/>
                  </a:lnTo>
                  <a:lnTo>
                    <a:pt x="8352" y="55281"/>
                  </a:lnTo>
                  <a:lnTo>
                    <a:pt x="8750" y="55480"/>
                  </a:lnTo>
                  <a:lnTo>
                    <a:pt x="9148" y="55878"/>
                  </a:lnTo>
                  <a:lnTo>
                    <a:pt x="9545" y="56276"/>
                  </a:lnTo>
                  <a:lnTo>
                    <a:pt x="10142" y="57767"/>
                  </a:lnTo>
                  <a:lnTo>
                    <a:pt x="10540" y="58562"/>
                  </a:lnTo>
                  <a:lnTo>
                    <a:pt x="11037" y="59358"/>
                  </a:lnTo>
                  <a:lnTo>
                    <a:pt x="11633" y="60153"/>
                  </a:lnTo>
                  <a:lnTo>
                    <a:pt x="12429" y="60849"/>
                  </a:lnTo>
                  <a:lnTo>
                    <a:pt x="12926" y="61147"/>
                  </a:lnTo>
                  <a:lnTo>
                    <a:pt x="13423" y="61346"/>
                  </a:lnTo>
                  <a:lnTo>
                    <a:pt x="14019" y="61545"/>
                  </a:lnTo>
                  <a:lnTo>
                    <a:pt x="14715" y="61744"/>
                  </a:lnTo>
                  <a:lnTo>
                    <a:pt x="16704" y="62241"/>
                  </a:lnTo>
                  <a:lnTo>
                    <a:pt x="17997" y="62539"/>
                  </a:lnTo>
                  <a:lnTo>
                    <a:pt x="21178" y="63534"/>
                  </a:lnTo>
                  <a:lnTo>
                    <a:pt x="23863" y="64329"/>
                  </a:lnTo>
                  <a:lnTo>
                    <a:pt x="25155" y="64528"/>
                  </a:lnTo>
                  <a:lnTo>
                    <a:pt x="26547" y="64727"/>
                  </a:lnTo>
                  <a:lnTo>
                    <a:pt x="27840" y="64926"/>
                  </a:lnTo>
                  <a:lnTo>
                    <a:pt x="29033" y="64926"/>
                  </a:lnTo>
                  <a:lnTo>
                    <a:pt x="30126" y="64826"/>
                  </a:lnTo>
                  <a:lnTo>
                    <a:pt x="31021" y="64627"/>
                  </a:lnTo>
                  <a:lnTo>
                    <a:pt x="33706" y="64627"/>
                  </a:lnTo>
                  <a:lnTo>
                    <a:pt x="34601" y="64826"/>
                  </a:lnTo>
                  <a:lnTo>
                    <a:pt x="35595" y="64926"/>
                  </a:lnTo>
                  <a:lnTo>
                    <a:pt x="36788" y="64926"/>
                  </a:lnTo>
                  <a:lnTo>
                    <a:pt x="38081" y="64727"/>
                  </a:lnTo>
                  <a:lnTo>
                    <a:pt x="39473" y="64528"/>
                  </a:lnTo>
                  <a:lnTo>
                    <a:pt x="40864" y="64329"/>
                  </a:lnTo>
                  <a:lnTo>
                    <a:pt x="43549" y="63534"/>
                  </a:lnTo>
                  <a:lnTo>
                    <a:pt x="46631" y="62539"/>
                  </a:lnTo>
                  <a:lnTo>
                    <a:pt x="47924" y="62241"/>
                  </a:lnTo>
                  <a:lnTo>
                    <a:pt x="50012" y="61744"/>
                  </a:lnTo>
                  <a:lnTo>
                    <a:pt x="50708" y="61545"/>
                  </a:lnTo>
                  <a:lnTo>
                    <a:pt x="51205" y="61346"/>
                  </a:lnTo>
                  <a:lnTo>
                    <a:pt x="51801" y="61147"/>
                  </a:lnTo>
                  <a:lnTo>
                    <a:pt x="52199" y="60849"/>
                  </a:lnTo>
                  <a:lnTo>
                    <a:pt x="52994" y="60153"/>
                  </a:lnTo>
                  <a:lnTo>
                    <a:pt x="53690" y="59358"/>
                  </a:lnTo>
                  <a:lnTo>
                    <a:pt x="54188" y="58562"/>
                  </a:lnTo>
                  <a:lnTo>
                    <a:pt x="54585" y="57767"/>
                  </a:lnTo>
                  <a:lnTo>
                    <a:pt x="55182" y="56276"/>
                  </a:lnTo>
                  <a:lnTo>
                    <a:pt x="55480" y="55878"/>
                  </a:lnTo>
                  <a:lnTo>
                    <a:pt x="55878" y="55480"/>
                  </a:lnTo>
                  <a:lnTo>
                    <a:pt x="56375" y="55281"/>
                  </a:lnTo>
                  <a:lnTo>
                    <a:pt x="56872" y="55082"/>
                  </a:lnTo>
                  <a:lnTo>
                    <a:pt x="57469" y="54983"/>
                  </a:lnTo>
                  <a:lnTo>
                    <a:pt x="58165" y="54685"/>
                  </a:lnTo>
                  <a:lnTo>
                    <a:pt x="58861" y="54287"/>
                  </a:lnTo>
                  <a:lnTo>
                    <a:pt x="59557" y="53690"/>
                  </a:lnTo>
                  <a:lnTo>
                    <a:pt x="59954" y="53392"/>
                  </a:lnTo>
                  <a:lnTo>
                    <a:pt x="60153" y="52994"/>
                  </a:lnTo>
                  <a:lnTo>
                    <a:pt x="60352" y="52696"/>
                  </a:lnTo>
                  <a:lnTo>
                    <a:pt x="60451" y="52398"/>
                  </a:lnTo>
                  <a:lnTo>
                    <a:pt x="60551" y="51702"/>
                  </a:lnTo>
                  <a:lnTo>
                    <a:pt x="60451" y="51006"/>
                  </a:lnTo>
                  <a:lnTo>
                    <a:pt x="59954" y="49912"/>
                  </a:lnTo>
                  <a:lnTo>
                    <a:pt x="59855" y="49415"/>
                  </a:lnTo>
                  <a:lnTo>
                    <a:pt x="59855" y="49117"/>
                  </a:lnTo>
                  <a:lnTo>
                    <a:pt x="59954" y="48819"/>
                  </a:lnTo>
                  <a:lnTo>
                    <a:pt x="60253" y="48520"/>
                  </a:lnTo>
                  <a:lnTo>
                    <a:pt x="60849" y="47924"/>
                  </a:lnTo>
                  <a:lnTo>
                    <a:pt x="61247" y="47625"/>
                  </a:lnTo>
                  <a:lnTo>
                    <a:pt x="61644" y="47128"/>
                  </a:lnTo>
                  <a:lnTo>
                    <a:pt x="62042" y="46532"/>
                  </a:lnTo>
                  <a:lnTo>
                    <a:pt x="62440" y="45736"/>
                  </a:lnTo>
                  <a:lnTo>
                    <a:pt x="62738" y="44842"/>
                  </a:lnTo>
                  <a:lnTo>
                    <a:pt x="62838" y="44046"/>
                  </a:lnTo>
                  <a:lnTo>
                    <a:pt x="62838" y="43350"/>
                  </a:lnTo>
                  <a:lnTo>
                    <a:pt x="62738" y="42754"/>
                  </a:lnTo>
                  <a:lnTo>
                    <a:pt x="62340" y="41660"/>
                  </a:lnTo>
                  <a:lnTo>
                    <a:pt x="62241" y="41163"/>
                  </a:lnTo>
                  <a:lnTo>
                    <a:pt x="62142" y="40765"/>
                  </a:lnTo>
                  <a:lnTo>
                    <a:pt x="62241" y="40467"/>
                  </a:lnTo>
                  <a:lnTo>
                    <a:pt x="62440" y="40069"/>
                  </a:lnTo>
                  <a:lnTo>
                    <a:pt x="63036" y="39274"/>
                  </a:lnTo>
                  <a:lnTo>
                    <a:pt x="63434" y="38677"/>
                  </a:lnTo>
                  <a:lnTo>
                    <a:pt x="63832" y="37882"/>
                  </a:lnTo>
                  <a:lnTo>
                    <a:pt x="64230" y="36888"/>
                  </a:lnTo>
                  <a:lnTo>
                    <a:pt x="64528" y="35595"/>
                  </a:lnTo>
                  <a:lnTo>
                    <a:pt x="64627" y="34302"/>
                  </a:lnTo>
                  <a:lnTo>
                    <a:pt x="64627" y="33209"/>
                  </a:lnTo>
                  <a:lnTo>
                    <a:pt x="64329" y="32413"/>
                  </a:lnTo>
                  <a:lnTo>
                    <a:pt x="63931" y="31817"/>
                  </a:lnTo>
                  <a:lnTo>
                    <a:pt x="63534" y="31320"/>
                  </a:lnTo>
                  <a:lnTo>
                    <a:pt x="63136" y="30922"/>
                  </a:lnTo>
                  <a:lnTo>
                    <a:pt x="62738" y="30524"/>
                  </a:lnTo>
                  <a:lnTo>
                    <a:pt x="62440" y="30127"/>
                  </a:lnTo>
                  <a:lnTo>
                    <a:pt x="62340" y="29729"/>
                  </a:lnTo>
                  <a:lnTo>
                    <a:pt x="62340" y="29232"/>
                  </a:lnTo>
                  <a:lnTo>
                    <a:pt x="62738" y="27840"/>
                  </a:lnTo>
                  <a:lnTo>
                    <a:pt x="63235" y="26150"/>
                  </a:lnTo>
                  <a:lnTo>
                    <a:pt x="63434" y="25255"/>
                  </a:lnTo>
                  <a:lnTo>
                    <a:pt x="63434" y="24161"/>
                  </a:lnTo>
                  <a:lnTo>
                    <a:pt x="63434" y="23664"/>
                  </a:lnTo>
                  <a:lnTo>
                    <a:pt x="63335" y="23167"/>
                  </a:lnTo>
                  <a:lnTo>
                    <a:pt x="63036" y="22173"/>
                  </a:lnTo>
                  <a:lnTo>
                    <a:pt x="62639" y="21278"/>
                  </a:lnTo>
                  <a:lnTo>
                    <a:pt x="62142" y="20482"/>
                  </a:lnTo>
                  <a:lnTo>
                    <a:pt x="61644" y="19687"/>
                  </a:lnTo>
                  <a:lnTo>
                    <a:pt x="61247" y="18891"/>
                  </a:lnTo>
                  <a:lnTo>
                    <a:pt x="61147" y="18195"/>
                  </a:lnTo>
                  <a:lnTo>
                    <a:pt x="61048" y="17798"/>
                  </a:lnTo>
                  <a:lnTo>
                    <a:pt x="61147" y="17500"/>
                  </a:lnTo>
                  <a:lnTo>
                    <a:pt x="61247" y="16704"/>
                  </a:lnTo>
                  <a:lnTo>
                    <a:pt x="61346" y="15809"/>
                  </a:lnTo>
                  <a:lnTo>
                    <a:pt x="61247" y="14914"/>
                  </a:lnTo>
                  <a:lnTo>
                    <a:pt x="60949" y="13920"/>
                  </a:lnTo>
                  <a:lnTo>
                    <a:pt x="60551" y="13025"/>
                  </a:lnTo>
                  <a:lnTo>
                    <a:pt x="60054" y="12230"/>
                  </a:lnTo>
                  <a:lnTo>
                    <a:pt x="59656" y="11832"/>
                  </a:lnTo>
                  <a:lnTo>
                    <a:pt x="59258" y="11534"/>
                  </a:lnTo>
                  <a:lnTo>
                    <a:pt x="58761" y="11236"/>
                  </a:lnTo>
                  <a:lnTo>
                    <a:pt x="58264" y="11037"/>
                  </a:lnTo>
                  <a:lnTo>
                    <a:pt x="57369" y="10540"/>
                  </a:lnTo>
                  <a:lnTo>
                    <a:pt x="56474" y="10043"/>
                  </a:lnTo>
                  <a:lnTo>
                    <a:pt x="55679" y="9347"/>
                  </a:lnTo>
                  <a:lnTo>
                    <a:pt x="54983" y="8651"/>
                  </a:lnTo>
                  <a:lnTo>
                    <a:pt x="53293" y="6762"/>
                  </a:lnTo>
                  <a:lnTo>
                    <a:pt x="52298" y="5767"/>
                  </a:lnTo>
                  <a:lnTo>
                    <a:pt x="51006" y="4475"/>
                  </a:lnTo>
                  <a:lnTo>
                    <a:pt x="50409" y="3978"/>
                  </a:lnTo>
                  <a:lnTo>
                    <a:pt x="49813" y="3481"/>
                  </a:lnTo>
                  <a:lnTo>
                    <a:pt x="49216" y="3182"/>
                  </a:lnTo>
                  <a:lnTo>
                    <a:pt x="48620" y="2983"/>
                  </a:lnTo>
                  <a:lnTo>
                    <a:pt x="48123" y="2884"/>
                  </a:lnTo>
                  <a:lnTo>
                    <a:pt x="47625" y="2785"/>
                  </a:lnTo>
                  <a:lnTo>
                    <a:pt x="46631" y="2685"/>
                  </a:lnTo>
                  <a:lnTo>
                    <a:pt x="45637" y="2785"/>
                  </a:lnTo>
                  <a:lnTo>
                    <a:pt x="44643" y="2685"/>
                  </a:lnTo>
                  <a:lnTo>
                    <a:pt x="44046" y="2685"/>
                  </a:lnTo>
                  <a:lnTo>
                    <a:pt x="43549" y="2486"/>
                  </a:lnTo>
                  <a:lnTo>
                    <a:pt x="42853" y="2287"/>
                  </a:lnTo>
                  <a:lnTo>
                    <a:pt x="42256" y="1890"/>
                  </a:lnTo>
                  <a:lnTo>
                    <a:pt x="40964" y="1293"/>
                  </a:lnTo>
                  <a:lnTo>
                    <a:pt x="39870" y="995"/>
                  </a:lnTo>
                  <a:lnTo>
                    <a:pt x="38975" y="895"/>
                  </a:lnTo>
                  <a:lnTo>
                    <a:pt x="36291" y="895"/>
                  </a:lnTo>
                  <a:lnTo>
                    <a:pt x="35297" y="697"/>
                  </a:lnTo>
                  <a:lnTo>
                    <a:pt x="34203" y="398"/>
                  </a:lnTo>
                  <a:lnTo>
                    <a:pt x="33209" y="100"/>
                  </a:lnTo>
                  <a:lnTo>
                    <a:pt x="32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2"/>
            <p:cNvSpPr/>
            <p:nvPr/>
          </p:nvSpPr>
          <p:spPr>
            <a:xfrm flipH="1">
              <a:off x="7107954" y="3752702"/>
              <a:ext cx="1436746" cy="1448202"/>
            </a:xfrm>
            <a:custGeom>
              <a:avLst/>
              <a:gdLst/>
              <a:ahLst/>
              <a:cxnLst/>
              <a:rect l="l" t="t" r="r" b="b"/>
              <a:pathLst>
                <a:path w="49913" h="50311" extrusionOk="0">
                  <a:moveTo>
                    <a:pt x="26945" y="1"/>
                  </a:moveTo>
                  <a:lnTo>
                    <a:pt x="20482" y="3481"/>
                  </a:lnTo>
                  <a:lnTo>
                    <a:pt x="17301" y="5270"/>
                  </a:lnTo>
                  <a:lnTo>
                    <a:pt x="14318" y="7060"/>
                  </a:lnTo>
                  <a:lnTo>
                    <a:pt x="11634" y="8949"/>
                  </a:lnTo>
                  <a:lnTo>
                    <a:pt x="10440" y="9844"/>
                  </a:lnTo>
                  <a:lnTo>
                    <a:pt x="9347" y="10838"/>
                  </a:lnTo>
                  <a:lnTo>
                    <a:pt x="8353" y="11733"/>
                  </a:lnTo>
                  <a:lnTo>
                    <a:pt x="7557" y="12727"/>
                  </a:lnTo>
                  <a:lnTo>
                    <a:pt x="6861" y="13721"/>
                  </a:lnTo>
                  <a:lnTo>
                    <a:pt x="6364" y="14616"/>
                  </a:lnTo>
                  <a:lnTo>
                    <a:pt x="5767" y="16108"/>
                  </a:lnTo>
                  <a:lnTo>
                    <a:pt x="5171" y="17798"/>
                  </a:lnTo>
                  <a:lnTo>
                    <a:pt x="4674" y="19786"/>
                  </a:lnTo>
                  <a:lnTo>
                    <a:pt x="4177" y="21874"/>
                  </a:lnTo>
                  <a:lnTo>
                    <a:pt x="3182" y="26647"/>
                  </a:lnTo>
                  <a:lnTo>
                    <a:pt x="2288" y="31817"/>
                  </a:lnTo>
                  <a:lnTo>
                    <a:pt x="1492" y="37086"/>
                  </a:lnTo>
                  <a:lnTo>
                    <a:pt x="896" y="42157"/>
                  </a:lnTo>
                  <a:lnTo>
                    <a:pt x="1" y="50310"/>
                  </a:lnTo>
                  <a:lnTo>
                    <a:pt x="49913" y="50310"/>
                  </a:lnTo>
                  <a:lnTo>
                    <a:pt x="49913" y="22670"/>
                  </a:lnTo>
                  <a:lnTo>
                    <a:pt x="47327" y="20980"/>
                  </a:lnTo>
                  <a:lnTo>
                    <a:pt x="44941" y="19190"/>
                  </a:lnTo>
                  <a:lnTo>
                    <a:pt x="42654" y="17400"/>
                  </a:lnTo>
                  <a:lnTo>
                    <a:pt x="40566" y="15611"/>
                  </a:lnTo>
                  <a:lnTo>
                    <a:pt x="38578" y="13821"/>
                  </a:lnTo>
                  <a:lnTo>
                    <a:pt x="36689" y="12131"/>
                  </a:lnTo>
                  <a:lnTo>
                    <a:pt x="35098" y="10440"/>
                  </a:lnTo>
                  <a:lnTo>
                    <a:pt x="33507" y="8750"/>
                  </a:lnTo>
                  <a:lnTo>
                    <a:pt x="30922" y="5767"/>
                  </a:lnTo>
                  <a:lnTo>
                    <a:pt x="29033" y="3182"/>
                  </a:lnTo>
                  <a:lnTo>
                    <a:pt x="27641" y="1293"/>
                  </a:lnTo>
                  <a:lnTo>
                    <a:pt x="26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2"/>
            <p:cNvSpPr/>
            <p:nvPr/>
          </p:nvSpPr>
          <p:spPr>
            <a:xfrm flipH="1">
              <a:off x="5742797" y="3752702"/>
              <a:ext cx="1436746" cy="1448202"/>
            </a:xfrm>
            <a:custGeom>
              <a:avLst/>
              <a:gdLst/>
              <a:ahLst/>
              <a:cxnLst/>
              <a:rect l="l" t="t" r="r" b="b"/>
              <a:pathLst>
                <a:path w="49913" h="50311" extrusionOk="0">
                  <a:moveTo>
                    <a:pt x="22968" y="1"/>
                  </a:moveTo>
                  <a:lnTo>
                    <a:pt x="22272" y="1293"/>
                  </a:lnTo>
                  <a:lnTo>
                    <a:pt x="20880" y="3182"/>
                  </a:lnTo>
                  <a:lnTo>
                    <a:pt x="18991" y="5767"/>
                  </a:lnTo>
                  <a:lnTo>
                    <a:pt x="16406" y="8750"/>
                  </a:lnTo>
                  <a:lnTo>
                    <a:pt x="14815" y="10440"/>
                  </a:lnTo>
                  <a:lnTo>
                    <a:pt x="13225" y="12131"/>
                  </a:lnTo>
                  <a:lnTo>
                    <a:pt x="11335" y="13821"/>
                  </a:lnTo>
                  <a:lnTo>
                    <a:pt x="9347" y="15611"/>
                  </a:lnTo>
                  <a:lnTo>
                    <a:pt x="7259" y="17400"/>
                  </a:lnTo>
                  <a:lnTo>
                    <a:pt x="4972" y="19190"/>
                  </a:lnTo>
                  <a:lnTo>
                    <a:pt x="2586" y="20980"/>
                  </a:lnTo>
                  <a:lnTo>
                    <a:pt x="1" y="22670"/>
                  </a:lnTo>
                  <a:lnTo>
                    <a:pt x="1" y="50310"/>
                  </a:lnTo>
                  <a:lnTo>
                    <a:pt x="49913" y="50310"/>
                  </a:lnTo>
                  <a:lnTo>
                    <a:pt x="49018" y="42157"/>
                  </a:lnTo>
                  <a:lnTo>
                    <a:pt x="48421" y="37086"/>
                  </a:lnTo>
                  <a:lnTo>
                    <a:pt x="47626" y="31817"/>
                  </a:lnTo>
                  <a:lnTo>
                    <a:pt x="46731" y="26647"/>
                  </a:lnTo>
                  <a:lnTo>
                    <a:pt x="45737" y="21874"/>
                  </a:lnTo>
                  <a:lnTo>
                    <a:pt x="45240" y="19786"/>
                  </a:lnTo>
                  <a:lnTo>
                    <a:pt x="44743" y="17798"/>
                  </a:lnTo>
                  <a:lnTo>
                    <a:pt x="44146" y="16108"/>
                  </a:lnTo>
                  <a:lnTo>
                    <a:pt x="43549" y="14616"/>
                  </a:lnTo>
                  <a:lnTo>
                    <a:pt x="43052" y="13721"/>
                  </a:lnTo>
                  <a:lnTo>
                    <a:pt x="42356" y="12727"/>
                  </a:lnTo>
                  <a:lnTo>
                    <a:pt x="41561" y="11733"/>
                  </a:lnTo>
                  <a:lnTo>
                    <a:pt x="40567" y="10838"/>
                  </a:lnTo>
                  <a:lnTo>
                    <a:pt x="39473" y="9844"/>
                  </a:lnTo>
                  <a:lnTo>
                    <a:pt x="38280" y="8949"/>
                  </a:lnTo>
                  <a:lnTo>
                    <a:pt x="35595" y="7060"/>
                  </a:lnTo>
                  <a:lnTo>
                    <a:pt x="32613" y="5270"/>
                  </a:lnTo>
                  <a:lnTo>
                    <a:pt x="29431" y="3481"/>
                  </a:lnTo>
                  <a:lnTo>
                    <a:pt x="229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2"/>
            <p:cNvSpPr/>
            <p:nvPr/>
          </p:nvSpPr>
          <p:spPr>
            <a:xfrm flipH="1">
              <a:off x="7969403" y="4619879"/>
              <a:ext cx="80166" cy="618215"/>
            </a:xfrm>
            <a:custGeom>
              <a:avLst/>
              <a:gdLst/>
              <a:ahLst/>
              <a:cxnLst/>
              <a:rect l="l" t="t" r="r" b="b"/>
              <a:pathLst>
                <a:path w="2785" h="21477" fill="none" extrusionOk="0">
                  <a:moveTo>
                    <a:pt x="0" y="21477"/>
                  </a:moveTo>
                  <a:lnTo>
                    <a:pt x="2784" y="1"/>
                  </a:lnTo>
                </a:path>
              </a:pathLst>
            </a:custGeom>
            <a:solidFill>
              <a:schemeClr val="dk1"/>
            </a:solidFill>
            <a:ln w="99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 flipH="1">
              <a:off x="7462845" y="2570703"/>
              <a:ext cx="251869" cy="334885"/>
            </a:xfrm>
            <a:custGeom>
              <a:avLst/>
              <a:gdLst/>
              <a:ahLst/>
              <a:cxnLst/>
              <a:rect l="l" t="t" r="r" b="b"/>
              <a:pathLst>
                <a:path w="8750" h="11634" extrusionOk="0">
                  <a:moveTo>
                    <a:pt x="2784" y="1"/>
                  </a:moveTo>
                  <a:lnTo>
                    <a:pt x="2188" y="100"/>
                  </a:lnTo>
                  <a:lnTo>
                    <a:pt x="1591" y="399"/>
                  </a:lnTo>
                  <a:lnTo>
                    <a:pt x="995" y="796"/>
                  </a:lnTo>
                  <a:lnTo>
                    <a:pt x="796" y="1095"/>
                  </a:lnTo>
                  <a:lnTo>
                    <a:pt x="497" y="1393"/>
                  </a:lnTo>
                  <a:lnTo>
                    <a:pt x="199" y="2188"/>
                  </a:lnTo>
                  <a:lnTo>
                    <a:pt x="0" y="3083"/>
                  </a:lnTo>
                  <a:lnTo>
                    <a:pt x="0" y="3978"/>
                  </a:lnTo>
                  <a:lnTo>
                    <a:pt x="100" y="4972"/>
                  </a:lnTo>
                  <a:lnTo>
                    <a:pt x="398" y="6066"/>
                  </a:lnTo>
                  <a:lnTo>
                    <a:pt x="796" y="7060"/>
                  </a:lnTo>
                  <a:lnTo>
                    <a:pt x="1193" y="8054"/>
                  </a:lnTo>
                  <a:lnTo>
                    <a:pt x="1790" y="8949"/>
                  </a:lnTo>
                  <a:lnTo>
                    <a:pt x="2386" y="9745"/>
                  </a:lnTo>
                  <a:lnTo>
                    <a:pt x="3082" y="10441"/>
                  </a:lnTo>
                  <a:lnTo>
                    <a:pt x="3778" y="11037"/>
                  </a:lnTo>
                  <a:lnTo>
                    <a:pt x="4474" y="11435"/>
                  </a:lnTo>
                  <a:lnTo>
                    <a:pt x="5270" y="11634"/>
                  </a:lnTo>
                  <a:lnTo>
                    <a:pt x="5668" y="11634"/>
                  </a:lnTo>
                  <a:lnTo>
                    <a:pt x="5966" y="11534"/>
                  </a:lnTo>
                  <a:lnTo>
                    <a:pt x="6363" y="11435"/>
                  </a:lnTo>
                  <a:lnTo>
                    <a:pt x="6761" y="11236"/>
                  </a:lnTo>
                  <a:lnTo>
                    <a:pt x="7457" y="10739"/>
                  </a:lnTo>
                  <a:lnTo>
                    <a:pt x="7954" y="10142"/>
                  </a:lnTo>
                  <a:lnTo>
                    <a:pt x="8253" y="9546"/>
                  </a:lnTo>
                  <a:lnTo>
                    <a:pt x="8551" y="8949"/>
                  </a:lnTo>
                  <a:lnTo>
                    <a:pt x="8650" y="8353"/>
                  </a:lnTo>
                  <a:lnTo>
                    <a:pt x="8750" y="7756"/>
                  </a:lnTo>
                  <a:lnTo>
                    <a:pt x="8650" y="7060"/>
                  </a:lnTo>
                  <a:lnTo>
                    <a:pt x="8551" y="6464"/>
                  </a:lnTo>
                  <a:lnTo>
                    <a:pt x="8253" y="5370"/>
                  </a:lnTo>
                  <a:lnTo>
                    <a:pt x="7954" y="4475"/>
                  </a:lnTo>
                  <a:lnTo>
                    <a:pt x="7457" y="3680"/>
                  </a:lnTo>
                  <a:lnTo>
                    <a:pt x="6960" y="2785"/>
                  </a:lnTo>
                  <a:lnTo>
                    <a:pt x="6264" y="1989"/>
                  </a:lnTo>
                  <a:lnTo>
                    <a:pt x="5469" y="1194"/>
                  </a:lnTo>
                  <a:lnTo>
                    <a:pt x="4972" y="796"/>
                  </a:lnTo>
                  <a:lnTo>
                    <a:pt x="4474" y="498"/>
                  </a:lnTo>
                  <a:lnTo>
                    <a:pt x="3977" y="200"/>
                  </a:lnTo>
                  <a:lnTo>
                    <a:pt x="3381" y="10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 flipH="1">
              <a:off x="7517219" y="2656569"/>
              <a:ext cx="125963" cy="168882"/>
            </a:xfrm>
            <a:custGeom>
              <a:avLst/>
              <a:gdLst/>
              <a:ahLst/>
              <a:cxnLst/>
              <a:rect l="l" t="t" r="r" b="b"/>
              <a:pathLst>
                <a:path w="4376" h="5867" extrusionOk="0">
                  <a:moveTo>
                    <a:pt x="1393" y="1"/>
                  </a:moveTo>
                  <a:lnTo>
                    <a:pt x="1095" y="100"/>
                  </a:lnTo>
                  <a:lnTo>
                    <a:pt x="796" y="200"/>
                  </a:lnTo>
                  <a:lnTo>
                    <a:pt x="498" y="398"/>
                  </a:lnTo>
                  <a:lnTo>
                    <a:pt x="200" y="796"/>
                  </a:lnTo>
                  <a:lnTo>
                    <a:pt x="100" y="1094"/>
                  </a:lnTo>
                  <a:lnTo>
                    <a:pt x="1" y="1592"/>
                  </a:lnTo>
                  <a:lnTo>
                    <a:pt x="1" y="1989"/>
                  </a:lnTo>
                  <a:lnTo>
                    <a:pt x="1" y="2486"/>
                  </a:lnTo>
                  <a:lnTo>
                    <a:pt x="200" y="3083"/>
                  </a:lnTo>
                  <a:lnTo>
                    <a:pt x="597" y="4077"/>
                  </a:lnTo>
                  <a:lnTo>
                    <a:pt x="1194" y="4873"/>
                  </a:lnTo>
                  <a:lnTo>
                    <a:pt x="1492" y="5270"/>
                  </a:lnTo>
                  <a:lnTo>
                    <a:pt x="1890" y="5569"/>
                  </a:lnTo>
                  <a:lnTo>
                    <a:pt x="2188" y="5767"/>
                  </a:lnTo>
                  <a:lnTo>
                    <a:pt x="2586" y="5867"/>
                  </a:lnTo>
                  <a:lnTo>
                    <a:pt x="2984" y="5767"/>
                  </a:lnTo>
                  <a:lnTo>
                    <a:pt x="3381" y="5668"/>
                  </a:lnTo>
                  <a:lnTo>
                    <a:pt x="3680" y="5370"/>
                  </a:lnTo>
                  <a:lnTo>
                    <a:pt x="3978" y="5071"/>
                  </a:lnTo>
                  <a:lnTo>
                    <a:pt x="4077" y="4873"/>
                  </a:lnTo>
                  <a:lnTo>
                    <a:pt x="4276" y="4475"/>
                  </a:lnTo>
                  <a:lnTo>
                    <a:pt x="4376" y="3878"/>
                  </a:lnTo>
                  <a:lnTo>
                    <a:pt x="4276" y="3282"/>
                  </a:lnTo>
                  <a:lnTo>
                    <a:pt x="4077" y="2685"/>
                  </a:lnTo>
                  <a:lnTo>
                    <a:pt x="3978" y="2287"/>
                  </a:lnTo>
                  <a:lnTo>
                    <a:pt x="3680" y="1890"/>
                  </a:lnTo>
                  <a:lnTo>
                    <a:pt x="3481" y="1492"/>
                  </a:lnTo>
                  <a:lnTo>
                    <a:pt x="3083" y="995"/>
                  </a:lnTo>
                  <a:lnTo>
                    <a:pt x="2685" y="597"/>
                  </a:lnTo>
                  <a:lnTo>
                    <a:pt x="2188" y="299"/>
                  </a:lnTo>
                  <a:lnTo>
                    <a:pt x="1691" y="100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 flipH="1">
              <a:off x="6575633" y="2579310"/>
              <a:ext cx="249019" cy="332006"/>
            </a:xfrm>
            <a:custGeom>
              <a:avLst/>
              <a:gdLst/>
              <a:ahLst/>
              <a:cxnLst/>
              <a:rect l="l" t="t" r="r" b="b"/>
              <a:pathLst>
                <a:path w="8651" h="11534" extrusionOk="0">
                  <a:moveTo>
                    <a:pt x="5270" y="0"/>
                  </a:moveTo>
                  <a:lnTo>
                    <a:pt x="4773" y="199"/>
                  </a:lnTo>
                  <a:lnTo>
                    <a:pt x="4177" y="398"/>
                  </a:lnTo>
                  <a:lnTo>
                    <a:pt x="3679" y="796"/>
                  </a:lnTo>
                  <a:lnTo>
                    <a:pt x="3182" y="1094"/>
                  </a:lnTo>
                  <a:lnTo>
                    <a:pt x="2387" y="1989"/>
                  </a:lnTo>
                  <a:lnTo>
                    <a:pt x="1790" y="2784"/>
                  </a:lnTo>
                  <a:lnTo>
                    <a:pt x="1194" y="3679"/>
                  </a:lnTo>
                  <a:lnTo>
                    <a:pt x="796" y="4474"/>
                  </a:lnTo>
                  <a:lnTo>
                    <a:pt x="398" y="5369"/>
                  </a:lnTo>
                  <a:lnTo>
                    <a:pt x="100" y="6463"/>
                  </a:lnTo>
                  <a:lnTo>
                    <a:pt x="1" y="7059"/>
                  </a:lnTo>
                  <a:lnTo>
                    <a:pt x="1" y="7656"/>
                  </a:lnTo>
                  <a:lnTo>
                    <a:pt x="1" y="8352"/>
                  </a:lnTo>
                  <a:lnTo>
                    <a:pt x="200" y="8949"/>
                  </a:lnTo>
                  <a:lnTo>
                    <a:pt x="398" y="9545"/>
                  </a:lnTo>
                  <a:lnTo>
                    <a:pt x="796" y="10142"/>
                  </a:lnTo>
                  <a:lnTo>
                    <a:pt x="1293" y="10639"/>
                  </a:lnTo>
                  <a:lnTo>
                    <a:pt x="1890" y="11136"/>
                  </a:lnTo>
                  <a:lnTo>
                    <a:pt x="2287" y="11335"/>
                  </a:lnTo>
                  <a:lnTo>
                    <a:pt x="2685" y="11534"/>
                  </a:lnTo>
                  <a:lnTo>
                    <a:pt x="3481" y="11534"/>
                  </a:lnTo>
                  <a:lnTo>
                    <a:pt x="4177" y="11434"/>
                  </a:lnTo>
                  <a:lnTo>
                    <a:pt x="4972" y="11036"/>
                  </a:lnTo>
                  <a:lnTo>
                    <a:pt x="5668" y="10440"/>
                  </a:lnTo>
                  <a:lnTo>
                    <a:pt x="6364" y="9744"/>
                  </a:lnTo>
                  <a:lnTo>
                    <a:pt x="6961" y="8949"/>
                  </a:lnTo>
                  <a:lnTo>
                    <a:pt x="7458" y="7954"/>
                  </a:lnTo>
                  <a:lnTo>
                    <a:pt x="7955" y="6960"/>
                  </a:lnTo>
                  <a:lnTo>
                    <a:pt x="8352" y="5966"/>
                  </a:lnTo>
                  <a:lnTo>
                    <a:pt x="8551" y="4971"/>
                  </a:lnTo>
                  <a:lnTo>
                    <a:pt x="8651" y="3977"/>
                  </a:lnTo>
                  <a:lnTo>
                    <a:pt x="8651" y="2983"/>
                  </a:lnTo>
                  <a:lnTo>
                    <a:pt x="8551" y="2188"/>
                  </a:lnTo>
                  <a:lnTo>
                    <a:pt x="8154" y="1392"/>
                  </a:lnTo>
                  <a:lnTo>
                    <a:pt x="7955" y="1094"/>
                  </a:lnTo>
                  <a:lnTo>
                    <a:pt x="7656" y="796"/>
                  </a:lnTo>
                  <a:lnTo>
                    <a:pt x="7060" y="298"/>
                  </a:lnTo>
                  <a:lnTo>
                    <a:pt x="6463" y="100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 flipH="1">
              <a:off x="6630008" y="2650841"/>
              <a:ext cx="140269" cy="188916"/>
            </a:xfrm>
            <a:custGeom>
              <a:avLst/>
              <a:gdLst/>
              <a:ahLst/>
              <a:cxnLst/>
              <a:rect l="l" t="t" r="r" b="b"/>
              <a:pathLst>
                <a:path w="4873" h="6563" extrusionOk="0">
                  <a:moveTo>
                    <a:pt x="3282" y="1"/>
                  </a:moveTo>
                  <a:lnTo>
                    <a:pt x="2984" y="100"/>
                  </a:lnTo>
                  <a:lnTo>
                    <a:pt x="2387" y="299"/>
                  </a:lnTo>
                  <a:lnTo>
                    <a:pt x="1790" y="697"/>
                  </a:lnTo>
                  <a:lnTo>
                    <a:pt x="1393" y="1194"/>
                  </a:lnTo>
                  <a:lnTo>
                    <a:pt x="995" y="1592"/>
                  </a:lnTo>
                  <a:lnTo>
                    <a:pt x="697" y="2089"/>
                  </a:lnTo>
                  <a:lnTo>
                    <a:pt x="398" y="2586"/>
                  </a:lnTo>
                  <a:lnTo>
                    <a:pt x="200" y="3083"/>
                  </a:lnTo>
                  <a:lnTo>
                    <a:pt x="100" y="3680"/>
                  </a:lnTo>
                  <a:lnTo>
                    <a:pt x="1" y="4376"/>
                  </a:lnTo>
                  <a:lnTo>
                    <a:pt x="100" y="5072"/>
                  </a:lnTo>
                  <a:lnTo>
                    <a:pt x="200" y="5370"/>
                  </a:lnTo>
                  <a:lnTo>
                    <a:pt x="398" y="5768"/>
                  </a:lnTo>
                  <a:lnTo>
                    <a:pt x="697" y="6066"/>
                  </a:lnTo>
                  <a:lnTo>
                    <a:pt x="1094" y="6364"/>
                  </a:lnTo>
                  <a:lnTo>
                    <a:pt x="1492" y="6464"/>
                  </a:lnTo>
                  <a:lnTo>
                    <a:pt x="1989" y="6563"/>
                  </a:lnTo>
                  <a:lnTo>
                    <a:pt x="2387" y="6464"/>
                  </a:lnTo>
                  <a:lnTo>
                    <a:pt x="2785" y="6265"/>
                  </a:lnTo>
                  <a:lnTo>
                    <a:pt x="3182" y="5966"/>
                  </a:lnTo>
                  <a:lnTo>
                    <a:pt x="3580" y="5569"/>
                  </a:lnTo>
                  <a:lnTo>
                    <a:pt x="3878" y="5072"/>
                  </a:lnTo>
                  <a:lnTo>
                    <a:pt x="4177" y="4574"/>
                  </a:lnTo>
                  <a:lnTo>
                    <a:pt x="4674" y="3381"/>
                  </a:lnTo>
                  <a:lnTo>
                    <a:pt x="4773" y="2884"/>
                  </a:lnTo>
                  <a:lnTo>
                    <a:pt x="4873" y="2288"/>
                  </a:lnTo>
                  <a:lnTo>
                    <a:pt x="4873" y="1691"/>
                  </a:lnTo>
                  <a:lnTo>
                    <a:pt x="4773" y="1293"/>
                  </a:lnTo>
                  <a:lnTo>
                    <a:pt x="4574" y="796"/>
                  </a:lnTo>
                  <a:lnTo>
                    <a:pt x="4276" y="498"/>
                  </a:lnTo>
                  <a:lnTo>
                    <a:pt x="3978" y="200"/>
                  </a:lnTo>
                  <a:lnTo>
                    <a:pt x="3680" y="100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 flipH="1">
              <a:off x="6741608" y="2044111"/>
              <a:ext cx="807131" cy="1242130"/>
            </a:xfrm>
            <a:custGeom>
              <a:avLst/>
              <a:gdLst/>
              <a:ahLst/>
              <a:cxnLst/>
              <a:rect l="l" t="t" r="r" b="b"/>
              <a:pathLst>
                <a:path w="28040" h="43152" extrusionOk="0">
                  <a:moveTo>
                    <a:pt x="13125" y="1"/>
                  </a:moveTo>
                  <a:lnTo>
                    <a:pt x="12031" y="100"/>
                  </a:lnTo>
                  <a:lnTo>
                    <a:pt x="10938" y="199"/>
                  </a:lnTo>
                  <a:lnTo>
                    <a:pt x="9844" y="498"/>
                  </a:lnTo>
                  <a:lnTo>
                    <a:pt x="8850" y="796"/>
                  </a:lnTo>
                  <a:lnTo>
                    <a:pt x="7856" y="1194"/>
                  </a:lnTo>
                  <a:lnTo>
                    <a:pt x="6861" y="1691"/>
                  </a:lnTo>
                  <a:lnTo>
                    <a:pt x="5966" y="2287"/>
                  </a:lnTo>
                  <a:lnTo>
                    <a:pt x="5072" y="3083"/>
                  </a:lnTo>
                  <a:lnTo>
                    <a:pt x="4177" y="3878"/>
                  </a:lnTo>
                  <a:lnTo>
                    <a:pt x="3381" y="4773"/>
                  </a:lnTo>
                  <a:lnTo>
                    <a:pt x="2685" y="5867"/>
                  </a:lnTo>
                  <a:lnTo>
                    <a:pt x="1989" y="7060"/>
                  </a:lnTo>
                  <a:lnTo>
                    <a:pt x="1492" y="8352"/>
                  </a:lnTo>
                  <a:lnTo>
                    <a:pt x="995" y="9744"/>
                  </a:lnTo>
                  <a:lnTo>
                    <a:pt x="498" y="11335"/>
                  </a:lnTo>
                  <a:lnTo>
                    <a:pt x="399" y="12628"/>
                  </a:lnTo>
                  <a:lnTo>
                    <a:pt x="100" y="16108"/>
                  </a:lnTo>
                  <a:lnTo>
                    <a:pt x="1" y="18394"/>
                  </a:lnTo>
                  <a:lnTo>
                    <a:pt x="1" y="20979"/>
                  </a:lnTo>
                  <a:lnTo>
                    <a:pt x="100" y="23763"/>
                  </a:lnTo>
                  <a:lnTo>
                    <a:pt x="399" y="26647"/>
                  </a:lnTo>
                  <a:lnTo>
                    <a:pt x="796" y="29629"/>
                  </a:lnTo>
                  <a:lnTo>
                    <a:pt x="1095" y="31021"/>
                  </a:lnTo>
                  <a:lnTo>
                    <a:pt x="1492" y="32413"/>
                  </a:lnTo>
                  <a:lnTo>
                    <a:pt x="1989" y="33805"/>
                  </a:lnTo>
                  <a:lnTo>
                    <a:pt x="2487" y="35098"/>
                  </a:lnTo>
                  <a:lnTo>
                    <a:pt x="3083" y="36390"/>
                  </a:lnTo>
                  <a:lnTo>
                    <a:pt x="3779" y="37583"/>
                  </a:lnTo>
                  <a:lnTo>
                    <a:pt x="4575" y="38677"/>
                  </a:lnTo>
                  <a:lnTo>
                    <a:pt x="5370" y="39671"/>
                  </a:lnTo>
                  <a:lnTo>
                    <a:pt x="6364" y="40566"/>
                  </a:lnTo>
                  <a:lnTo>
                    <a:pt x="7458" y="41362"/>
                  </a:lnTo>
                  <a:lnTo>
                    <a:pt x="8552" y="41958"/>
                  </a:lnTo>
                  <a:lnTo>
                    <a:pt x="9844" y="42555"/>
                  </a:lnTo>
                  <a:lnTo>
                    <a:pt x="11236" y="42952"/>
                  </a:lnTo>
                  <a:lnTo>
                    <a:pt x="12727" y="43151"/>
                  </a:lnTo>
                  <a:lnTo>
                    <a:pt x="14219" y="43151"/>
                  </a:lnTo>
                  <a:lnTo>
                    <a:pt x="15611" y="43052"/>
                  </a:lnTo>
                  <a:lnTo>
                    <a:pt x="16903" y="42853"/>
                  </a:lnTo>
                  <a:lnTo>
                    <a:pt x="18096" y="42455"/>
                  </a:lnTo>
                  <a:lnTo>
                    <a:pt x="19190" y="41958"/>
                  </a:lnTo>
                  <a:lnTo>
                    <a:pt x="20284" y="41362"/>
                  </a:lnTo>
                  <a:lnTo>
                    <a:pt x="21278" y="40666"/>
                  </a:lnTo>
                  <a:lnTo>
                    <a:pt x="22173" y="39771"/>
                  </a:lnTo>
                  <a:lnTo>
                    <a:pt x="22968" y="38876"/>
                  </a:lnTo>
                  <a:lnTo>
                    <a:pt x="23664" y="37882"/>
                  </a:lnTo>
                  <a:lnTo>
                    <a:pt x="24360" y="36788"/>
                  </a:lnTo>
                  <a:lnTo>
                    <a:pt x="24957" y="35595"/>
                  </a:lnTo>
                  <a:lnTo>
                    <a:pt x="25553" y="34402"/>
                  </a:lnTo>
                  <a:lnTo>
                    <a:pt x="26051" y="33109"/>
                  </a:lnTo>
                  <a:lnTo>
                    <a:pt x="26448" y="31817"/>
                  </a:lnTo>
                  <a:lnTo>
                    <a:pt x="26846" y="30425"/>
                  </a:lnTo>
                  <a:lnTo>
                    <a:pt x="27442" y="27542"/>
                  </a:lnTo>
                  <a:lnTo>
                    <a:pt x="27741" y="24658"/>
                  </a:lnTo>
                  <a:lnTo>
                    <a:pt x="27940" y="21775"/>
                  </a:lnTo>
                  <a:lnTo>
                    <a:pt x="28039" y="18891"/>
                  </a:lnTo>
                  <a:lnTo>
                    <a:pt x="27840" y="16108"/>
                  </a:lnTo>
                  <a:lnTo>
                    <a:pt x="27641" y="13522"/>
                  </a:lnTo>
                  <a:lnTo>
                    <a:pt x="27244" y="11236"/>
                  </a:lnTo>
                  <a:lnTo>
                    <a:pt x="26846" y="9148"/>
                  </a:lnTo>
                  <a:lnTo>
                    <a:pt x="26548" y="8253"/>
                  </a:lnTo>
                  <a:lnTo>
                    <a:pt x="26150" y="7358"/>
                  </a:lnTo>
                  <a:lnTo>
                    <a:pt x="25653" y="6563"/>
                  </a:lnTo>
                  <a:lnTo>
                    <a:pt x="25156" y="5668"/>
                  </a:lnTo>
                  <a:lnTo>
                    <a:pt x="24460" y="4972"/>
                  </a:lnTo>
                  <a:lnTo>
                    <a:pt x="23764" y="4176"/>
                  </a:lnTo>
                  <a:lnTo>
                    <a:pt x="22968" y="3481"/>
                  </a:lnTo>
                  <a:lnTo>
                    <a:pt x="22173" y="2884"/>
                  </a:lnTo>
                  <a:lnTo>
                    <a:pt x="21278" y="2287"/>
                  </a:lnTo>
                  <a:lnTo>
                    <a:pt x="20383" y="1790"/>
                  </a:lnTo>
                  <a:lnTo>
                    <a:pt x="19389" y="1393"/>
                  </a:lnTo>
                  <a:lnTo>
                    <a:pt x="18395" y="995"/>
                  </a:lnTo>
                  <a:lnTo>
                    <a:pt x="17400" y="597"/>
                  </a:lnTo>
                  <a:lnTo>
                    <a:pt x="16307" y="398"/>
                  </a:lnTo>
                  <a:lnTo>
                    <a:pt x="15213" y="199"/>
                  </a:lnTo>
                  <a:lnTo>
                    <a:pt x="14219" y="100"/>
                  </a:lnTo>
                  <a:lnTo>
                    <a:pt x="131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 flipH="1">
              <a:off x="7256773" y="2533513"/>
              <a:ext cx="166032" cy="62982"/>
            </a:xfrm>
            <a:custGeom>
              <a:avLst/>
              <a:gdLst/>
              <a:ahLst/>
              <a:cxnLst/>
              <a:rect l="l" t="t" r="r" b="b"/>
              <a:pathLst>
                <a:path w="5768" h="2188" extrusionOk="0">
                  <a:moveTo>
                    <a:pt x="3580" y="0"/>
                  </a:moveTo>
                  <a:lnTo>
                    <a:pt x="2685" y="199"/>
                  </a:lnTo>
                  <a:lnTo>
                    <a:pt x="1790" y="498"/>
                  </a:lnTo>
                  <a:lnTo>
                    <a:pt x="995" y="696"/>
                  </a:lnTo>
                  <a:lnTo>
                    <a:pt x="200" y="995"/>
                  </a:lnTo>
                  <a:lnTo>
                    <a:pt x="1" y="1293"/>
                  </a:lnTo>
                  <a:lnTo>
                    <a:pt x="1" y="1591"/>
                  </a:lnTo>
                  <a:lnTo>
                    <a:pt x="200" y="1790"/>
                  </a:lnTo>
                  <a:lnTo>
                    <a:pt x="498" y="1889"/>
                  </a:lnTo>
                  <a:lnTo>
                    <a:pt x="896" y="2088"/>
                  </a:lnTo>
                  <a:lnTo>
                    <a:pt x="1393" y="2188"/>
                  </a:lnTo>
                  <a:lnTo>
                    <a:pt x="2586" y="2188"/>
                  </a:lnTo>
                  <a:lnTo>
                    <a:pt x="3878" y="2088"/>
                  </a:lnTo>
                  <a:lnTo>
                    <a:pt x="4873" y="1790"/>
                  </a:lnTo>
                  <a:lnTo>
                    <a:pt x="5370" y="1591"/>
                  </a:lnTo>
                  <a:lnTo>
                    <a:pt x="5569" y="1392"/>
                  </a:lnTo>
                  <a:lnTo>
                    <a:pt x="5767" y="1094"/>
                  </a:lnTo>
                  <a:lnTo>
                    <a:pt x="5668" y="796"/>
                  </a:lnTo>
                  <a:lnTo>
                    <a:pt x="5469" y="498"/>
                  </a:lnTo>
                  <a:lnTo>
                    <a:pt x="5270" y="199"/>
                  </a:lnTo>
                  <a:lnTo>
                    <a:pt x="4873" y="100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 flipH="1">
              <a:off x="7248195" y="2650841"/>
              <a:ext cx="186066" cy="48704"/>
            </a:xfrm>
            <a:custGeom>
              <a:avLst/>
              <a:gdLst/>
              <a:ahLst/>
              <a:cxnLst/>
              <a:rect l="l" t="t" r="r" b="b"/>
              <a:pathLst>
                <a:path w="6464" h="1692" fill="none" extrusionOk="0">
                  <a:moveTo>
                    <a:pt x="1" y="299"/>
                  </a:moveTo>
                  <a:lnTo>
                    <a:pt x="1" y="299"/>
                  </a:lnTo>
                  <a:lnTo>
                    <a:pt x="498" y="796"/>
                  </a:lnTo>
                  <a:lnTo>
                    <a:pt x="1194" y="1194"/>
                  </a:lnTo>
                  <a:lnTo>
                    <a:pt x="1989" y="1492"/>
                  </a:lnTo>
                  <a:lnTo>
                    <a:pt x="2487" y="1691"/>
                  </a:lnTo>
                  <a:lnTo>
                    <a:pt x="2984" y="1691"/>
                  </a:lnTo>
                  <a:lnTo>
                    <a:pt x="3481" y="1691"/>
                  </a:lnTo>
                  <a:lnTo>
                    <a:pt x="4077" y="1592"/>
                  </a:lnTo>
                  <a:lnTo>
                    <a:pt x="4674" y="1393"/>
                  </a:lnTo>
                  <a:lnTo>
                    <a:pt x="5271" y="1095"/>
                  </a:lnTo>
                  <a:lnTo>
                    <a:pt x="5867" y="597"/>
                  </a:lnTo>
                  <a:lnTo>
                    <a:pt x="6464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 flipH="1">
              <a:off x="7325454" y="2776775"/>
              <a:ext cx="131691" cy="131691"/>
            </a:xfrm>
            <a:custGeom>
              <a:avLst/>
              <a:gdLst/>
              <a:ahLst/>
              <a:cxnLst/>
              <a:rect l="l" t="t" r="r" b="b"/>
              <a:pathLst>
                <a:path w="4575" h="4575" extrusionOk="0">
                  <a:moveTo>
                    <a:pt x="2287" y="1"/>
                  </a:moveTo>
                  <a:lnTo>
                    <a:pt x="1790" y="10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97" y="697"/>
                  </a:lnTo>
                  <a:lnTo>
                    <a:pt x="398" y="995"/>
                  </a:lnTo>
                  <a:lnTo>
                    <a:pt x="199" y="1393"/>
                  </a:lnTo>
                  <a:lnTo>
                    <a:pt x="100" y="1790"/>
                  </a:lnTo>
                  <a:lnTo>
                    <a:pt x="1" y="2287"/>
                  </a:lnTo>
                  <a:lnTo>
                    <a:pt x="100" y="2784"/>
                  </a:lnTo>
                  <a:lnTo>
                    <a:pt x="199" y="3182"/>
                  </a:lnTo>
                  <a:lnTo>
                    <a:pt x="398" y="3580"/>
                  </a:lnTo>
                  <a:lnTo>
                    <a:pt x="697" y="3878"/>
                  </a:lnTo>
                  <a:lnTo>
                    <a:pt x="995" y="4176"/>
                  </a:lnTo>
                  <a:lnTo>
                    <a:pt x="1393" y="4375"/>
                  </a:lnTo>
                  <a:lnTo>
                    <a:pt x="1790" y="4475"/>
                  </a:lnTo>
                  <a:lnTo>
                    <a:pt x="2287" y="4574"/>
                  </a:lnTo>
                  <a:lnTo>
                    <a:pt x="2685" y="4475"/>
                  </a:lnTo>
                  <a:lnTo>
                    <a:pt x="3182" y="4375"/>
                  </a:lnTo>
                  <a:lnTo>
                    <a:pt x="3580" y="4176"/>
                  </a:lnTo>
                  <a:lnTo>
                    <a:pt x="3878" y="3878"/>
                  </a:lnTo>
                  <a:lnTo>
                    <a:pt x="4176" y="3580"/>
                  </a:lnTo>
                  <a:lnTo>
                    <a:pt x="4375" y="3182"/>
                  </a:lnTo>
                  <a:lnTo>
                    <a:pt x="4475" y="2784"/>
                  </a:lnTo>
                  <a:lnTo>
                    <a:pt x="4574" y="2287"/>
                  </a:lnTo>
                  <a:lnTo>
                    <a:pt x="4475" y="1790"/>
                  </a:lnTo>
                  <a:lnTo>
                    <a:pt x="4375" y="1393"/>
                  </a:lnTo>
                  <a:lnTo>
                    <a:pt x="4176" y="995"/>
                  </a:lnTo>
                  <a:lnTo>
                    <a:pt x="3878" y="697"/>
                  </a:lnTo>
                  <a:lnTo>
                    <a:pt x="3580" y="398"/>
                  </a:lnTo>
                  <a:lnTo>
                    <a:pt x="3182" y="199"/>
                  </a:lnTo>
                  <a:lnTo>
                    <a:pt x="2685" y="10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 flipH="1">
              <a:off x="6870420" y="2533513"/>
              <a:ext cx="166003" cy="62982"/>
            </a:xfrm>
            <a:custGeom>
              <a:avLst/>
              <a:gdLst/>
              <a:ahLst/>
              <a:cxnLst/>
              <a:rect l="l" t="t" r="r" b="b"/>
              <a:pathLst>
                <a:path w="5767" h="2188" extrusionOk="0">
                  <a:moveTo>
                    <a:pt x="1293" y="0"/>
                  </a:moveTo>
                  <a:lnTo>
                    <a:pt x="895" y="100"/>
                  </a:lnTo>
                  <a:lnTo>
                    <a:pt x="597" y="199"/>
                  </a:lnTo>
                  <a:lnTo>
                    <a:pt x="298" y="498"/>
                  </a:lnTo>
                  <a:lnTo>
                    <a:pt x="100" y="796"/>
                  </a:lnTo>
                  <a:lnTo>
                    <a:pt x="0" y="1094"/>
                  </a:lnTo>
                  <a:lnTo>
                    <a:pt x="199" y="1392"/>
                  </a:lnTo>
                  <a:lnTo>
                    <a:pt x="497" y="1591"/>
                  </a:lnTo>
                  <a:lnTo>
                    <a:pt x="895" y="1790"/>
                  </a:lnTo>
                  <a:lnTo>
                    <a:pt x="1889" y="2088"/>
                  </a:lnTo>
                  <a:lnTo>
                    <a:pt x="3182" y="2188"/>
                  </a:lnTo>
                  <a:lnTo>
                    <a:pt x="4375" y="2188"/>
                  </a:lnTo>
                  <a:lnTo>
                    <a:pt x="4872" y="2088"/>
                  </a:lnTo>
                  <a:lnTo>
                    <a:pt x="5270" y="1889"/>
                  </a:lnTo>
                  <a:lnTo>
                    <a:pt x="5568" y="1790"/>
                  </a:lnTo>
                  <a:lnTo>
                    <a:pt x="5767" y="1591"/>
                  </a:lnTo>
                  <a:lnTo>
                    <a:pt x="5767" y="1293"/>
                  </a:lnTo>
                  <a:lnTo>
                    <a:pt x="5568" y="995"/>
                  </a:lnTo>
                  <a:lnTo>
                    <a:pt x="4773" y="696"/>
                  </a:lnTo>
                  <a:lnTo>
                    <a:pt x="3977" y="498"/>
                  </a:lnTo>
                  <a:lnTo>
                    <a:pt x="3082" y="199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 flipH="1">
              <a:off x="6858964" y="2650841"/>
              <a:ext cx="186066" cy="48704"/>
            </a:xfrm>
            <a:custGeom>
              <a:avLst/>
              <a:gdLst/>
              <a:ahLst/>
              <a:cxnLst/>
              <a:rect l="l" t="t" r="r" b="b"/>
              <a:pathLst>
                <a:path w="6464" h="1692" fill="none" extrusionOk="0">
                  <a:moveTo>
                    <a:pt x="6464" y="299"/>
                  </a:moveTo>
                  <a:lnTo>
                    <a:pt x="6464" y="299"/>
                  </a:lnTo>
                  <a:lnTo>
                    <a:pt x="5966" y="796"/>
                  </a:lnTo>
                  <a:lnTo>
                    <a:pt x="5270" y="1194"/>
                  </a:lnTo>
                  <a:lnTo>
                    <a:pt x="4475" y="1492"/>
                  </a:lnTo>
                  <a:lnTo>
                    <a:pt x="3978" y="1691"/>
                  </a:lnTo>
                  <a:lnTo>
                    <a:pt x="3481" y="1691"/>
                  </a:lnTo>
                  <a:lnTo>
                    <a:pt x="2984" y="1691"/>
                  </a:lnTo>
                  <a:lnTo>
                    <a:pt x="2387" y="1592"/>
                  </a:lnTo>
                  <a:lnTo>
                    <a:pt x="1791" y="1393"/>
                  </a:lnTo>
                  <a:lnTo>
                    <a:pt x="1194" y="1095"/>
                  </a:lnTo>
                  <a:lnTo>
                    <a:pt x="597" y="597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 flipH="1">
              <a:off x="6836080" y="2776775"/>
              <a:ext cx="131663" cy="131691"/>
            </a:xfrm>
            <a:custGeom>
              <a:avLst/>
              <a:gdLst/>
              <a:ahLst/>
              <a:cxnLst/>
              <a:rect l="l" t="t" r="r" b="b"/>
              <a:pathLst>
                <a:path w="4574" h="4575" extrusionOk="0">
                  <a:moveTo>
                    <a:pt x="2287" y="1"/>
                  </a:moveTo>
                  <a:lnTo>
                    <a:pt x="1889" y="100"/>
                  </a:lnTo>
                  <a:lnTo>
                    <a:pt x="1392" y="199"/>
                  </a:lnTo>
                  <a:lnTo>
                    <a:pt x="995" y="398"/>
                  </a:lnTo>
                  <a:lnTo>
                    <a:pt x="696" y="697"/>
                  </a:lnTo>
                  <a:lnTo>
                    <a:pt x="398" y="995"/>
                  </a:lnTo>
                  <a:lnTo>
                    <a:pt x="199" y="1393"/>
                  </a:lnTo>
                  <a:lnTo>
                    <a:pt x="100" y="1790"/>
                  </a:lnTo>
                  <a:lnTo>
                    <a:pt x="0" y="2287"/>
                  </a:lnTo>
                  <a:lnTo>
                    <a:pt x="100" y="2784"/>
                  </a:lnTo>
                  <a:lnTo>
                    <a:pt x="199" y="3182"/>
                  </a:lnTo>
                  <a:lnTo>
                    <a:pt x="398" y="3580"/>
                  </a:lnTo>
                  <a:lnTo>
                    <a:pt x="696" y="3878"/>
                  </a:lnTo>
                  <a:lnTo>
                    <a:pt x="995" y="4176"/>
                  </a:lnTo>
                  <a:lnTo>
                    <a:pt x="1392" y="4375"/>
                  </a:lnTo>
                  <a:lnTo>
                    <a:pt x="1889" y="4475"/>
                  </a:lnTo>
                  <a:lnTo>
                    <a:pt x="2287" y="4574"/>
                  </a:lnTo>
                  <a:lnTo>
                    <a:pt x="2784" y="4475"/>
                  </a:lnTo>
                  <a:lnTo>
                    <a:pt x="3182" y="4375"/>
                  </a:lnTo>
                  <a:lnTo>
                    <a:pt x="3580" y="4176"/>
                  </a:lnTo>
                  <a:lnTo>
                    <a:pt x="3878" y="3878"/>
                  </a:lnTo>
                  <a:lnTo>
                    <a:pt x="4176" y="3580"/>
                  </a:lnTo>
                  <a:lnTo>
                    <a:pt x="4375" y="3182"/>
                  </a:lnTo>
                  <a:lnTo>
                    <a:pt x="4574" y="2784"/>
                  </a:lnTo>
                  <a:lnTo>
                    <a:pt x="4574" y="2287"/>
                  </a:lnTo>
                  <a:lnTo>
                    <a:pt x="4574" y="1790"/>
                  </a:lnTo>
                  <a:lnTo>
                    <a:pt x="4375" y="1393"/>
                  </a:lnTo>
                  <a:lnTo>
                    <a:pt x="4176" y="995"/>
                  </a:lnTo>
                  <a:lnTo>
                    <a:pt x="3878" y="697"/>
                  </a:lnTo>
                  <a:lnTo>
                    <a:pt x="3580" y="398"/>
                  </a:lnTo>
                  <a:lnTo>
                    <a:pt x="3182" y="199"/>
                  </a:lnTo>
                  <a:lnTo>
                    <a:pt x="2784" y="10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 flipH="1">
              <a:off x="7127989" y="2708094"/>
              <a:ext cx="60132" cy="217528"/>
            </a:xfrm>
            <a:custGeom>
              <a:avLst/>
              <a:gdLst/>
              <a:ahLst/>
              <a:cxnLst/>
              <a:rect l="l" t="t" r="r" b="b"/>
              <a:pathLst>
                <a:path w="2089" h="7557" fill="none" extrusionOk="0">
                  <a:moveTo>
                    <a:pt x="398" y="0"/>
                  </a:moveTo>
                  <a:lnTo>
                    <a:pt x="398" y="0"/>
                  </a:lnTo>
                  <a:lnTo>
                    <a:pt x="100" y="3281"/>
                  </a:lnTo>
                  <a:lnTo>
                    <a:pt x="1" y="5668"/>
                  </a:lnTo>
                  <a:lnTo>
                    <a:pt x="100" y="6662"/>
                  </a:lnTo>
                  <a:lnTo>
                    <a:pt x="199" y="7159"/>
                  </a:lnTo>
                  <a:lnTo>
                    <a:pt x="199" y="7159"/>
                  </a:lnTo>
                  <a:lnTo>
                    <a:pt x="398" y="7457"/>
                  </a:lnTo>
                  <a:lnTo>
                    <a:pt x="697" y="7557"/>
                  </a:lnTo>
                  <a:lnTo>
                    <a:pt x="995" y="7557"/>
                  </a:lnTo>
                  <a:lnTo>
                    <a:pt x="1393" y="7457"/>
                  </a:lnTo>
                  <a:lnTo>
                    <a:pt x="1890" y="7258"/>
                  </a:lnTo>
                  <a:lnTo>
                    <a:pt x="2089" y="706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 flipH="1">
              <a:off x="7062157" y="3000003"/>
              <a:ext cx="171760" cy="25791"/>
            </a:xfrm>
            <a:custGeom>
              <a:avLst/>
              <a:gdLst/>
              <a:ahLst/>
              <a:cxnLst/>
              <a:rect l="l" t="t" r="r" b="b"/>
              <a:pathLst>
                <a:path w="5967" h="89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8" y="299"/>
                  </a:lnTo>
                  <a:lnTo>
                    <a:pt x="896" y="597"/>
                  </a:lnTo>
                  <a:lnTo>
                    <a:pt x="1592" y="796"/>
                  </a:lnTo>
                  <a:lnTo>
                    <a:pt x="2486" y="896"/>
                  </a:lnTo>
                  <a:lnTo>
                    <a:pt x="3481" y="896"/>
                  </a:lnTo>
                  <a:lnTo>
                    <a:pt x="4077" y="796"/>
                  </a:lnTo>
                  <a:lnTo>
                    <a:pt x="4674" y="597"/>
                  </a:lnTo>
                  <a:lnTo>
                    <a:pt x="5270" y="299"/>
                  </a:lnTo>
                  <a:lnTo>
                    <a:pt x="5966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 flipH="1">
              <a:off x="6730180" y="2006920"/>
              <a:ext cx="821409" cy="618215"/>
            </a:xfrm>
            <a:custGeom>
              <a:avLst/>
              <a:gdLst/>
              <a:ahLst/>
              <a:cxnLst/>
              <a:rect l="l" t="t" r="r" b="b"/>
              <a:pathLst>
                <a:path w="28536" h="21477" extrusionOk="0">
                  <a:moveTo>
                    <a:pt x="14318" y="0"/>
                  </a:moveTo>
                  <a:lnTo>
                    <a:pt x="12031" y="100"/>
                  </a:lnTo>
                  <a:lnTo>
                    <a:pt x="11037" y="199"/>
                  </a:lnTo>
                  <a:lnTo>
                    <a:pt x="10043" y="398"/>
                  </a:lnTo>
                  <a:lnTo>
                    <a:pt x="9148" y="597"/>
                  </a:lnTo>
                  <a:lnTo>
                    <a:pt x="8253" y="895"/>
                  </a:lnTo>
                  <a:lnTo>
                    <a:pt x="7457" y="1193"/>
                  </a:lnTo>
                  <a:lnTo>
                    <a:pt x="6662" y="1591"/>
                  </a:lnTo>
                  <a:lnTo>
                    <a:pt x="5966" y="1989"/>
                  </a:lnTo>
                  <a:lnTo>
                    <a:pt x="5270" y="2486"/>
                  </a:lnTo>
                  <a:lnTo>
                    <a:pt x="4674" y="2983"/>
                  </a:lnTo>
                  <a:lnTo>
                    <a:pt x="4077" y="3579"/>
                  </a:lnTo>
                  <a:lnTo>
                    <a:pt x="3083" y="4773"/>
                  </a:lnTo>
                  <a:lnTo>
                    <a:pt x="2188" y="6164"/>
                  </a:lnTo>
                  <a:lnTo>
                    <a:pt x="1492" y="7656"/>
                  </a:lnTo>
                  <a:lnTo>
                    <a:pt x="995" y="9346"/>
                  </a:lnTo>
                  <a:lnTo>
                    <a:pt x="597" y="11036"/>
                  </a:lnTo>
                  <a:lnTo>
                    <a:pt x="299" y="12925"/>
                  </a:lnTo>
                  <a:lnTo>
                    <a:pt x="100" y="14914"/>
                  </a:lnTo>
                  <a:lnTo>
                    <a:pt x="1" y="17002"/>
                  </a:lnTo>
                  <a:lnTo>
                    <a:pt x="1" y="19189"/>
                  </a:lnTo>
                  <a:lnTo>
                    <a:pt x="1" y="21476"/>
                  </a:lnTo>
                  <a:lnTo>
                    <a:pt x="100" y="20780"/>
                  </a:lnTo>
                  <a:lnTo>
                    <a:pt x="299" y="18990"/>
                  </a:lnTo>
                  <a:lnTo>
                    <a:pt x="597" y="17797"/>
                  </a:lnTo>
                  <a:lnTo>
                    <a:pt x="895" y="16505"/>
                  </a:lnTo>
                  <a:lnTo>
                    <a:pt x="1293" y="15113"/>
                  </a:lnTo>
                  <a:lnTo>
                    <a:pt x="1890" y="13621"/>
                  </a:lnTo>
                  <a:lnTo>
                    <a:pt x="2586" y="12229"/>
                  </a:lnTo>
                  <a:lnTo>
                    <a:pt x="3480" y="10837"/>
                  </a:lnTo>
                  <a:lnTo>
                    <a:pt x="4475" y="9545"/>
                  </a:lnTo>
                  <a:lnTo>
                    <a:pt x="5071" y="8948"/>
                  </a:lnTo>
                  <a:lnTo>
                    <a:pt x="5767" y="8352"/>
                  </a:lnTo>
                  <a:lnTo>
                    <a:pt x="6463" y="7855"/>
                  </a:lnTo>
                  <a:lnTo>
                    <a:pt x="7259" y="7358"/>
                  </a:lnTo>
                  <a:lnTo>
                    <a:pt x="8054" y="7059"/>
                  </a:lnTo>
                  <a:lnTo>
                    <a:pt x="8949" y="6662"/>
                  </a:lnTo>
                  <a:lnTo>
                    <a:pt x="9844" y="6463"/>
                  </a:lnTo>
                  <a:lnTo>
                    <a:pt x="10838" y="6264"/>
                  </a:lnTo>
                  <a:lnTo>
                    <a:pt x="11932" y="6164"/>
                  </a:lnTo>
                  <a:lnTo>
                    <a:pt x="13125" y="6164"/>
                  </a:lnTo>
                  <a:lnTo>
                    <a:pt x="14218" y="6264"/>
                  </a:lnTo>
                  <a:lnTo>
                    <a:pt x="15312" y="6363"/>
                  </a:lnTo>
                  <a:lnTo>
                    <a:pt x="16306" y="6662"/>
                  </a:lnTo>
                  <a:lnTo>
                    <a:pt x="17301" y="6860"/>
                  </a:lnTo>
                  <a:lnTo>
                    <a:pt x="18295" y="7159"/>
                  </a:lnTo>
                  <a:lnTo>
                    <a:pt x="19090" y="7556"/>
                  </a:lnTo>
                  <a:lnTo>
                    <a:pt x="19886" y="7954"/>
                  </a:lnTo>
                  <a:lnTo>
                    <a:pt x="20681" y="8451"/>
                  </a:lnTo>
                  <a:lnTo>
                    <a:pt x="22073" y="9446"/>
                  </a:lnTo>
                  <a:lnTo>
                    <a:pt x="23266" y="10539"/>
                  </a:lnTo>
                  <a:lnTo>
                    <a:pt x="24360" y="11732"/>
                  </a:lnTo>
                  <a:lnTo>
                    <a:pt x="25255" y="13025"/>
                  </a:lnTo>
                  <a:lnTo>
                    <a:pt x="25951" y="14317"/>
                  </a:lnTo>
                  <a:lnTo>
                    <a:pt x="26547" y="15610"/>
                  </a:lnTo>
                  <a:lnTo>
                    <a:pt x="27044" y="16902"/>
                  </a:lnTo>
                  <a:lnTo>
                    <a:pt x="27442" y="18096"/>
                  </a:lnTo>
                  <a:lnTo>
                    <a:pt x="27939" y="20084"/>
                  </a:lnTo>
                  <a:lnTo>
                    <a:pt x="28138" y="21476"/>
                  </a:lnTo>
                  <a:lnTo>
                    <a:pt x="28436" y="19289"/>
                  </a:lnTo>
                  <a:lnTo>
                    <a:pt x="28436" y="17797"/>
                  </a:lnTo>
                  <a:lnTo>
                    <a:pt x="28536" y="16306"/>
                  </a:lnTo>
                  <a:lnTo>
                    <a:pt x="28436" y="14616"/>
                  </a:lnTo>
                  <a:lnTo>
                    <a:pt x="28237" y="12925"/>
                  </a:lnTo>
                  <a:lnTo>
                    <a:pt x="27840" y="11136"/>
                  </a:lnTo>
                  <a:lnTo>
                    <a:pt x="27343" y="9346"/>
                  </a:lnTo>
                  <a:lnTo>
                    <a:pt x="26647" y="7656"/>
                  </a:lnTo>
                  <a:lnTo>
                    <a:pt x="26249" y="6761"/>
                  </a:lnTo>
                  <a:lnTo>
                    <a:pt x="25752" y="5966"/>
                  </a:lnTo>
                  <a:lnTo>
                    <a:pt x="25155" y="5170"/>
                  </a:lnTo>
                  <a:lnTo>
                    <a:pt x="24559" y="4474"/>
                  </a:lnTo>
                  <a:lnTo>
                    <a:pt x="23962" y="3778"/>
                  </a:lnTo>
                  <a:lnTo>
                    <a:pt x="23167" y="3082"/>
                  </a:lnTo>
                  <a:lnTo>
                    <a:pt x="22371" y="2486"/>
                  </a:lnTo>
                  <a:lnTo>
                    <a:pt x="21477" y="1889"/>
                  </a:lnTo>
                  <a:lnTo>
                    <a:pt x="20482" y="1392"/>
                  </a:lnTo>
                  <a:lnTo>
                    <a:pt x="19389" y="994"/>
                  </a:lnTo>
                  <a:lnTo>
                    <a:pt x="18295" y="597"/>
                  </a:lnTo>
                  <a:lnTo>
                    <a:pt x="17102" y="298"/>
                  </a:lnTo>
                  <a:lnTo>
                    <a:pt x="15710" y="100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 flipH="1">
              <a:off x="6003244" y="4433841"/>
              <a:ext cx="1116196" cy="1230674"/>
            </a:xfrm>
            <a:custGeom>
              <a:avLst/>
              <a:gdLst/>
              <a:ahLst/>
              <a:cxnLst/>
              <a:rect l="l" t="t" r="r" b="b"/>
              <a:pathLst>
                <a:path w="38777" h="42754" extrusionOk="0">
                  <a:moveTo>
                    <a:pt x="4574" y="1"/>
                  </a:moveTo>
                  <a:lnTo>
                    <a:pt x="4177" y="100"/>
                  </a:lnTo>
                  <a:lnTo>
                    <a:pt x="3878" y="299"/>
                  </a:lnTo>
                  <a:lnTo>
                    <a:pt x="3680" y="498"/>
                  </a:lnTo>
                  <a:lnTo>
                    <a:pt x="3580" y="796"/>
                  </a:lnTo>
                  <a:lnTo>
                    <a:pt x="3481" y="1294"/>
                  </a:lnTo>
                  <a:lnTo>
                    <a:pt x="3481" y="1592"/>
                  </a:lnTo>
                  <a:lnTo>
                    <a:pt x="3381" y="1294"/>
                  </a:lnTo>
                  <a:lnTo>
                    <a:pt x="3182" y="697"/>
                  </a:lnTo>
                  <a:lnTo>
                    <a:pt x="2984" y="399"/>
                  </a:lnTo>
                  <a:lnTo>
                    <a:pt x="2785" y="200"/>
                  </a:lnTo>
                  <a:lnTo>
                    <a:pt x="2387" y="100"/>
                  </a:lnTo>
                  <a:lnTo>
                    <a:pt x="2089" y="200"/>
                  </a:lnTo>
                  <a:lnTo>
                    <a:pt x="1691" y="399"/>
                  </a:lnTo>
                  <a:lnTo>
                    <a:pt x="1492" y="697"/>
                  </a:lnTo>
                  <a:lnTo>
                    <a:pt x="1393" y="1095"/>
                  </a:lnTo>
                  <a:lnTo>
                    <a:pt x="1393" y="1492"/>
                  </a:lnTo>
                  <a:lnTo>
                    <a:pt x="1492" y="2089"/>
                  </a:lnTo>
                  <a:lnTo>
                    <a:pt x="1492" y="2387"/>
                  </a:lnTo>
                  <a:lnTo>
                    <a:pt x="1393" y="2387"/>
                  </a:lnTo>
                  <a:lnTo>
                    <a:pt x="896" y="2487"/>
                  </a:lnTo>
                  <a:lnTo>
                    <a:pt x="697" y="2586"/>
                  </a:lnTo>
                  <a:lnTo>
                    <a:pt x="399" y="2785"/>
                  </a:lnTo>
                  <a:lnTo>
                    <a:pt x="200" y="3083"/>
                  </a:lnTo>
                  <a:lnTo>
                    <a:pt x="100" y="3481"/>
                  </a:lnTo>
                  <a:lnTo>
                    <a:pt x="1" y="3978"/>
                  </a:lnTo>
                  <a:lnTo>
                    <a:pt x="100" y="4575"/>
                  </a:lnTo>
                  <a:lnTo>
                    <a:pt x="299" y="5668"/>
                  </a:lnTo>
                  <a:lnTo>
                    <a:pt x="498" y="6464"/>
                  </a:lnTo>
                  <a:lnTo>
                    <a:pt x="597" y="6861"/>
                  </a:lnTo>
                  <a:lnTo>
                    <a:pt x="498" y="6961"/>
                  </a:lnTo>
                  <a:lnTo>
                    <a:pt x="200" y="7358"/>
                  </a:lnTo>
                  <a:lnTo>
                    <a:pt x="100" y="7657"/>
                  </a:lnTo>
                  <a:lnTo>
                    <a:pt x="1" y="8054"/>
                  </a:lnTo>
                  <a:lnTo>
                    <a:pt x="1" y="8552"/>
                  </a:lnTo>
                  <a:lnTo>
                    <a:pt x="100" y="9148"/>
                  </a:lnTo>
                  <a:lnTo>
                    <a:pt x="299" y="9944"/>
                  </a:lnTo>
                  <a:lnTo>
                    <a:pt x="697" y="10938"/>
                  </a:lnTo>
                  <a:lnTo>
                    <a:pt x="1293" y="12230"/>
                  </a:lnTo>
                  <a:lnTo>
                    <a:pt x="2089" y="13722"/>
                  </a:lnTo>
                  <a:lnTo>
                    <a:pt x="3182" y="15313"/>
                  </a:lnTo>
                  <a:lnTo>
                    <a:pt x="4475" y="17102"/>
                  </a:lnTo>
                  <a:lnTo>
                    <a:pt x="6165" y="18991"/>
                  </a:lnTo>
                  <a:lnTo>
                    <a:pt x="8054" y="20980"/>
                  </a:lnTo>
                  <a:lnTo>
                    <a:pt x="10142" y="22769"/>
                  </a:lnTo>
                  <a:lnTo>
                    <a:pt x="12031" y="24261"/>
                  </a:lnTo>
                  <a:lnTo>
                    <a:pt x="13722" y="25355"/>
                  </a:lnTo>
                  <a:lnTo>
                    <a:pt x="15114" y="26249"/>
                  </a:lnTo>
                  <a:lnTo>
                    <a:pt x="16307" y="26846"/>
                  </a:lnTo>
                  <a:lnTo>
                    <a:pt x="17202" y="27244"/>
                  </a:lnTo>
                  <a:lnTo>
                    <a:pt x="17897" y="27442"/>
                  </a:lnTo>
                  <a:lnTo>
                    <a:pt x="36689" y="42754"/>
                  </a:lnTo>
                  <a:lnTo>
                    <a:pt x="38777" y="27144"/>
                  </a:lnTo>
                  <a:lnTo>
                    <a:pt x="34999" y="24360"/>
                  </a:lnTo>
                  <a:lnTo>
                    <a:pt x="30525" y="20880"/>
                  </a:lnTo>
                  <a:lnTo>
                    <a:pt x="26448" y="17699"/>
                  </a:lnTo>
                  <a:lnTo>
                    <a:pt x="24957" y="16307"/>
                  </a:lnTo>
                  <a:lnTo>
                    <a:pt x="23962" y="15412"/>
                  </a:lnTo>
                  <a:lnTo>
                    <a:pt x="23167" y="14318"/>
                  </a:lnTo>
                  <a:lnTo>
                    <a:pt x="22571" y="13324"/>
                  </a:lnTo>
                  <a:lnTo>
                    <a:pt x="22173" y="12230"/>
                  </a:lnTo>
                  <a:lnTo>
                    <a:pt x="21775" y="11236"/>
                  </a:lnTo>
                  <a:lnTo>
                    <a:pt x="21377" y="10142"/>
                  </a:lnTo>
                  <a:lnTo>
                    <a:pt x="20980" y="9148"/>
                  </a:lnTo>
                  <a:lnTo>
                    <a:pt x="20483" y="8253"/>
                  </a:lnTo>
                  <a:lnTo>
                    <a:pt x="19787" y="7358"/>
                  </a:lnTo>
                  <a:lnTo>
                    <a:pt x="18196" y="5768"/>
                  </a:lnTo>
                  <a:lnTo>
                    <a:pt x="16406" y="4376"/>
                  </a:lnTo>
                  <a:lnTo>
                    <a:pt x="14815" y="3083"/>
                  </a:lnTo>
                  <a:lnTo>
                    <a:pt x="13523" y="2288"/>
                  </a:lnTo>
                  <a:lnTo>
                    <a:pt x="13324" y="2089"/>
                  </a:lnTo>
                  <a:lnTo>
                    <a:pt x="12727" y="2089"/>
                  </a:lnTo>
                  <a:lnTo>
                    <a:pt x="12429" y="2487"/>
                  </a:lnTo>
                  <a:lnTo>
                    <a:pt x="12330" y="2884"/>
                  </a:lnTo>
                  <a:lnTo>
                    <a:pt x="12230" y="3481"/>
                  </a:lnTo>
                  <a:lnTo>
                    <a:pt x="12330" y="4077"/>
                  </a:lnTo>
                  <a:lnTo>
                    <a:pt x="12628" y="4773"/>
                  </a:lnTo>
                  <a:lnTo>
                    <a:pt x="13026" y="5271"/>
                  </a:lnTo>
                  <a:lnTo>
                    <a:pt x="14318" y="6563"/>
                  </a:lnTo>
                  <a:lnTo>
                    <a:pt x="15014" y="7358"/>
                  </a:lnTo>
                  <a:lnTo>
                    <a:pt x="15710" y="8253"/>
                  </a:lnTo>
                  <a:lnTo>
                    <a:pt x="16207" y="9248"/>
                  </a:lnTo>
                  <a:lnTo>
                    <a:pt x="16406" y="9745"/>
                  </a:lnTo>
                  <a:lnTo>
                    <a:pt x="16605" y="10341"/>
                  </a:lnTo>
                  <a:lnTo>
                    <a:pt x="16605" y="10938"/>
                  </a:lnTo>
                  <a:lnTo>
                    <a:pt x="16605" y="11534"/>
                  </a:lnTo>
                  <a:lnTo>
                    <a:pt x="16506" y="12230"/>
                  </a:lnTo>
                  <a:lnTo>
                    <a:pt x="16307" y="12827"/>
                  </a:lnTo>
                  <a:lnTo>
                    <a:pt x="15511" y="12628"/>
                  </a:lnTo>
                  <a:lnTo>
                    <a:pt x="14616" y="12330"/>
                  </a:lnTo>
                  <a:lnTo>
                    <a:pt x="13523" y="11733"/>
                  </a:lnTo>
                  <a:lnTo>
                    <a:pt x="12230" y="11037"/>
                  </a:lnTo>
                  <a:lnTo>
                    <a:pt x="10938" y="9944"/>
                  </a:lnTo>
                  <a:lnTo>
                    <a:pt x="10341" y="9347"/>
                  </a:lnTo>
                  <a:lnTo>
                    <a:pt x="9645" y="8651"/>
                  </a:lnTo>
                  <a:lnTo>
                    <a:pt x="9049" y="7955"/>
                  </a:lnTo>
                  <a:lnTo>
                    <a:pt x="8452" y="7060"/>
                  </a:lnTo>
                  <a:lnTo>
                    <a:pt x="7557" y="5469"/>
                  </a:lnTo>
                  <a:lnTo>
                    <a:pt x="6762" y="3978"/>
                  </a:lnTo>
                  <a:lnTo>
                    <a:pt x="5867" y="1791"/>
                  </a:lnTo>
                  <a:lnTo>
                    <a:pt x="5569" y="995"/>
                  </a:lnTo>
                  <a:lnTo>
                    <a:pt x="5270" y="399"/>
                  </a:lnTo>
                  <a:lnTo>
                    <a:pt x="4972" y="100"/>
                  </a:lnTo>
                  <a:lnTo>
                    <a:pt x="47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 flipH="1">
              <a:off x="6904761" y="4465332"/>
              <a:ext cx="120235" cy="246169"/>
            </a:xfrm>
            <a:custGeom>
              <a:avLst/>
              <a:gdLst/>
              <a:ahLst/>
              <a:cxnLst/>
              <a:rect l="l" t="t" r="r" b="b"/>
              <a:pathLst>
                <a:path w="4177" h="85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99" y="896"/>
                  </a:lnTo>
                  <a:lnTo>
                    <a:pt x="498" y="1790"/>
                  </a:lnTo>
                  <a:lnTo>
                    <a:pt x="995" y="2983"/>
                  </a:lnTo>
                  <a:lnTo>
                    <a:pt x="1492" y="4375"/>
                  </a:lnTo>
                  <a:lnTo>
                    <a:pt x="2288" y="5767"/>
                  </a:lnTo>
                  <a:lnTo>
                    <a:pt x="3083" y="7159"/>
                  </a:lnTo>
                  <a:lnTo>
                    <a:pt x="4177" y="855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 flipH="1">
              <a:off x="6961986" y="4502551"/>
              <a:ext cx="114507" cy="240412"/>
            </a:xfrm>
            <a:custGeom>
              <a:avLst/>
              <a:gdLst/>
              <a:ahLst/>
              <a:cxnLst/>
              <a:rect l="l" t="t" r="r" b="b"/>
              <a:pathLst>
                <a:path w="3978" h="83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9" y="696"/>
                  </a:lnTo>
                  <a:lnTo>
                    <a:pt x="398" y="1492"/>
                  </a:lnTo>
                  <a:lnTo>
                    <a:pt x="696" y="2585"/>
                  </a:lnTo>
                  <a:lnTo>
                    <a:pt x="1193" y="3778"/>
                  </a:lnTo>
                  <a:lnTo>
                    <a:pt x="1889" y="5170"/>
                  </a:lnTo>
                  <a:lnTo>
                    <a:pt x="2784" y="6761"/>
                  </a:lnTo>
                  <a:lnTo>
                    <a:pt x="3977" y="8352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 flipH="1">
              <a:off x="6979170" y="4631335"/>
              <a:ext cx="123085" cy="197494"/>
            </a:xfrm>
            <a:custGeom>
              <a:avLst/>
              <a:gdLst/>
              <a:ahLst/>
              <a:cxnLst/>
              <a:rect l="l" t="t" r="r" b="b"/>
              <a:pathLst>
                <a:path w="4276" h="686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9" y="597"/>
                  </a:lnTo>
                  <a:lnTo>
                    <a:pt x="498" y="1392"/>
                  </a:lnTo>
                  <a:lnTo>
                    <a:pt x="895" y="2387"/>
                  </a:lnTo>
                  <a:lnTo>
                    <a:pt x="1492" y="3381"/>
                  </a:lnTo>
                  <a:lnTo>
                    <a:pt x="2188" y="4574"/>
                  </a:lnTo>
                  <a:lnTo>
                    <a:pt x="3083" y="5767"/>
                  </a:lnTo>
                  <a:lnTo>
                    <a:pt x="4276" y="686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 flipH="1">
              <a:off x="6589939" y="4803038"/>
              <a:ext cx="60132" cy="11485"/>
            </a:xfrm>
            <a:custGeom>
              <a:avLst/>
              <a:gdLst/>
              <a:ahLst/>
              <a:cxnLst/>
              <a:rect l="l" t="t" r="r" b="b"/>
              <a:pathLst>
                <a:path w="2089" h="399" fill="none" extrusionOk="0">
                  <a:moveTo>
                    <a:pt x="1" y="1"/>
                  </a:moveTo>
                  <a:lnTo>
                    <a:pt x="2089" y="399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 flipH="1">
              <a:off x="7156601" y="4433841"/>
              <a:ext cx="1116196" cy="1230674"/>
            </a:xfrm>
            <a:custGeom>
              <a:avLst/>
              <a:gdLst/>
              <a:ahLst/>
              <a:cxnLst/>
              <a:rect l="l" t="t" r="r" b="b"/>
              <a:pathLst>
                <a:path w="38777" h="42754" extrusionOk="0">
                  <a:moveTo>
                    <a:pt x="34004" y="1"/>
                  </a:moveTo>
                  <a:lnTo>
                    <a:pt x="33805" y="100"/>
                  </a:lnTo>
                  <a:lnTo>
                    <a:pt x="33507" y="399"/>
                  </a:lnTo>
                  <a:lnTo>
                    <a:pt x="33208" y="995"/>
                  </a:lnTo>
                  <a:lnTo>
                    <a:pt x="32910" y="1791"/>
                  </a:lnTo>
                  <a:lnTo>
                    <a:pt x="31916" y="3978"/>
                  </a:lnTo>
                  <a:lnTo>
                    <a:pt x="31220" y="5469"/>
                  </a:lnTo>
                  <a:lnTo>
                    <a:pt x="30226" y="7060"/>
                  </a:lnTo>
                  <a:lnTo>
                    <a:pt x="29629" y="7955"/>
                  </a:lnTo>
                  <a:lnTo>
                    <a:pt x="29033" y="8651"/>
                  </a:lnTo>
                  <a:lnTo>
                    <a:pt x="28436" y="9347"/>
                  </a:lnTo>
                  <a:lnTo>
                    <a:pt x="27740" y="9944"/>
                  </a:lnTo>
                  <a:lnTo>
                    <a:pt x="26447" y="11037"/>
                  </a:lnTo>
                  <a:lnTo>
                    <a:pt x="25254" y="11733"/>
                  </a:lnTo>
                  <a:lnTo>
                    <a:pt x="24161" y="12330"/>
                  </a:lnTo>
                  <a:lnTo>
                    <a:pt x="23266" y="12628"/>
                  </a:lnTo>
                  <a:lnTo>
                    <a:pt x="22470" y="12827"/>
                  </a:lnTo>
                  <a:lnTo>
                    <a:pt x="22272" y="12230"/>
                  </a:lnTo>
                  <a:lnTo>
                    <a:pt x="22172" y="11534"/>
                  </a:lnTo>
                  <a:lnTo>
                    <a:pt x="22073" y="10938"/>
                  </a:lnTo>
                  <a:lnTo>
                    <a:pt x="22172" y="10341"/>
                  </a:lnTo>
                  <a:lnTo>
                    <a:pt x="22272" y="9745"/>
                  </a:lnTo>
                  <a:lnTo>
                    <a:pt x="22470" y="9248"/>
                  </a:lnTo>
                  <a:lnTo>
                    <a:pt x="23067" y="8253"/>
                  </a:lnTo>
                  <a:lnTo>
                    <a:pt x="23664" y="7358"/>
                  </a:lnTo>
                  <a:lnTo>
                    <a:pt x="24459" y="6563"/>
                  </a:lnTo>
                  <a:lnTo>
                    <a:pt x="25652" y="5271"/>
                  </a:lnTo>
                  <a:lnTo>
                    <a:pt x="26149" y="4773"/>
                  </a:lnTo>
                  <a:lnTo>
                    <a:pt x="26348" y="4077"/>
                  </a:lnTo>
                  <a:lnTo>
                    <a:pt x="26447" y="3481"/>
                  </a:lnTo>
                  <a:lnTo>
                    <a:pt x="26447" y="2884"/>
                  </a:lnTo>
                  <a:lnTo>
                    <a:pt x="26348" y="2487"/>
                  </a:lnTo>
                  <a:lnTo>
                    <a:pt x="26050" y="2089"/>
                  </a:lnTo>
                  <a:lnTo>
                    <a:pt x="25453" y="2089"/>
                  </a:lnTo>
                  <a:lnTo>
                    <a:pt x="25155" y="2288"/>
                  </a:lnTo>
                  <a:lnTo>
                    <a:pt x="23862" y="3083"/>
                  </a:lnTo>
                  <a:lnTo>
                    <a:pt x="22272" y="4376"/>
                  </a:lnTo>
                  <a:lnTo>
                    <a:pt x="20581" y="5768"/>
                  </a:lnTo>
                  <a:lnTo>
                    <a:pt x="18891" y="7358"/>
                  </a:lnTo>
                  <a:lnTo>
                    <a:pt x="18295" y="8253"/>
                  </a:lnTo>
                  <a:lnTo>
                    <a:pt x="17698" y="9148"/>
                  </a:lnTo>
                  <a:lnTo>
                    <a:pt x="17300" y="10142"/>
                  </a:lnTo>
                  <a:lnTo>
                    <a:pt x="17002" y="11236"/>
                  </a:lnTo>
                  <a:lnTo>
                    <a:pt x="16604" y="12230"/>
                  </a:lnTo>
                  <a:lnTo>
                    <a:pt x="16107" y="13324"/>
                  </a:lnTo>
                  <a:lnTo>
                    <a:pt x="15511" y="14318"/>
                  </a:lnTo>
                  <a:lnTo>
                    <a:pt x="14815" y="15412"/>
                  </a:lnTo>
                  <a:lnTo>
                    <a:pt x="13820" y="16307"/>
                  </a:lnTo>
                  <a:lnTo>
                    <a:pt x="12329" y="17699"/>
                  </a:lnTo>
                  <a:lnTo>
                    <a:pt x="8253" y="20880"/>
                  </a:lnTo>
                  <a:lnTo>
                    <a:pt x="3778" y="24360"/>
                  </a:lnTo>
                  <a:lnTo>
                    <a:pt x="0" y="27144"/>
                  </a:lnTo>
                  <a:lnTo>
                    <a:pt x="2088" y="42754"/>
                  </a:lnTo>
                  <a:lnTo>
                    <a:pt x="20780" y="27442"/>
                  </a:lnTo>
                  <a:lnTo>
                    <a:pt x="21576" y="27244"/>
                  </a:lnTo>
                  <a:lnTo>
                    <a:pt x="22470" y="26846"/>
                  </a:lnTo>
                  <a:lnTo>
                    <a:pt x="23564" y="26249"/>
                  </a:lnTo>
                  <a:lnTo>
                    <a:pt x="25056" y="25355"/>
                  </a:lnTo>
                  <a:lnTo>
                    <a:pt x="26746" y="24261"/>
                  </a:lnTo>
                  <a:lnTo>
                    <a:pt x="28635" y="22769"/>
                  </a:lnTo>
                  <a:lnTo>
                    <a:pt x="30623" y="20980"/>
                  </a:lnTo>
                  <a:lnTo>
                    <a:pt x="32612" y="18991"/>
                  </a:lnTo>
                  <a:lnTo>
                    <a:pt x="34203" y="17102"/>
                  </a:lnTo>
                  <a:lnTo>
                    <a:pt x="35595" y="15313"/>
                  </a:lnTo>
                  <a:lnTo>
                    <a:pt x="36589" y="13722"/>
                  </a:lnTo>
                  <a:lnTo>
                    <a:pt x="37384" y="12230"/>
                  </a:lnTo>
                  <a:lnTo>
                    <a:pt x="37981" y="10938"/>
                  </a:lnTo>
                  <a:lnTo>
                    <a:pt x="38379" y="9944"/>
                  </a:lnTo>
                  <a:lnTo>
                    <a:pt x="38677" y="9148"/>
                  </a:lnTo>
                  <a:lnTo>
                    <a:pt x="38776" y="8552"/>
                  </a:lnTo>
                  <a:lnTo>
                    <a:pt x="38776" y="8054"/>
                  </a:lnTo>
                  <a:lnTo>
                    <a:pt x="38677" y="7657"/>
                  </a:lnTo>
                  <a:lnTo>
                    <a:pt x="38577" y="7358"/>
                  </a:lnTo>
                  <a:lnTo>
                    <a:pt x="38279" y="6961"/>
                  </a:lnTo>
                  <a:lnTo>
                    <a:pt x="38080" y="6861"/>
                  </a:lnTo>
                  <a:lnTo>
                    <a:pt x="38279" y="6464"/>
                  </a:lnTo>
                  <a:lnTo>
                    <a:pt x="38478" y="5668"/>
                  </a:lnTo>
                  <a:lnTo>
                    <a:pt x="38677" y="4575"/>
                  </a:lnTo>
                  <a:lnTo>
                    <a:pt x="38677" y="3978"/>
                  </a:lnTo>
                  <a:lnTo>
                    <a:pt x="38677" y="3481"/>
                  </a:lnTo>
                  <a:lnTo>
                    <a:pt x="38478" y="3083"/>
                  </a:lnTo>
                  <a:lnTo>
                    <a:pt x="38279" y="2785"/>
                  </a:lnTo>
                  <a:lnTo>
                    <a:pt x="38080" y="2586"/>
                  </a:lnTo>
                  <a:lnTo>
                    <a:pt x="37782" y="2487"/>
                  </a:lnTo>
                  <a:lnTo>
                    <a:pt x="37384" y="2387"/>
                  </a:lnTo>
                  <a:lnTo>
                    <a:pt x="37185" y="2387"/>
                  </a:lnTo>
                  <a:lnTo>
                    <a:pt x="37285" y="2089"/>
                  </a:lnTo>
                  <a:lnTo>
                    <a:pt x="37384" y="1492"/>
                  </a:lnTo>
                  <a:lnTo>
                    <a:pt x="37384" y="1095"/>
                  </a:lnTo>
                  <a:lnTo>
                    <a:pt x="37285" y="697"/>
                  </a:lnTo>
                  <a:lnTo>
                    <a:pt x="37086" y="399"/>
                  </a:lnTo>
                  <a:lnTo>
                    <a:pt x="36688" y="200"/>
                  </a:lnTo>
                  <a:lnTo>
                    <a:pt x="36291" y="100"/>
                  </a:lnTo>
                  <a:lnTo>
                    <a:pt x="35992" y="200"/>
                  </a:lnTo>
                  <a:lnTo>
                    <a:pt x="35694" y="399"/>
                  </a:lnTo>
                  <a:lnTo>
                    <a:pt x="35595" y="697"/>
                  </a:lnTo>
                  <a:lnTo>
                    <a:pt x="35296" y="1294"/>
                  </a:lnTo>
                  <a:lnTo>
                    <a:pt x="35197" y="796"/>
                  </a:lnTo>
                  <a:lnTo>
                    <a:pt x="35098" y="498"/>
                  </a:lnTo>
                  <a:lnTo>
                    <a:pt x="34899" y="299"/>
                  </a:lnTo>
                  <a:lnTo>
                    <a:pt x="34600" y="100"/>
                  </a:lnTo>
                  <a:lnTo>
                    <a:pt x="34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 flipH="1">
              <a:off x="7253923" y="4465332"/>
              <a:ext cx="120235" cy="246169"/>
            </a:xfrm>
            <a:custGeom>
              <a:avLst/>
              <a:gdLst/>
              <a:ahLst/>
              <a:cxnLst/>
              <a:rect l="l" t="t" r="r" b="b"/>
              <a:pathLst>
                <a:path w="4177" h="8552" fill="none" extrusionOk="0">
                  <a:moveTo>
                    <a:pt x="4177" y="1"/>
                  </a:moveTo>
                  <a:lnTo>
                    <a:pt x="4177" y="1"/>
                  </a:lnTo>
                  <a:lnTo>
                    <a:pt x="3978" y="896"/>
                  </a:lnTo>
                  <a:lnTo>
                    <a:pt x="3680" y="1790"/>
                  </a:lnTo>
                  <a:lnTo>
                    <a:pt x="3282" y="2983"/>
                  </a:lnTo>
                  <a:lnTo>
                    <a:pt x="2685" y="4375"/>
                  </a:lnTo>
                  <a:lnTo>
                    <a:pt x="1989" y="5767"/>
                  </a:lnTo>
                  <a:lnTo>
                    <a:pt x="1095" y="7159"/>
                  </a:lnTo>
                  <a:lnTo>
                    <a:pt x="1" y="855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 flipH="1">
              <a:off x="7202398" y="4502551"/>
              <a:ext cx="111657" cy="240412"/>
            </a:xfrm>
            <a:custGeom>
              <a:avLst/>
              <a:gdLst/>
              <a:ahLst/>
              <a:cxnLst/>
              <a:rect l="l" t="t" r="r" b="b"/>
              <a:pathLst>
                <a:path w="3879" h="8352" fill="none" extrusionOk="0">
                  <a:moveTo>
                    <a:pt x="3878" y="0"/>
                  </a:moveTo>
                  <a:lnTo>
                    <a:pt x="3878" y="0"/>
                  </a:lnTo>
                  <a:lnTo>
                    <a:pt x="3779" y="696"/>
                  </a:lnTo>
                  <a:lnTo>
                    <a:pt x="3580" y="1492"/>
                  </a:lnTo>
                  <a:lnTo>
                    <a:pt x="3282" y="2585"/>
                  </a:lnTo>
                  <a:lnTo>
                    <a:pt x="2785" y="3778"/>
                  </a:lnTo>
                  <a:lnTo>
                    <a:pt x="2089" y="5170"/>
                  </a:lnTo>
                  <a:lnTo>
                    <a:pt x="1194" y="6761"/>
                  </a:lnTo>
                  <a:lnTo>
                    <a:pt x="1" y="8352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 flipH="1">
              <a:off x="7176635" y="4631335"/>
              <a:ext cx="120235" cy="197494"/>
            </a:xfrm>
            <a:custGeom>
              <a:avLst/>
              <a:gdLst/>
              <a:ahLst/>
              <a:cxnLst/>
              <a:rect l="l" t="t" r="r" b="b"/>
              <a:pathLst>
                <a:path w="4177" h="6861" fill="none" extrusionOk="0">
                  <a:moveTo>
                    <a:pt x="4176" y="0"/>
                  </a:moveTo>
                  <a:lnTo>
                    <a:pt x="4176" y="0"/>
                  </a:lnTo>
                  <a:lnTo>
                    <a:pt x="3977" y="597"/>
                  </a:lnTo>
                  <a:lnTo>
                    <a:pt x="3779" y="1392"/>
                  </a:lnTo>
                  <a:lnTo>
                    <a:pt x="3281" y="2387"/>
                  </a:lnTo>
                  <a:lnTo>
                    <a:pt x="2784" y="3381"/>
                  </a:lnTo>
                  <a:lnTo>
                    <a:pt x="1989" y="4574"/>
                  </a:lnTo>
                  <a:lnTo>
                    <a:pt x="1094" y="5767"/>
                  </a:lnTo>
                  <a:lnTo>
                    <a:pt x="0" y="686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 flipH="1">
              <a:off x="7625969" y="4803038"/>
              <a:ext cx="60132" cy="11485"/>
            </a:xfrm>
            <a:custGeom>
              <a:avLst/>
              <a:gdLst/>
              <a:ahLst/>
              <a:cxnLst/>
              <a:rect l="l" t="t" r="r" b="b"/>
              <a:pathLst>
                <a:path w="2089" h="399" fill="none" extrusionOk="0">
                  <a:moveTo>
                    <a:pt x="2088" y="1"/>
                  </a:moveTo>
                  <a:lnTo>
                    <a:pt x="1" y="399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 flipH="1">
              <a:off x="6664349" y="2871219"/>
              <a:ext cx="103050" cy="246169"/>
            </a:xfrm>
            <a:custGeom>
              <a:avLst/>
              <a:gdLst/>
              <a:ahLst/>
              <a:cxnLst/>
              <a:rect l="l" t="t" r="r" b="b"/>
              <a:pathLst>
                <a:path w="3580" h="8552" extrusionOk="0">
                  <a:moveTo>
                    <a:pt x="1790" y="1"/>
                  </a:moveTo>
                  <a:lnTo>
                    <a:pt x="1392" y="100"/>
                  </a:lnTo>
                  <a:lnTo>
                    <a:pt x="1094" y="398"/>
                  </a:lnTo>
                  <a:lnTo>
                    <a:pt x="796" y="895"/>
                  </a:lnTo>
                  <a:lnTo>
                    <a:pt x="497" y="1492"/>
                  </a:lnTo>
                  <a:lnTo>
                    <a:pt x="298" y="2188"/>
                  </a:lnTo>
                  <a:lnTo>
                    <a:pt x="100" y="3083"/>
                  </a:lnTo>
                  <a:lnTo>
                    <a:pt x="0" y="3978"/>
                  </a:lnTo>
                  <a:lnTo>
                    <a:pt x="0" y="4972"/>
                  </a:lnTo>
                  <a:lnTo>
                    <a:pt x="0" y="5867"/>
                  </a:lnTo>
                  <a:lnTo>
                    <a:pt x="100" y="6662"/>
                  </a:lnTo>
                  <a:lnTo>
                    <a:pt x="298" y="7259"/>
                  </a:lnTo>
                  <a:lnTo>
                    <a:pt x="497" y="7756"/>
                  </a:lnTo>
                  <a:lnTo>
                    <a:pt x="796" y="8154"/>
                  </a:lnTo>
                  <a:lnTo>
                    <a:pt x="1094" y="8352"/>
                  </a:lnTo>
                  <a:lnTo>
                    <a:pt x="1392" y="8551"/>
                  </a:lnTo>
                  <a:lnTo>
                    <a:pt x="2188" y="8551"/>
                  </a:lnTo>
                  <a:lnTo>
                    <a:pt x="2486" y="8352"/>
                  </a:lnTo>
                  <a:lnTo>
                    <a:pt x="2784" y="8154"/>
                  </a:lnTo>
                  <a:lnTo>
                    <a:pt x="3082" y="7756"/>
                  </a:lnTo>
                  <a:lnTo>
                    <a:pt x="3281" y="7259"/>
                  </a:lnTo>
                  <a:lnTo>
                    <a:pt x="3480" y="6662"/>
                  </a:lnTo>
                  <a:lnTo>
                    <a:pt x="3580" y="5867"/>
                  </a:lnTo>
                  <a:lnTo>
                    <a:pt x="3580" y="4972"/>
                  </a:lnTo>
                  <a:lnTo>
                    <a:pt x="3580" y="3978"/>
                  </a:lnTo>
                  <a:lnTo>
                    <a:pt x="3480" y="3083"/>
                  </a:lnTo>
                  <a:lnTo>
                    <a:pt x="3281" y="2188"/>
                  </a:lnTo>
                  <a:lnTo>
                    <a:pt x="3082" y="1492"/>
                  </a:lnTo>
                  <a:lnTo>
                    <a:pt x="2784" y="895"/>
                  </a:lnTo>
                  <a:lnTo>
                    <a:pt x="2486" y="398"/>
                  </a:lnTo>
                  <a:lnTo>
                    <a:pt x="2188" y="10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 flipH="1">
              <a:off x="7525797" y="2871219"/>
              <a:ext cx="105929" cy="246169"/>
            </a:xfrm>
            <a:custGeom>
              <a:avLst/>
              <a:gdLst/>
              <a:ahLst/>
              <a:cxnLst/>
              <a:rect l="l" t="t" r="r" b="b"/>
              <a:pathLst>
                <a:path w="3680" h="8552" extrusionOk="0">
                  <a:moveTo>
                    <a:pt x="1790" y="1"/>
                  </a:moveTo>
                  <a:lnTo>
                    <a:pt x="1492" y="100"/>
                  </a:lnTo>
                  <a:lnTo>
                    <a:pt x="1094" y="398"/>
                  </a:lnTo>
                  <a:lnTo>
                    <a:pt x="796" y="895"/>
                  </a:lnTo>
                  <a:lnTo>
                    <a:pt x="597" y="1492"/>
                  </a:lnTo>
                  <a:lnTo>
                    <a:pt x="299" y="2188"/>
                  </a:lnTo>
                  <a:lnTo>
                    <a:pt x="199" y="3083"/>
                  </a:lnTo>
                  <a:lnTo>
                    <a:pt x="100" y="3978"/>
                  </a:lnTo>
                  <a:lnTo>
                    <a:pt x="1" y="4972"/>
                  </a:lnTo>
                  <a:lnTo>
                    <a:pt x="100" y="5867"/>
                  </a:lnTo>
                  <a:lnTo>
                    <a:pt x="199" y="6662"/>
                  </a:lnTo>
                  <a:lnTo>
                    <a:pt x="299" y="7259"/>
                  </a:lnTo>
                  <a:lnTo>
                    <a:pt x="597" y="7756"/>
                  </a:lnTo>
                  <a:lnTo>
                    <a:pt x="796" y="8154"/>
                  </a:lnTo>
                  <a:lnTo>
                    <a:pt x="1094" y="8352"/>
                  </a:lnTo>
                  <a:lnTo>
                    <a:pt x="1492" y="8551"/>
                  </a:lnTo>
                  <a:lnTo>
                    <a:pt x="2188" y="8551"/>
                  </a:lnTo>
                  <a:lnTo>
                    <a:pt x="2486" y="8352"/>
                  </a:lnTo>
                  <a:lnTo>
                    <a:pt x="2884" y="8154"/>
                  </a:lnTo>
                  <a:lnTo>
                    <a:pt x="3083" y="7756"/>
                  </a:lnTo>
                  <a:lnTo>
                    <a:pt x="3381" y="7259"/>
                  </a:lnTo>
                  <a:lnTo>
                    <a:pt x="3480" y="6662"/>
                  </a:lnTo>
                  <a:lnTo>
                    <a:pt x="3580" y="5867"/>
                  </a:lnTo>
                  <a:lnTo>
                    <a:pt x="3679" y="4972"/>
                  </a:lnTo>
                  <a:lnTo>
                    <a:pt x="3580" y="3978"/>
                  </a:lnTo>
                  <a:lnTo>
                    <a:pt x="3480" y="3083"/>
                  </a:lnTo>
                  <a:lnTo>
                    <a:pt x="3381" y="2188"/>
                  </a:lnTo>
                  <a:lnTo>
                    <a:pt x="3083" y="1492"/>
                  </a:lnTo>
                  <a:lnTo>
                    <a:pt x="2884" y="895"/>
                  </a:lnTo>
                  <a:lnTo>
                    <a:pt x="2486" y="398"/>
                  </a:lnTo>
                  <a:lnTo>
                    <a:pt x="2188" y="10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52"/>
            <p:cNvGrpSpPr/>
            <p:nvPr/>
          </p:nvGrpSpPr>
          <p:grpSpPr>
            <a:xfrm flipH="1">
              <a:off x="6642415" y="3380326"/>
              <a:ext cx="994059" cy="994027"/>
              <a:chOff x="3769495" y="-2377099"/>
              <a:chExt cx="994059" cy="994027"/>
            </a:xfrm>
          </p:grpSpPr>
          <p:sp>
            <p:nvSpPr>
              <p:cNvPr id="1263" name="Google Shape;1263;p52"/>
              <p:cNvSpPr/>
              <p:nvPr/>
            </p:nvSpPr>
            <p:spPr>
              <a:xfrm>
                <a:off x="3835015" y="-2311611"/>
                <a:ext cx="860189" cy="860189"/>
              </a:xfrm>
              <a:custGeom>
                <a:avLst/>
                <a:gdLst/>
                <a:ahLst/>
                <a:cxnLst/>
                <a:rect l="l" t="t" r="r" b="b"/>
                <a:pathLst>
                  <a:path w="26743" h="26743" extrusionOk="0">
                    <a:moveTo>
                      <a:pt x="13371" y="1"/>
                    </a:moveTo>
                    <a:lnTo>
                      <a:pt x="12043" y="89"/>
                    </a:lnTo>
                    <a:lnTo>
                      <a:pt x="10715" y="266"/>
                    </a:lnTo>
                    <a:lnTo>
                      <a:pt x="9387" y="621"/>
                    </a:lnTo>
                    <a:lnTo>
                      <a:pt x="8147" y="1063"/>
                    </a:lnTo>
                    <a:lnTo>
                      <a:pt x="6996" y="1683"/>
                    </a:lnTo>
                    <a:lnTo>
                      <a:pt x="5933" y="2303"/>
                    </a:lnTo>
                    <a:lnTo>
                      <a:pt x="4871" y="3100"/>
                    </a:lnTo>
                    <a:lnTo>
                      <a:pt x="3896" y="3985"/>
                    </a:lnTo>
                    <a:lnTo>
                      <a:pt x="3100" y="4871"/>
                    </a:lnTo>
                    <a:lnTo>
                      <a:pt x="2303" y="5933"/>
                    </a:lnTo>
                    <a:lnTo>
                      <a:pt x="1594" y="6996"/>
                    </a:lnTo>
                    <a:lnTo>
                      <a:pt x="1063" y="8236"/>
                    </a:lnTo>
                    <a:lnTo>
                      <a:pt x="620" y="9475"/>
                    </a:lnTo>
                    <a:lnTo>
                      <a:pt x="266" y="10715"/>
                    </a:lnTo>
                    <a:lnTo>
                      <a:pt x="89" y="12043"/>
                    </a:lnTo>
                    <a:lnTo>
                      <a:pt x="0" y="13372"/>
                    </a:lnTo>
                    <a:lnTo>
                      <a:pt x="89" y="14788"/>
                    </a:lnTo>
                    <a:lnTo>
                      <a:pt x="266" y="16117"/>
                    </a:lnTo>
                    <a:lnTo>
                      <a:pt x="620" y="17356"/>
                    </a:lnTo>
                    <a:lnTo>
                      <a:pt x="1063" y="18596"/>
                    </a:lnTo>
                    <a:lnTo>
                      <a:pt x="1594" y="19747"/>
                    </a:lnTo>
                    <a:lnTo>
                      <a:pt x="2303" y="20898"/>
                    </a:lnTo>
                    <a:lnTo>
                      <a:pt x="3100" y="21872"/>
                    </a:lnTo>
                    <a:lnTo>
                      <a:pt x="3896" y="22846"/>
                    </a:lnTo>
                    <a:lnTo>
                      <a:pt x="4871" y="23732"/>
                    </a:lnTo>
                    <a:lnTo>
                      <a:pt x="5933" y="24529"/>
                    </a:lnTo>
                    <a:lnTo>
                      <a:pt x="6996" y="25149"/>
                    </a:lnTo>
                    <a:lnTo>
                      <a:pt x="8147" y="25769"/>
                    </a:lnTo>
                    <a:lnTo>
                      <a:pt x="9387" y="26211"/>
                    </a:lnTo>
                    <a:lnTo>
                      <a:pt x="10715" y="26477"/>
                    </a:lnTo>
                    <a:lnTo>
                      <a:pt x="12043" y="26743"/>
                    </a:lnTo>
                    <a:lnTo>
                      <a:pt x="14788" y="26743"/>
                    </a:lnTo>
                    <a:lnTo>
                      <a:pt x="16116" y="26477"/>
                    </a:lnTo>
                    <a:lnTo>
                      <a:pt x="17356" y="26211"/>
                    </a:lnTo>
                    <a:lnTo>
                      <a:pt x="18596" y="25769"/>
                    </a:lnTo>
                    <a:lnTo>
                      <a:pt x="19747" y="25149"/>
                    </a:lnTo>
                    <a:lnTo>
                      <a:pt x="20898" y="24529"/>
                    </a:lnTo>
                    <a:lnTo>
                      <a:pt x="21872" y="23732"/>
                    </a:lnTo>
                    <a:lnTo>
                      <a:pt x="22846" y="22846"/>
                    </a:lnTo>
                    <a:lnTo>
                      <a:pt x="23732" y="21872"/>
                    </a:lnTo>
                    <a:lnTo>
                      <a:pt x="24440" y="20898"/>
                    </a:lnTo>
                    <a:lnTo>
                      <a:pt x="25148" y="19747"/>
                    </a:lnTo>
                    <a:lnTo>
                      <a:pt x="25680" y="18596"/>
                    </a:lnTo>
                    <a:lnTo>
                      <a:pt x="26122" y="17356"/>
                    </a:lnTo>
                    <a:lnTo>
                      <a:pt x="26477" y="16117"/>
                    </a:lnTo>
                    <a:lnTo>
                      <a:pt x="26654" y="14788"/>
                    </a:lnTo>
                    <a:lnTo>
                      <a:pt x="26742" y="13372"/>
                    </a:lnTo>
                    <a:lnTo>
                      <a:pt x="26654" y="12043"/>
                    </a:lnTo>
                    <a:lnTo>
                      <a:pt x="26477" y="10715"/>
                    </a:lnTo>
                    <a:lnTo>
                      <a:pt x="26122" y="9475"/>
                    </a:lnTo>
                    <a:lnTo>
                      <a:pt x="25680" y="8236"/>
                    </a:lnTo>
                    <a:lnTo>
                      <a:pt x="25148" y="6996"/>
                    </a:lnTo>
                    <a:lnTo>
                      <a:pt x="24440" y="5933"/>
                    </a:lnTo>
                    <a:lnTo>
                      <a:pt x="23732" y="4871"/>
                    </a:lnTo>
                    <a:lnTo>
                      <a:pt x="22846" y="3985"/>
                    </a:lnTo>
                    <a:lnTo>
                      <a:pt x="21872" y="3100"/>
                    </a:lnTo>
                    <a:lnTo>
                      <a:pt x="20898" y="2303"/>
                    </a:lnTo>
                    <a:lnTo>
                      <a:pt x="19747" y="1683"/>
                    </a:lnTo>
                    <a:lnTo>
                      <a:pt x="18596" y="1063"/>
                    </a:lnTo>
                    <a:lnTo>
                      <a:pt x="17356" y="621"/>
                    </a:lnTo>
                    <a:lnTo>
                      <a:pt x="16116" y="266"/>
                    </a:lnTo>
                    <a:lnTo>
                      <a:pt x="14788" y="89"/>
                    </a:lnTo>
                    <a:lnTo>
                      <a:pt x="1337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2"/>
              <p:cNvSpPr/>
              <p:nvPr/>
            </p:nvSpPr>
            <p:spPr>
              <a:xfrm>
                <a:off x="3769495" y="-2377099"/>
                <a:ext cx="994059" cy="994027"/>
              </a:xfrm>
              <a:custGeom>
                <a:avLst/>
                <a:gdLst/>
                <a:ahLst/>
                <a:cxnLst/>
                <a:rect l="l" t="t" r="r" b="b"/>
                <a:pathLst>
                  <a:path w="30905" h="30904" extrusionOk="0">
                    <a:moveTo>
                      <a:pt x="15408" y="354"/>
                    </a:moveTo>
                    <a:lnTo>
                      <a:pt x="17002" y="443"/>
                    </a:lnTo>
                    <a:lnTo>
                      <a:pt x="18508" y="620"/>
                    </a:lnTo>
                    <a:lnTo>
                      <a:pt x="19924" y="974"/>
                    </a:lnTo>
                    <a:lnTo>
                      <a:pt x="21341" y="1505"/>
                    </a:lnTo>
                    <a:lnTo>
                      <a:pt x="22581" y="2125"/>
                    </a:lnTo>
                    <a:lnTo>
                      <a:pt x="23909" y="2922"/>
                    </a:lnTo>
                    <a:lnTo>
                      <a:pt x="25060" y="3808"/>
                    </a:lnTo>
                    <a:lnTo>
                      <a:pt x="26123" y="4782"/>
                    </a:lnTo>
                    <a:lnTo>
                      <a:pt x="27097" y="5844"/>
                    </a:lnTo>
                    <a:lnTo>
                      <a:pt x="27982" y="6995"/>
                    </a:lnTo>
                    <a:lnTo>
                      <a:pt x="28691" y="8235"/>
                    </a:lnTo>
                    <a:lnTo>
                      <a:pt x="29311" y="9563"/>
                    </a:lnTo>
                    <a:lnTo>
                      <a:pt x="29842" y="10980"/>
                    </a:lnTo>
                    <a:lnTo>
                      <a:pt x="30196" y="12397"/>
                    </a:lnTo>
                    <a:lnTo>
                      <a:pt x="30462" y="13902"/>
                    </a:lnTo>
                    <a:lnTo>
                      <a:pt x="30550" y="15408"/>
                    </a:lnTo>
                    <a:lnTo>
                      <a:pt x="30462" y="17002"/>
                    </a:lnTo>
                    <a:lnTo>
                      <a:pt x="30196" y="18507"/>
                    </a:lnTo>
                    <a:lnTo>
                      <a:pt x="29842" y="19924"/>
                    </a:lnTo>
                    <a:lnTo>
                      <a:pt x="29311" y="21340"/>
                    </a:lnTo>
                    <a:lnTo>
                      <a:pt x="28691" y="22669"/>
                    </a:lnTo>
                    <a:lnTo>
                      <a:pt x="27982" y="23908"/>
                    </a:lnTo>
                    <a:lnTo>
                      <a:pt x="27097" y="25060"/>
                    </a:lnTo>
                    <a:lnTo>
                      <a:pt x="26123" y="26122"/>
                    </a:lnTo>
                    <a:lnTo>
                      <a:pt x="25060" y="27096"/>
                    </a:lnTo>
                    <a:lnTo>
                      <a:pt x="23909" y="27982"/>
                    </a:lnTo>
                    <a:lnTo>
                      <a:pt x="22581" y="28690"/>
                    </a:lnTo>
                    <a:lnTo>
                      <a:pt x="21341" y="29399"/>
                    </a:lnTo>
                    <a:lnTo>
                      <a:pt x="19924" y="29841"/>
                    </a:lnTo>
                    <a:lnTo>
                      <a:pt x="18508" y="30284"/>
                    </a:lnTo>
                    <a:lnTo>
                      <a:pt x="17002" y="30461"/>
                    </a:lnTo>
                    <a:lnTo>
                      <a:pt x="15408" y="30550"/>
                    </a:lnTo>
                    <a:lnTo>
                      <a:pt x="13903" y="30461"/>
                    </a:lnTo>
                    <a:lnTo>
                      <a:pt x="12398" y="30284"/>
                    </a:lnTo>
                    <a:lnTo>
                      <a:pt x="10892" y="29841"/>
                    </a:lnTo>
                    <a:lnTo>
                      <a:pt x="9564" y="29399"/>
                    </a:lnTo>
                    <a:lnTo>
                      <a:pt x="8236" y="28690"/>
                    </a:lnTo>
                    <a:lnTo>
                      <a:pt x="6996" y="27982"/>
                    </a:lnTo>
                    <a:lnTo>
                      <a:pt x="5845" y="27096"/>
                    </a:lnTo>
                    <a:lnTo>
                      <a:pt x="4782" y="26122"/>
                    </a:lnTo>
                    <a:lnTo>
                      <a:pt x="3808" y="25060"/>
                    </a:lnTo>
                    <a:lnTo>
                      <a:pt x="2923" y="23908"/>
                    </a:lnTo>
                    <a:lnTo>
                      <a:pt x="2126" y="22669"/>
                    </a:lnTo>
                    <a:lnTo>
                      <a:pt x="1506" y="21340"/>
                    </a:lnTo>
                    <a:lnTo>
                      <a:pt x="975" y="19924"/>
                    </a:lnTo>
                    <a:lnTo>
                      <a:pt x="620" y="18507"/>
                    </a:lnTo>
                    <a:lnTo>
                      <a:pt x="355" y="17002"/>
                    </a:lnTo>
                    <a:lnTo>
                      <a:pt x="355" y="15408"/>
                    </a:lnTo>
                    <a:lnTo>
                      <a:pt x="355" y="13902"/>
                    </a:lnTo>
                    <a:lnTo>
                      <a:pt x="620" y="12397"/>
                    </a:lnTo>
                    <a:lnTo>
                      <a:pt x="975" y="10980"/>
                    </a:lnTo>
                    <a:lnTo>
                      <a:pt x="1506" y="9563"/>
                    </a:lnTo>
                    <a:lnTo>
                      <a:pt x="2126" y="8235"/>
                    </a:lnTo>
                    <a:lnTo>
                      <a:pt x="2923" y="6995"/>
                    </a:lnTo>
                    <a:lnTo>
                      <a:pt x="3808" y="5844"/>
                    </a:lnTo>
                    <a:lnTo>
                      <a:pt x="4782" y="4782"/>
                    </a:lnTo>
                    <a:lnTo>
                      <a:pt x="5845" y="3808"/>
                    </a:lnTo>
                    <a:lnTo>
                      <a:pt x="6996" y="2922"/>
                    </a:lnTo>
                    <a:lnTo>
                      <a:pt x="8236" y="2125"/>
                    </a:lnTo>
                    <a:lnTo>
                      <a:pt x="9564" y="1505"/>
                    </a:lnTo>
                    <a:lnTo>
                      <a:pt x="10892" y="974"/>
                    </a:lnTo>
                    <a:lnTo>
                      <a:pt x="12398" y="620"/>
                    </a:lnTo>
                    <a:lnTo>
                      <a:pt x="13903" y="443"/>
                    </a:lnTo>
                    <a:lnTo>
                      <a:pt x="15408" y="354"/>
                    </a:lnTo>
                    <a:close/>
                    <a:moveTo>
                      <a:pt x="15408" y="0"/>
                    </a:moveTo>
                    <a:lnTo>
                      <a:pt x="13814" y="89"/>
                    </a:lnTo>
                    <a:lnTo>
                      <a:pt x="12309" y="266"/>
                    </a:lnTo>
                    <a:lnTo>
                      <a:pt x="10804" y="708"/>
                    </a:lnTo>
                    <a:lnTo>
                      <a:pt x="9387" y="1240"/>
                    </a:lnTo>
                    <a:lnTo>
                      <a:pt x="8059" y="1860"/>
                    </a:lnTo>
                    <a:lnTo>
                      <a:pt x="6819" y="2657"/>
                    </a:lnTo>
                    <a:lnTo>
                      <a:pt x="5579" y="3542"/>
                    </a:lnTo>
                    <a:lnTo>
                      <a:pt x="4517" y="4516"/>
                    </a:lnTo>
                    <a:lnTo>
                      <a:pt x="3454" y="5579"/>
                    </a:lnTo>
                    <a:lnTo>
                      <a:pt x="2569" y="6818"/>
                    </a:lnTo>
                    <a:lnTo>
                      <a:pt x="1860" y="8058"/>
                    </a:lnTo>
                    <a:lnTo>
                      <a:pt x="1152" y="9386"/>
                    </a:lnTo>
                    <a:lnTo>
                      <a:pt x="620" y="10892"/>
                    </a:lnTo>
                    <a:lnTo>
                      <a:pt x="266" y="12308"/>
                    </a:lnTo>
                    <a:lnTo>
                      <a:pt x="1" y="13902"/>
                    </a:lnTo>
                    <a:lnTo>
                      <a:pt x="1" y="15408"/>
                    </a:lnTo>
                    <a:lnTo>
                      <a:pt x="1" y="17002"/>
                    </a:lnTo>
                    <a:lnTo>
                      <a:pt x="266" y="18595"/>
                    </a:lnTo>
                    <a:lnTo>
                      <a:pt x="620" y="20012"/>
                    </a:lnTo>
                    <a:lnTo>
                      <a:pt x="1152" y="21429"/>
                    </a:lnTo>
                    <a:lnTo>
                      <a:pt x="1860" y="22846"/>
                    </a:lnTo>
                    <a:lnTo>
                      <a:pt x="2569" y="24086"/>
                    </a:lnTo>
                    <a:lnTo>
                      <a:pt x="3454" y="25237"/>
                    </a:lnTo>
                    <a:lnTo>
                      <a:pt x="4517" y="26388"/>
                    </a:lnTo>
                    <a:lnTo>
                      <a:pt x="5579" y="27362"/>
                    </a:lnTo>
                    <a:lnTo>
                      <a:pt x="6819" y="28247"/>
                    </a:lnTo>
                    <a:lnTo>
                      <a:pt x="8059" y="29044"/>
                    </a:lnTo>
                    <a:lnTo>
                      <a:pt x="9387" y="29664"/>
                    </a:lnTo>
                    <a:lnTo>
                      <a:pt x="10804" y="30195"/>
                    </a:lnTo>
                    <a:lnTo>
                      <a:pt x="12309" y="30550"/>
                    </a:lnTo>
                    <a:lnTo>
                      <a:pt x="13814" y="30815"/>
                    </a:lnTo>
                    <a:lnTo>
                      <a:pt x="15408" y="30904"/>
                    </a:lnTo>
                    <a:lnTo>
                      <a:pt x="17002" y="30815"/>
                    </a:lnTo>
                    <a:lnTo>
                      <a:pt x="18508" y="30550"/>
                    </a:lnTo>
                    <a:lnTo>
                      <a:pt x="20013" y="30195"/>
                    </a:lnTo>
                    <a:lnTo>
                      <a:pt x="21430" y="29664"/>
                    </a:lnTo>
                    <a:lnTo>
                      <a:pt x="22758" y="29044"/>
                    </a:lnTo>
                    <a:lnTo>
                      <a:pt x="24086" y="28247"/>
                    </a:lnTo>
                    <a:lnTo>
                      <a:pt x="25237" y="27362"/>
                    </a:lnTo>
                    <a:lnTo>
                      <a:pt x="26388" y="26388"/>
                    </a:lnTo>
                    <a:lnTo>
                      <a:pt x="27362" y="25237"/>
                    </a:lnTo>
                    <a:lnTo>
                      <a:pt x="28248" y="24086"/>
                    </a:lnTo>
                    <a:lnTo>
                      <a:pt x="29045" y="22846"/>
                    </a:lnTo>
                    <a:lnTo>
                      <a:pt x="29665" y="21429"/>
                    </a:lnTo>
                    <a:lnTo>
                      <a:pt x="30196" y="20012"/>
                    </a:lnTo>
                    <a:lnTo>
                      <a:pt x="30550" y="18595"/>
                    </a:lnTo>
                    <a:lnTo>
                      <a:pt x="30816" y="17002"/>
                    </a:lnTo>
                    <a:lnTo>
                      <a:pt x="30904" y="15408"/>
                    </a:lnTo>
                    <a:lnTo>
                      <a:pt x="30816" y="13902"/>
                    </a:lnTo>
                    <a:lnTo>
                      <a:pt x="30550" y="12308"/>
                    </a:lnTo>
                    <a:lnTo>
                      <a:pt x="30196" y="10892"/>
                    </a:lnTo>
                    <a:lnTo>
                      <a:pt x="29665" y="9386"/>
                    </a:lnTo>
                    <a:lnTo>
                      <a:pt x="29045" y="8058"/>
                    </a:lnTo>
                    <a:lnTo>
                      <a:pt x="28248" y="6818"/>
                    </a:lnTo>
                    <a:lnTo>
                      <a:pt x="27362" y="5579"/>
                    </a:lnTo>
                    <a:lnTo>
                      <a:pt x="26388" y="4516"/>
                    </a:lnTo>
                    <a:lnTo>
                      <a:pt x="25237" y="3542"/>
                    </a:lnTo>
                    <a:lnTo>
                      <a:pt x="24086" y="2657"/>
                    </a:lnTo>
                    <a:lnTo>
                      <a:pt x="22758" y="1860"/>
                    </a:lnTo>
                    <a:lnTo>
                      <a:pt x="21430" y="1240"/>
                    </a:lnTo>
                    <a:lnTo>
                      <a:pt x="20013" y="708"/>
                    </a:lnTo>
                    <a:lnTo>
                      <a:pt x="18508" y="266"/>
                    </a:lnTo>
                    <a:lnTo>
                      <a:pt x="17002" y="89"/>
                    </a:lnTo>
                    <a:lnTo>
                      <a:pt x="154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2"/>
              <p:cNvSpPr/>
              <p:nvPr/>
            </p:nvSpPr>
            <p:spPr>
              <a:xfrm>
                <a:off x="4017294" y="-2055256"/>
                <a:ext cx="504154" cy="418692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3017" extrusionOk="0">
                    <a:moveTo>
                      <a:pt x="11069" y="0"/>
                    </a:moveTo>
                    <a:lnTo>
                      <a:pt x="10361" y="177"/>
                    </a:lnTo>
                    <a:lnTo>
                      <a:pt x="9741" y="354"/>
                    </a:lnTo>
                    <a:lnTo>
                      <a:pt x="9121" y="709"/>
                    </a:lnTo>
                    <a:lnTo>
                      <a:pt x="8590" y="1151"/>
                    </a:lnTo>
                    <a:lnTo>
                      <a:pt x="7793" y="2037"/>
                    </a:lnTo>
                    <a:lnTo>
                      <a:pt x="7439" y="1594"/>
                    </a:lnTo>
                    <a:lnTo>
                      <a:pt x="6642" y="886"/>
                    </a:lnTo>
                    <a:lnTo>
                      <a:pt x="6199" y="709"/>
                    </a:lnTo>
                    <a:lnTo>
                      <a:pt x="5756" y="443"/>
                    </a:lnTo>
                    <a:lnTo>
                      <a:pt x="5313" y="266"/>
                    </a:lnTo>
                    <a:lnTo>
                      <a:pt x="4782" y="177"/>
                    </a:lnTo>
                    <a:lnTo>
                      <a:pt x="3720" y="177"/>
                    </a:lnTo>
                    <a:lnTo>
                      <a:pt x="3100" y="266"/>
                    </a:lnTo>
                    <a:lnTo>
                      <a:pt x="2480" y="531"/>
                    </a:lnTo>
                    <a:lnTo>
                      <a:pt x="1949" y="797"/>
                    </a:lnTo>
                    <a:lnTo>
                      <a:pt x="1417" y="1240"/>
                    </a:lnTo>
                    <a:lnTo>
                      <a:pt x="886" y="1771"/>
                    </a:lnTo>
                    <a:lnTo>
                      <a:pt x="532" y="2391"/>
                    </a:lnTo>
                    <a:lnTo>
                      <a:pt x="266" y="3011"/>
                    </a:lnTo>
                    <a:lnTo>
                      <a:pt x="89" y="3719"/>
                    </a:lnTo>
                    <a:lnTo>
                      <a:pt x="0" y="4428"/>
                    </a:lnTo>
                    <a:lnTo>
                      <a:pt x="0" y="5136"/>
                    </a:lnTo>
                    <a:lnTo>
                      <a:pt x="178" y="5844"/>
                    </a:lnTo>
                    <a:lnTo>
                      <a:pt x="443" y="6464"/>
                    </a:lnTo>
                    <a:lnTo>
                      <a:pt x="886" y="7261"/>
                    </a:lnTo>
                    <a:lnTo>
                      <a:pt x="1329" y="7881"/>
                    </a:lnTo>
                    <a:lnTo>
                      <a:pt x="1771" y="8501"/>
                    </a:lnTo>
                    <a:lnTo>
                      <a:pt x="2391" y="9121"/>
                    </a:lnTo>
                    <a:lnTo>
                      <a:pt x="3365" y="10095"/>
                    </a:lnTo>
                    <a:lnTo>
                      <a:pt x="4516" y="10980"/>
                    </a:lnTo>
                    <a:lnTo>
                      <a:pt x="5668" y="11866"/>
                    </a:lnTo>
                    <a:lnTo>
                      <a:pt x="6907" y="12663"/>
                    </a:lnTo>
                    <a:lnTo>
                      <a:pt x="7439" y="12928"/>
                    </a:lnTo>
                    <a:lnTo>
                      <a:pt x="8058" y="13017"/>
                    </a:lnTo>
                    <a:lnTo>
                      <a:pt x="8590" y="12840"/>
                    </a:lnTo>
                    <a:lnTo>
                      <a:pt x="9210" y="12574"/>
                    </a:lnTo>
                    <a:lnTo>
                      <a:pt x="10804" y="11423"/>
                    </a:lnTo>
                    <a:lnTo>
                      <a:pt x="12220" y="10183"/>
                    </a:lnTo>
                    <a:lnTo>
                      <a:pt x="13017" y="9475"/>
                    </a:lnTo>
                    <a:lnTo>
                      <a:pt x="13637" y="8678"/>
                    </a:lnTo>
                    <a:lnTo>
                      <a:pt x="14346" y="7970"/>
                    </a:lnTo>
                    <a:lnTo>
                      <a:pt x="14877" y="7084"/>
                    </a:lnTo>
                    <a:lnTo>
                      <a:pt x="15320" y="6199"/>
                    </a:lnTo>
                    <a:lnTo>
                      <a:pt x="15585" y="5225"/>
                    </a:lnTo>
                    <a:lnTo>
                      <a:pt x="15674" y="4693"/>
                    </a:lnTo>
                    <a:lnTo>
                      <a:pt x="15674" y="4251"/>
                    </a:lnTo>
                    <a:lnTo>
                      <a:pt x="15674" y="3719"/>
                    </a:lnTo>
                    <a:lnTo>
                      <a:pt x="15585" y="3188"/>
                    </a:lnTo>
                    <a:lnTo>
                      <a:pt x="15320" y="2480"/>
                    </a:lnTo>
                    <a:lnTo>
                      <a:pt x="14965" y="1860"/>
                    </a:lnTo>
                    <a:lnTo>
                      <a:pt x="14434" y="1240"/>
                    </a:lnTo>
                    <a:lnTo>
                      <a:pt x="13903" y="797"/>
                    </a:lnTo>
                    <a:lnTo>
                      <a:pt x="13283" y="354"/>
                    </a:lnTo>
                    <a:lnTo>
                      <a:pt x="12575" y="89"/>
                    </a:lnTo>
                    <a:lnTo>
                      <a:pt x="11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58"/>
          <p:cNvSpPr txBox="1">
            <a:spLocks noGrp="1"/>
          </p:cNvSpPr>
          <p:nvPr>
            <p:ph type="title"/>
          </p:nvPr>
        </p:nvSpPr>
        <p:spPr>
          <a:xfrm>
            <a:off x="3190875" y="1556850"/>
            <a:ext cx="5243400" cy="21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“If you want to improve the world, start by making people feel safer.”</a:t>
            </a:r>
            <a:br>
              <a:rPr lang="en" sz="2000" dirty="0"/>
            </a:br>
            <a:br>
              <a:rPr lang="en" sz="2000" dirty="0"/>
            </a:br>
            <a:r>
              <a:rPr lang="en" sz="2000" dirty="0"/>
              <a:t>Steven </a:t>
            </a:r>
            <a:r>
              <a:rPr lang="en" sz="2000" dirty="0" err="1"/>
              <a:t>Porges</a:t>
            </a:r>
            <a:r>
              <a:rPr lang="en" sz="2000" dirty="0"/>
              <a:t>, </a:t>
            </a:r>
            <a:r>
              <a:rPr lang="en" sz="2000" dirty="0" err="1"/>
              <a:t>Phd</a:t>
            </a:r>
            <a:r>
              <a:rPr lang="en" sz="2000" dirty="0"/>
              <a:t>.</a:t>
            </a:r>
            <a:endParaRPr sz="2000" dirty="0"/>
          </a:p>
        </p:txBody>
      </p:sp>
      <p:grpSp>
        <p:nvGrpSpPr>
          <p:cNvPr id="1378" name="Google Shape;1378;p58"/>
          <p:cNvGrpSpPr/>
          <p:nvPr/>
        </p:nvGrpSpPr>
        <p:grpSpPr>
          <a:xfrm>
            <a:off x="452422" y="1923997"/>
            <a:ext cx="3682310" cy="3390703"/>
            <a:chOff x="452422" y="1923997"/>
            <a:chExt cx="3682310" cy="3390703"/>
          </a:xfrm>
        </p:grpSpPr>
        <p:grpSp>
          <p:nvGrpSpPr>
            <p:cNvPr id="1379" name="Google Shape;1379;p58"/>
            <p:cNvGrpSpPr/>
            <p:nvPr/>
          </p:nvGrpSpPr>
          <p:grpSpPr>
            <a:xfrm>
              <a:off x="452422" y="1923997"/>
              <a:ext cx="3682299" cy="3390703"/>
              <a:chOff x="204772" y="1923997"/>
              <a:chExt cx="3682299" cy="3390703"/>
            </a:xfrm>
          </p:grpSpPr>
          <p:sp>
            <p:nvSpPr>
              <p:cNvPr id="1380" name="Google Shape;1380;p58"/>
              <p:cNvSpPr/>
              <p:nvPr/>
            </p:nvSpPr>
            <p:spPr>
              <a:xfrm>
                <a:off x="1228928" y="3093980"/>
                <a:ext cx="1398704" cy="1696996"/>
              </a:xfrm>
              <a:custGeom>
                <a:avLst/>
                <a:gdLst/>
                <a:ahLst/>
                <a:cxnLst/>
                <a:rect l="l" t="t" r="r" b="b"/>
                <a:pathLst>
                  <a:path w="16997" h="20621" extrusionOk="0">
                    <a:moveTo>
                      <a:pt x="13533" y="0"/>
                    </a:moveTo>
                    <a:lnTo>
                      <a:pt x="685" y="7531"/>
                    </a:lnTo>
                    <a:lnTo>
                      <a:pt x="524" y="8095"/>
                    </a:lnTo>
                    <a:lnTo>
                      <a:pt x="403" y="8740"/>
                    </a:lnTo>
                    <a:lnTo>
                      <a:pt x="242" y="9586"/>
                    </a:lnTo>
                    <a:lnTo>
                      <a:pt x="121" y="10552"/>
                    </a:lnTo>
                    <a:lnTo>
                      <a:pt x="41" y="11680"/>
                    </a:lnTo>
                    <a:lnTo>
                      <a:pt x="1" y="12848"/>
                    </a:lnTo>
                    <a:lnTo>
                      <a:pt x="41" y="13452"/>
                    </a:lnTo>
                    <a:lnTo>
                      <a:pt x="121" y="14056"/>
                    </a:lnTo>
                    <a:lnTo>
                      <a:pt x="202" y="14660"/>
                    </a:lnTo>
                    <a:lnTo>
                      <a:pt x="323" y="15305"/>
                    </a:lnTo>
                    <a:lnTo>
                      <a:pt x="484" y="15868"/>
                    </a:lnTo>
                    <a:lnTo>
                      <a:pt x="685" y="16473"/>
                    </a:lnTo>
                    <a:lnTo>
                      <a:pt x="927" y="17036"/>
                    </a:lnTo>
                    <a:lnTo>
                      <a:pt x="1249" y="17560"/>
                    </a:lnTo>
                    <a:lnTo>
                      <a:pt x="1612" y="18083"/>
                    </a:lnTo>
                    <a:lnTo>
                      <a:pt x="2014" y="18567"/>
                    </a:lnTo>
                    <a:lnTo>
                      <a:pt x="2498" y="19010"/>
                    </a:lnTo>
                    <a:lnTo>
                      <a:pt x="3021" y="19413"/>
                    </a:lnTo>
                    <a:lnTo>
                      <a:pt x="3625" y="19735"/>
                    </a:lnTo>
                    <a:lnTo>
                      <a:pt x="4270" y="20057"/>
                    </a:lnTo>
                    <a:lnTo>
                      <a:pt x="5035" y="20299"/>
                    </a:lnTo>
                    <a:lnTo>
                      <a:pt x="5840" y="20460"/>
                    </a:lnTo>
                    <a:lnTo>
                      <a:pt x="6726" y="20581"/>
                    </a:lnTo>
                    <a:lnTo>
                      <a:pt x="7693" y="20621"/>
                    </a:lnTo>
                    <a:lnTo>
                      <a:pt x="8700" y="20581"/>
                    </a:lnTo>
                    <a:lnTo>
                      <a:pt x="9626" y="20500"/>
                    </a:lnTo>
                    <a:lnTo>
                      <a:pt x="10472" y="20339"/>
                    </a:lnTo>
                    <a:lnTo>
                      <a:pt x="11278" y="20178"/>
                    </a:lnTo>
                    <a:lnTo>
                      <a:pt x="12043" y="19936"/>
                    </a:lnTo>
                    <a:lnTo>
                      <a:pt x="12687" y="19654"/>
                    </a:lnTo>
                    <a:lnTo>
                      <a:pt x="13332" y="19332"/>
                    </a:lnTo>
                    <a:lnTo>
                      <a:pt x="13895" y="18929"/>
                    </a:lnTo>
                    <a:lnTo>
                      <a:pt x="14419" y="18567"/>
                    </a:lnTo>
                    <a:lnTo>
                      <a:pt x="14862" y="18124"/>
                    </a:lnTo>
                    <a:lnTo>
                      <a:pt x="15305" y="17640"/>
                    </a:lnTo>
                    <a:lnTo>
                      <a:pt x="15667" y="17157"/>
                    </a:lnTo>
                    <a:lnTo>
                      <a:pt x="15949" y="16674"/>
                    </a:lnTo>
                    <a:lnTo>
                      <a:pt x="16231" y="16110"/>
                    </a:lnTo>
                    <a:lnTo>
                      <a:pt x="16473" y="15586"/>
                    </a:lnTo>
                    <a:lnTo>
                      <a:pt x="16634" y="15023"/>
                    </a:lnTo>
                    <a:lnTo>
                      <a:pt x="16795" y="14459"/>
                    </a:lnTo>
                    <a:lnTo>
                      <a:pt x="16916" y="13855"/>
                    </a:lnTo>
                    <a:lnTo>
                      <a:pt x="16956" y="13291"/>
                    </a:lnTo>
                    <a:lnTo>
                      <a:pt x="16997" y="12727"/>
                    </a:lnTo>
                    <a:lnTo>
                      <a:pt x="16997" y="12123"/>
                    </a:lnTo>
                    <a:lnTo>
                      <a:pt x="16956" y="11559"/>
                    </a:lnTo>
                    <a:lnTo>
                      <a:pt x="16916" y="10995"/>
                    </a:lnTo>
                    <a:lnTo>
                      <a:pt x="16795" y="10431"/>
                    </a:lnTo>
                    <a:lnTo>
                      <a:pt x="16674" y="9908"/>
                    </a:lnTo>
                    <a:lnTo>
                      <a:pt x="16554" y="9384"/>
                    </a:lnTo>
                    <a:lnTo>
                      <a:pt x="16392" y="8861"/>
                    </a:lnTo>
                    <a:lnTo>
                      <a:pt x="16191" y="8377"/>
                    </a:lnTo>
                    <a:lnTo>
                      <a:pt x="15990" y="7934"/>
                    </a:lnTo>
                    <a:lnTo>
                      <a:pt x="15748" y="7531"/>
                    </a:lnTo>
                    <a:lnTo>
                      <a:pt x="15506" y="7129"/>
                    </a:lnTo>
                    <a:lnTo>
                      <a:pt x="15224" y="6807"/>
                    </a:lnTo>
                    <a:lnTo>
                      <a:pt x="14741" y="6122"/>
                    </a:lnTo>
                    <a:lnTo>
                      <a:pt x="14298" y="5477"/>
                    </a:lnTo>
                    <a:lnTo>
                      <a:pt x="13976" y="4873"/>
                    </a:lnTo>
                    <a:lnTo>
                      <a:pt x="13734" y="4269"/>
                    </a:lnTo>
                    <a:lnTo>
                      <a:pt x="13533" y="3665"/>
                    </a:lnTo>
                    <a:lnTo>
                      <a:pt x="13412" y="3101"/>
                    </a:lnTo>
                    <a:lnTo>
                      <a:pt x="13332" y="2578"/>
                    </a:lnTo>
                    <a:lnTo>
                      <a:pt x="13291" y="2094"/>
                    </a:lnTo>
                    <a:lnTo>
                      <a:pt x="13291" y="1611"/>
                    </a:lnTo>
                    <a:lnTo>
                      <a:pt x="13291" y="1208"/>
                    </a:lnTo>
                    <a:lnTo>
                      <a:pt x="13372" y="564"/>
                    </a:lnTo>
                    <a:lnTo>
                      <a:pt x="13493" y="161"/>
                    </a:lnTo>
                    <a:lnTo>
                      <a:pt x="135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8"/>
              <p:cNvSpPr/>
              <p:nvPr/>
            </p:nvSpPr>
            <p:spPr>
              <a:xfrm>
                <a:off x="1209012" y="3107230"/>
                <a:ext cx="885042" cy="1067278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12969" extrusionOk="0">
                    <a:moveTo>
                      <a:pt x="3867" y="0"/>
                    </a:moveTo>
                    <a:lnTo>
                      <a:pt x="1" y="8740"/>
                    </a:lnTo>
                    <a:lnTo>
                      <a:pt x="1652" y="9747"/>
                    </a:lnTo>
                    <a:lnTo>
                      <a:pt x="3344" y="10673"/>
                    </a:lnTo>
                    <a:lnTo>
                      <a:pt x="4270" y="11197"/>
                    </a:lnTo>
                    <a:lnTo>
                      <a:pt x="5237" y="11680"/>
                    </a:lnTo>
                    <a:lnTo>
                      <a:pt x="6163" y="12123"/>
                    </a:lnTo>
                    <a:lnTo>
                      <a:pt x="7049" y="12485"/>
                    </a:lnTo>
                    <a:lnTo>
                      <a:pt x="7855" y="12767"/>
                    </a:lnTo>
                    <a:lnTo>
                      <a:pt x="8539" y="12928"/>
                    </a:lnTo>
                    <a:lnTo>
                      <a:pt x="8821" y="12969"/>
                    </a:lnTo>
                    <a:lnTo>
                      <a:pt x="9103" y="12969"/>
                    </a:lnTo>
                    <a:lnTo>
                      <a:pt x="9304" y="12928"/>
                    </a:lnTo>
                    <a:lnTo>
                      <a:pt x="9466" y="12848"/>
                    </a:lnTo>
                    <a:lnTo>
                      <a:pt x="9546" y="12687"/>
                    </a:lnTo>
                    <a:lnTo>
                      <a:pt x="9627" y="12526"/>
                    </a:lnTo>
                    <a:lnTo>
                      <a:pt x="9586" y="12284"/>
                    </a:lnTo>
                    <a:lnTo>
                      <a:pt x="9506" y="11962"/>
                    </a:lnTo>
                    <a:lnTo>
                      <a:pt x="9345" y="11277"/>
                    </a:lnTo>
                    <a:lnTo>
                      <a:pt x="9224" y="10592"/>
                    </a:lnTo>
                    <a:lnTo>
                      <a:pt x="9184" y="9868"/>
                    </a:lnTo>
                    <a:lnTo>
                      <a:pt x="9224" y="9102"/>
                    </a:lnTo>
                    <a:lnTo>
                      <a:pt x="9264" y="8337"/>
                    </a:lnTo>
                    <a:lnTo>
                      <a:pt x="9385" y="7612"/>
                    </a:lnTo>
                    <a:lnTo>
                      <a:pt x="9546" y="6887"/>
                    </a:lnTo>
                    <a:lnTo>
                      <a:pt x="9707" y="6203"/>
                    </a:lnTo>
                    <a:lnTo>
                      <a:pt x="10029" y="4954"/>
                    </a:lnTo>
                    <a:lnTo>
                      <a:pt x="10392" y="3947"/>
                    </a:lnTo>
                    <a:lnTo>
                      <a:pt x="10754" y="3061"/>
                    </a:lnTo>
                    <a:lnTo>
                      <a:pt x="3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8"/>
              <p:cNvSpPr/>
              <p:nvPr/>
            </p:nvSpPr>
            <p:spPr>
              <a:xfrm>
                <a:off x="1434417" y="3276263"/>
                <a:ext cx="659646" cy="348106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4230" extrusionOk="0">
                    <a:moveTo>
                      <a:pt x="242" y="0"/>
                    </a:moveTo>
                    <a:lnTo>
                      <a:pt x="1" y="524"/>
                    </a:lnTo>
                    <a:lnTo>
                      <a:pt x="363" y="967"/>
                    </a:lnTo>
                    <a:lnTo>
                      <a:pt x="726" y="1370"/>
                    </a:lnTo>
                    <a:lnTo>
                      <a:pt x="1128" y="1772"/>
                    </a:lnTo>
                    <a:lnTo>
                      <a:pt x="1571" y="2135"/>
                    </a:lnTo>
                    <a:lnTo>
                      <a:pt x="2014" y="2457"/>
                    </a:lnTo>
                    <a:lnTo>
                      <a:pt x="2498" y="2739"/>
                    </a:lnTo>
                    <a:lnTo>
                      <a:pt x="2981" y="2981"/>
                    </a:lnTo>
                    <a:lnTo>
                      <a:pt x="3464" y="3222"/>
                    </a:lnTo>
                    <a:lnTo>
                      <a:pt x="4431" y="3585"/>
                    </a:lnTo>
                    <a:lnTo>
                      <a:pt x="5357" y="3867"/>
                    </a:lnTo>
                    <a:lnTo>
                      <a:pt x="6203" y="4108"/>
                    </a:lnTo>
                    <a:lnTo>
                      <a:pt x="6928" y="4229"/>
                    </a:lnTo>
                    <a:lnTo>
                      <a:pt x="7290" y="2940"/>
                    </a:lnTo>
                    <a:lnTo>
                      <a:pt x="7653" y="1933"/>
                    </a:lnTo>
                    <a:lnTo>
                      <a:pt x="8015" y="1007"/>
                    </a:lnTo>
                    <a:lnTo>
                      <a:pt x="7451" y="725"/>
                    </a:lnTo>
                    <a:lnTo>
                      <a:pt x="24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8"/>
              <p:cNvSpPr/>
              <p:nvPr/>
            </p:nvSpPr>
            <p:spPr>
              <a:xfrm>
                <a:off x="1152723" y="2195734"/>
                <a:ext cx="1418536" cy="1312598"/>
              </a:xfrm>
              <a:custGeom>
                <a:avLst/>
                <a:gdLst/>
                <a:ahLst/>
                <a:cxnLst/>
                <a:rect l="l" t="t" r="r" b="b"/>
                <a:pathLst>
                  <a:path w="17238" h="15950" extrusionOk="0">
                    <a:moveTo>
                      <a:pt x="7089" y="1"/>
                    </a:moveTo>
                    <a:lnTo>
                      <a:pt x="6323" y="81"/>
                    </a:lnTo>
                    <a:lnTo>
                      <a:pt x="5598" y="202"/>
                    </a:lnTo>
                    <a:lnTo>
                      <a:pt x="4914" y="363"/>
                    </a:lnTo>
                    <a:lnTo>
                      <a:pt x="4310" y="524"/>
                    </a:lnTo>
                    <a:lnTo>
                      <a:pt x="3786" y="685"/>
                    </a:lnTo>
                    <a:lnTo>
                      <a:pt x="3021" y="1007"/>
                    </a:lnTo>
                    <a:lnTo>
                      <a:pt x="2739" y="1128"/>
                    </a:lnTo>
                    <a:lnTo>
                      <a:pt x="2376" y="1330"/>
                    </a:lnTo>
                    <a:lnTo>
                      <a:pt x="2014" y="1612"/>
                    </a:lnTo>
                    <a:lnTo>
                      <a:pt x="1692" y="1934"/>
                    </a:lnTo>
                    <a:lnTo>
                      <a:pt x="1370" y="2256"/>
                    </a:lnTo>
                    <a:lnTo>
                      <a:pt x="1088" y="2659"/>
                    </a:lnTo>
                    <a:lnTo>
                      <a:pt x="846" y="3062"/>
                    </a:lnTo>
                    <a:lnTo>
                      <a:pt x="604" y="3464"/>
                    </a:lnTo>
                    <a:lnTo>
                      <a:pt x="403" y="3948"/>
                    </a:lnTo>
                    <a:lnTo>
                      <a:pt x="242" y="4431"/>
                    </a:lnTo>
                    <a:lnTo>
                      <a:pt x="121" y="4914"/>
                    </a:lnTo>
                    <a:lnTo>
                      <a:pt x="41" y="5397"/>
                    </a:lnTo>
                    <a:lnTo>
                      <a:pt x="0" y="5921"/>
                    </a:lnTo>
                    <a:lnTo>
                      <a:pt x="0" y="6404"/>
                    </a:lnTo>
                    <a:lnTo>
                      <a:pt x="41" y="6928"/>
                    </a:lnTo>
                    <a:lnTo>
                      <a:pt x="161" y="7411"/>
                    </a:lnTo>
                    <a:lnTo>
                      <a:pt x="322" y="7894"/>
                    </a:lnTo>
                    <a:lnTo>
                      <a:pt x="524" y="8378"/>
                    </a:lnTo>
                    <a:lnTo>
                      <a:pt x="725" y="8781"/>
                    </a:lnTo>
                    <a:lnTo>
                      <a:pt x="927" y="9143"/>
                    </a:lnTo>
                    <a:lnTo>
                      <a:pt x="1168" y="9425"/>
                    </a:lnTo>
                    <a:lnTo>
                      <a:pt x="1410" y="9707"/>
                    </a:lnTo>
                    <a:lnTo>
                      <a:pt x="1652" y="9908"/>
                    </a:lnTo>
                    <a:lnTo>
                      <a:pt x="1893" y="10110"/>
                    </a:lnTo>
                    <a:lnTo>
                      <a:pt x="2135" y="10271"/>
                    </a:lnTo>
                    <a:lnTo>
                      <a:pt x="2578" y="10472"/>
                    </a:lnTo>
                    <a:lnTo>
                      <a:pt x="2900" y="10593"/>
                    </a:lnTo>
                    <a:lnTo>
                      <a:pt x="3222" y="10673"/>
                    </a:lnTo>
                    <a:lnTo>
                      <a:pt x="4189" y="14057"/>
                    </a:lnTo>
                    <a:lnTo>
                      <a:pt x="7652" y="15184"/>
                    </a:lnTo>
                    <a:lnTo>
                      <a:pt x="8539" y="15426"/>
                    </a:lnTo>
                    <a:lnTo>
                      <a:pt x="9626" y="15627"/>
                    </a:lnTo>
                    <a:lnTo>
                      <a:pt x="10874" y="15788"/>
                    </a:lnTo>
                    <a:lnTo>
                      <a:pt x="12163" y="15909"/>
                    </a:lnTo>
                    <a:lnTo>
                      <a:pt x="13412" y="15949"/>
                    </a:lnTo>
                    <a:lnTo>
                      <a:pt x="14539" y="15869"/>
                    </a:lnTo>
                    <a:lnTo>
                      <a:pt x="15023" y="15829"/>
                    </a:lnTo>
                    <a:lnTo>
                      <a:pt x="15466" y="15748"/>
                    </a:lnTo>
                    <a:lnTo>
                      <a:pt x="15828" y="15627"/>
                    </a:lnTo>
                    <a:lnTo>
                      <a:pt x="16150" y="15506"/>
                    </a:lnTo>
                    <a:lnTo>
                      <a:pt x="16231" y="15426"/>
                    </a:lnTo>
                    <a:lnTo>
                      <a:pt x="16352" y="15305"/>
                    </a:lnTo>
                    <a:lnTo>
                      <a:pt x="16513" y="15023"/>
                    </a:lnTo>
                    <a:lnTo>
                      <a:pt x="16634" y="14661"/>
                    </a:lnTo>
                    <a:lnTo>
                      <a:pt x="16674" y="14218"/>
                    </a:lnTo>
                    <a:lnTo>
                      <a:pt x="16714" y="13734"/>
                    </a:lnTo>
                    <a:lnTo>
                      <a:pt x="16714" y="13251"/>
                    </a:lnTo>
                    <a:lnTo>
                      <a:pt x="16634" y="12164"/>
                    </a:lnTo>
                    <a:lnTo>
                      <a:pt x="16473" y="11157"/>
                    </a:lnTo>
                    <a:lnTo>
                      <a:pt x="16352" y="10271"/>
                    </a:lnTo>
                    <a:lnTo>
                      <a:pt x="16150" y="9465"/>
                    </a:lnTo>
                    <a:lnTo>
                      <a:pt x="16473" y="9304"/>
                    </a:lnTo>
                    <a:lnTo>
                      <a:pt x="16795" y="9103"/>
                    </a:lnTo>
                    <a:lnTo>
                      <a:pt x="17117" y="8821"/>
                    </a:lnTo>
                    <a:lnTo>
                      <a:pt x="17198" y="8700"/>
                    </a:lnTo>
                    <a:lnTo>
                      <a:pt x="17238" y="8539"/>
                    </a:lnTo>
                    <a:lnTo>
                      <a:pt x="17157" y="8418"/>
                    </a:lnTo>
                    <a:lnTo>
                      <a:pt x="16996" y="8297"/>
                    </a:lnTo>
                    <a:lnTo>
                      <a:pt x="16795" y="8176"/>
                    </a:lnTo>
                    <a:lnTo>
                      <a:pt x="16513" y="8015"/>
                    </a:lnTo>
                    <a:lnTo>
                      <a:pt x="15748" y="7733"/>
                    </a:lnTo>
                    <a:lnTo>
                      <a:pt x="15546" y="7653"/>
                    </a:lnTo>
                    <a:lnTo>
                      <a:pt x="15426" y="7532"/>
                    </a:lnTo>
                    <a:lnTo>
                      <a:pt x="15305" y="7411"/>
                    </a:lnTo>
                    <a:lnTo>
                      <a:pt x="15184" y="7250"/>
                    </a:lnTo>
                    <a:lnTo>
                      <a:pt x="15023" y="6847"/>
                    </a:lnTo>
                    <a:lnTo>
                      <a:pt x="14862" y="6243"/>
                    </a:lnTo>
                    <a:lnTo>
                      <a:pt x="14580" y="5518"/>
                    </a:lnTo>
                    <a:lnTo>
                      <a:pt x="14419" y="5116"/>
                    </a:lnTo>
                    <a:lnTo>
                      <a:pt x="14177" y="4632"/>
                    </a:lnTo>
                    <a:lnTo>
                      <a:pt x="13855" y="4109"/>
                    </a:lnTo>
                    <a:lnTo>
                      <a:pt x="13492" y="3505"/>
                    </a:lnTo>
                    <a:lnTo>
                      <a:pt x="13049" y="2860"/>
                    </a:lnTo>
                    <a:lnTo>
                      <a:pt x="12526" y="2175"/>
                    </a:lnTo>
                    <a:lnTo>
                      <a:pt x="12204" y="1813"/>
                    </a:lnTo>
                    <a:lnTo>
                      <a:pt x="11841" y="1451"/>
                    </a:lnTo>
                    <a:lnTo>
                      <a:pt x="11479" y="1169"/>
                    </a:lnTo>
                    <a:lnTo>
                      <a:pt x="11116" y="927"/>
                    </a:lnTo>
                    <a:lnTo>
                      <a:pt x="10713" y="685"/>
                    </a:lnTo>
                    <a:lnTo>
                      <a:pt x="10311" y="524"/>
                    </a:lnTo>
                    <a:lnTo>
                      <a:pt x="9908" y="363"/>
                    </a:lnTo>
                    <a:lnTo>
                      <a:pt x="9505" y="242"/>
                    </a:lnTo>
                    <a:lnTo>
                      <a:pt x="9102" y="121"/>
                    </a:lnTo>
                    <a:lnTo>
                      <a:pt x="8700" y="81"/>
                    </a:lnTo>
                    <a:lnTo>
                      <a:pt x="78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8"/>
              <p:cNvSpPr/>
              <p:nvPr/>
            </p:nvSpPr>
            <p:spPr>
              <a:xfrm>
                <a:off x="1315090" y="2772455"/>
                <a:ext cx="132653" cy="18903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97" extrusionOk="0">
                    <a:moveTo>
                      <a:pt x="645" y="0"/>
                    </a:moveTo>
                    <a:lnTo>
                      <a:pt x="524" y="41"/>
                    </a:lnTo>
                    <a:lnTo>
                      <a:pt x="403" y="121"/>
                    </a:lnTo>
                    <a:lnTo>
                      <a:pt x="283" y="242"/>
                    </a:lnTo>
                    <a:lnTo>
                      <a:pt x="162" y="363"/>
                    </a:lnTo>
                    <a:lnTo>
                      <a:pt x="81" y="524"/>
                    </a:lnTo>
                    <a:lnTo>
                      <a:pt x="41" y="685"/>
                    </a:lnTo>
                    <a:lnTo>
                      <a:pt x="1" y="886"/>
                    </a:lnTo>
                    <a:lnTo>
                      <a:pt x="1" y="1088"/>
                    </a:lnTo>
                    <a:lnTo>
                      <a:pt x="1" y="1249"/>
                    </a:lnTo>
                    <a:lnTo>
                      <a:pt x="41" y="1450"/>
                    </a:lnTo>
                    <a:lnTo>
                      <a:pt x="122" y="1652"/>
                    </a:lnTo>
                    <a:lnTo>
                      <a:pt x="242" y="1813"/>
                    </a:lnTo>
                    <a:lnTo>
                      <a:pt x="363" y="1974"/>
                    </a:lnTo>
                    <a:lnTo>
                      <a:pt x="524" y="2095"/>
                    </a:lnTo>
                    <a:lnTo>
                      <a:pt x="726" y="2216"/>
                    </a:lnTo>
                    <a:lnTo>
                      <a:pt x="1008" y="2256"/>
                    </a:lnTo>
                    <a:lnTo>
                      <a:pt x="1290" y="2296"/>
                    </a:lnTo>
                    <a:lnTo>
                      <a:pt x="1370" y="2216"/>
                    </a:lnTo>
                    <a:lnTo>
                      <a:pt x="1451" y="2014"/>
                    </a:lnTo>
                    <a:lnTo>
                      <a:pt x="1531" y="1813"/>
                    </a:lnTo>
                    <a:lnTo>
                      <a:pt x="1571" y="1571"/>
                    </a:lnTo>
                    <a:lnTo>
                      <a:pt x="1612" y="1168"/>
                    </a:lnTo>
                    <a:lnTo>
                      <a:pt x="1612" y="1007"/>
                    </a:lnTo>
                    <a:lnTo>
                      <a:pt x="1571" y="806"/>
                    </a:lnTo>
                    <a:lnTo>
                      <a:pt x="1451" y="605"/>
                    </a:lnTo>
                    <a:lnTo>
                      <a:pt x="1330" y="403"/>
                    </a:lnTo>
                    <a:lnTo>
                      <a:pt x="1209" y="202"/>
                    </a:lnTo>
                    <a:lnTo>
                      <a:pt x="1008" y="41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8"/>
              <p:cNvSpPr/>
              <p:nvPr/>
            </p:nvSpPr>
            <p:spPr>
              <a:xfrm>
                <a:off x="227979" y="3796612"/>
                <a:ext cx="2121220" cy="1385511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6836" extrusionOk="0">
                    <a:moveTo>
                      <a:pt x="10230" y="0"/>
                    </a:moveTo>
                    <a:lnTo>
                      <a:pt x="9787" y="41"/>
                    </a:lnTo>
                    <a:lnTo>
                      <a:pt x="9385" y="81"/>
                    </a:lnTo>
                    <a:lnTo>
                      <a:pt x="9022" y="121"/>
                    </a:lnTo>
                    <a:lnTo>
                      <a:pt x="8619" y="242"/>
                    </a:lnTo>
                    <a:lnTo>
                      <a:pt x="8297" y="363"/>
                    </a:lnTo>
                    <a:lnTo>
                      <a:pt x="7975" y="524"/>
                    </a:lnTo>
                    <a:lnTo>
                      <a:pt x="7733" y="685"/>
                    </a:lnTo>
                    <a:lnTo>
                      <a:pt x="7492" y="927"/>
                    </a:lnTo>
                    <a:lnTo>
                      <a:pt x="7210" y="1209"/>
                    </a:lnTo>
                    <a:lnTo>
                      <a:pt x="6928" y="1571"/>
                    </a:lnTo>
                    <a:lnTo>
                      <a:pt x="6364" y="2457"/>
                    </a:lnTo>
                    <a:lnTo>
                      <a:pt x="5760" y="3464"/>
                    </a:lnTo>
                    <a:lnTo>
                      <a:pt x="5156" y="4632"/>
                    </a:lnTo>
                    <a:lnTo>
                      <a:pt x="4511" y="5921"/>
                    </a:lnTo>
                    <a:lnTo>
                      <a:pt x="3907" y="7250"/>
                    </a:lnTo>
                    <a:lnTo>
                      <a:pt x="2699" y="9989"/>
                    </a:lnTo>
                    <a:lnTo>
                      <a:pt x="1652" y="12566"/>
                    </a:lnTo>
                    <a:lnTo>
                      <a:pt x="766" y="14781"/>
                    </a:lnTo>
                    <a:lnTo>
                      <a:pt x="1" y="16835"/>
                    </a:lnTo>
                    <a:lnTo>
                      <a:pt x="25696" y="16835"/>
                    </a:lnTo>
                    <a:lnTo>
                      <a:pt x="25736" y="16392"/>
                    </a:lnTo>
                    <a:lnTo>
                      <a:pt x="25776" y="15909"/>
                    </a:lnTo>
                    <a:lnTo>
                      <a:pt x="25736" y="14942"/>
                    </a:lnTo>
                    <a:lnTo>
                      <a:pt x="25656" y="13935"/>
                    </a:lnTo>
                    <a:lnTo>
                      <a:pt x="25495" y="12929"/>
                    </a:lnTo>
                    <a:lnTo>
                      <a:pt x="25253" y="11922"/>
                    </a:lnTo>
                    <a:lnTo>
                      <a:pt x="24931" y="10915"/>
                    </a:lnTo>
                    <a:lnTo>
                      <a:pt x="24609" y="9948"/>
                    </a:lnTo>
                    <a:lnTo>
                      <a:pt x="24246" y="8982"/>
                    </a:lnTo>
                    <a:lnTo>
                      <a:pt x="23884" y="8096"/>
                    </a:lnTo>
                    <a:lnTo>
                      <a:pt x="23481" y="7210"/>
                    </a:lnTo>
                    <a:lnTo>
                      <a:pt x="22675" y="5679"/>
                    </a:lnTo>
                    <a:lnTo>
                      <a:pt x="21991" y="4390"/>
                    </a:lnTo>
                    <a:lnTo>
                      <a:pt x="21467" y="3504"/>
                    </a:lnTo>
                    <a:lnTo>
                      <a:pt x="21266" y="3303"/>
                    </a:lnTo>
                    <a:lnTo>
                      <a:pt x="21105" y="3102"/>
                    </a:lnTo>
                    <a:lnTo>
                      <a:pt x="20863" y="2940"/>
                    </a:lnTo>
                    <a:lnTo>
                      <a:pt x="20621" y="2820"/>
                    </a:lnTo>
                    <a:lnTo>
                      <a:pt x="19534" y="2336"/>
                    </a:lnTo>
                    <a:lnTo>
                      <a:pt x="17963" y="1732"/>
                    </a:lnTo>
                    <a:lnTo>
                      <a:pt x="16111" y="1128"/>
                    </a:lnTo>
                    <a:lnTo>
                      <a:pt x="15144" y="806"/>
                    </a:lnTo>
                    <a:lnTo>
                      <a:pt x="14137" y="564"/>
                    </a:lnTo>
                    <a:lnTo>
                      <a:pt x="13090" y="323"/>
                    </a:lnTo>
                    <a:lnTo>
                      <a:pt x="12123" y="161"/>
                    </a:lnTo>
                    <a:lnTo>
                      <a:pt x="11157" y="41"/>
                    </a:lnTo>
                    <a:lnTo>
                      <a:pt x="10230" y="0"/>
                    </a:lnTo>
                    <a:close/>
                  </a:path>
                </a:pathLst>
              </a:custGeom>
              <a:solidFill>
                <a:srgbClr val="4C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8"/>
              <p:cNvSpPr/>
              <p:nvPr/>
            </p:nvSpPr>
            <p:spPr>
              <a:xfrm>
                <a:off x="1119558" y="3607663"/>
                <a:ext cx="947995" cy="510555"/>
              </a:xfrm>
              <a:custGeom>
                <a:avLst/>
                <a:gdLst/>
                <a:ahLst/>
                <a:cxnLst/>
                <a:rect l="l" t="t" r="r" b="b"/>
                <a:pathLst>
                  <a:path w="11520" h="6204" extrusionOk="0">
                    <a:moveTo>
                      <a:pt x="4310" y="1"/>
                    </a:moveTo>
                    <a:lnTo>
                      <a:pt x="1" y="3102"/>
                    </a:lnTo>
                    <a:lnTo>
                      <a:pt x="10794" y="6203"/>
                    </a:lnTo>
                    <a:lnTo>
                      <a:pt x="10996" y="5760"/>
                    </a:lnTo>
                    <a:lnTo>
                      <a:pt x="11197" y="5277"/>
                    </a:lnTo>
                    <a:lnTo>
                      <a:pt x="11358" y="4713"/>
                    </a:lnTo>
                    <a:lnTo>
                      <a:pt x="11479" y="4068"/>
                    </a:lnTo>
                    <a:lnTo>
                      <a:pt x="11519" y="3787"/>
                    </a:lnTo>
                    <a:lnTo>
                      <a:pt x="11519" y="3464"/>
                    </a:lnTo>
                    <a:lnTo>
                      <a:pt x="11519" y="3182"/>
                    </a:lnTo>
                    <a:lnTo>
                      <a:pt x="11439" y="2941"/>
                    </a:lnTo>
                    <a:lnTo>
                      <a:pt x="11318" y="2699"/>
                    </a:lnTo>
                    <a:lnTo>
                      <a:pt x="11157" y="2498"/>
                    </a:lnTo>
                    <a:lnTo>
                      <a:pt x="10915" y="2296"/>
                    </a:lnTo>
                    <a:lnTo>
                      <a:pt x="10553" y="2095"/>
                    </a:lnTo>
                    <a:lnTo>
                      <a:pt x="10150" y="1894"/>
                    </a:lnTo>
                    <a:lnTo>
                      <a:pt x="9666" y="1692"/>
                    </a:lnTo>
                    <a:lnTo>
                      <a:pt x="8539" y="1289"/>
                    </a:lnTo>
                    <a:lnTo>
                      <a:pt x="7331" y="887"/>
                    </a:lnTo>
                    <a:lnTo>
                      <a:pt x="5236" y="242"/>
                    </a:lnTo>
                    <a:lnTo>
                      <a:pt x="43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8"/>
              <p:cNvSpPr/>
              <p:nvPr/>
            </p:nvSpPr>
            <p:spPr>
              <a:xfrm>
                <a:off x="204772" y="1923997"/>
                <a:ext cx="1935654" cy="2230676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7106" extrusionOk="0">
                    <a:moveTo>
                      <a:pt x="14983" y="0"/>
                    </a:moveTo>
                    <a:lnTo>
                      <a:pt x="14379" y="40"/>
                    </a:lnTo>
                    <a:lnTo>
                      <a:pt x="13734" y="121"/>
                    </a:lnTo>
                    <a:lnTo>
                      <a:pt x="13090" y="242"/>
                    </a:lnTo>
                    <a:lnTo>
                      <a:pt x="12446" y="403"/>
                    </a:lnTo>
                    <a:lnTo>
                      <a:pt x="11761" y="564"/>
                    </a:lnTo>
                    <a:lnTo>
                      <a:pt x="11076" y="765"/>
                    </a:lnTo>
                    <a:lnTo>
                      <a:pt x="10392" y="967"/>
                    </a:lnTo>
                    <a:lnTo>
                      <a:pt x="9667" y="1249"/>
                    </a:lnTo>
                    <a:lnTo>
                      <a:pt x="8942" y="1531"/>
                    </a:lnTo>
                    <a:lnTo>
                      <a:pt x="8217" y="1853"/>
                    </a:lnTo>
                    <a:lnTo>
                      <a:pt x="7452" y="2215"/>
                    </a:lnTo>
                    <a:lnTo>
                      <a:pt x="6727" y="2618"/>
                    </a:lnTo>
                    <a:lnTo>
                      <a:pt x="6042" y="3061"/>
                    </a:lnTo>
                    <a:lnTo>
                      <a:pt x="5357" y="3585"/>
                    </a:lnTo>
                    <a:lnTo>
                      <a:pt x="4753" y="4108"/>
                    </a:lnTo>
                    <a:lnTo>
                      <a:pt x="4189" y="4672"/>
                    </a:lnTo>
                    <a:lnTo>
                      <a:pt x="3625" y="5276"/>
                    </a:lnTo>
                    <a:lnTo>
                      <a:pt x="3142" y="5920"/>
                    </a:lnTo>
                    <a:lnTo>
                      <a:pt x="2659" y="6605"/>
                    </a:lnTo>
                    <a:lnTo>
                      <a:pt x="2216" y="7290"/>
                    </a:lnTo>
                    <a:lnTo>
                      <a:pt x="1853" y="8015"/>
                    </a:lnTo>
                    <a:lnTo>
                      <a:pt x="1491" y="8780"/>
                    </a:lnTo>
                    <a:lnTo>
                      <a:pt x="1169" y="9545"/>
                    </a:lnTo>
                    <a:lnTo>
                      <a:pt x="887" y="10310"/>
                    </a:lnTo>
                    <a:lnTo>
                      <a:pt x="645" y="11076"/>
                    </a:lnTo>
                    <a:lnTo>
                      <a:pt x="444" y="11881"/>
                    </a:lnTo>
                    <a:lnTo>
                      <a:pt x="283" y="12687"/>
                    </a:lnTo>
                    <a:lnTo>
                      <a:pt x="162" y="13492"/>
                    </a:lnTo>
                    <a:lnTo>
                      <a:pt x="81" y="14298"/>
                    </a:lnTo>
                    <a:lnTo>
                      <a:pt x="1" y="15103"/>
                    </a:lnTo>
                    <a:lnTo>
                      <a:pt x="1" y="15909"/>
                    </a:lnTo>
                    <a:lnTo>
                      <a:pt x="1" y="16674"/>
                    </a:lnTo>
                    <a:lnTo>
                      <a:pt x="41" y="17439"/>
                    </a:lnTo>
                    <a:lnTo>
                      <a:pt x="121" y="18204"/>
                    </a:lnTo>
                    <a:lnTo>
                      <a:pt x="242" y="18970"/>
                    </a:lnTo>
                    <a:lnTo>
                      <a:pt x="403" y="19654"/>
                    </a:lnTo>
                    <a:lnTo>
                      <a:pt x="605" y="20379"/>
                    </a:lnTo>
                    <a:lnTo>
                      <a:pt x="846" y="21024"/>
                    </a:lnTo>
                    <a:lnTo>
                      <a:pt x="1088" y="21668"/>
                    </a:lnTo>
                    <a:lnTo>
                      <a:pt x="1370" y="22272"/>
                    </a:lnTo>
                    <a:lnTo>
                      <a:pt x="1692" y="22836"/>
                    </a:lnTo>
                    <a:lnTo>
                      <a:pt x="2055" y="23400"/>
                    </a:lnTo>
                    <a:lnTo>
                      <a:pt x="2457" y="23883"/>
                    </a:lnTo>
                    <a:lnTo>
                      <a:pt x="2860" y="24326"/>
                    </a:lnTo>
                    <a:lnTo>
                      <a:pt x="3303" y="24729"/>
                    </a:lnTo>
                    <a:lnTo>
                      <a:pt x="3746" y="25132"/>
                    </a:lnTo>
                    <a:lnTo>
                      <a:pt x="4230" y="25454"/>
                    </a:lnTo>
                    <a:lnTo>
                      <a:pt x="4713" y="25776"/>
                    </a:lnTo>
                    <a:lnTo>
                      <a:pt x="5196" y="26058"/>
                    </a:lnTo>
                    <a:lnTo>
                      <a:pt x="5720" y="26300"/>
                    </a:lnTo>
                    <a:lnTo>
                      <a:pt x="6203" y="26501"/>
                    </a:lnTo>
                    <a:lnTo>
                      <a:pt x="6727" y="26702"/>
                    </a:lnTo>
                    <a:lnTo>
                      <a:pt x="7250" y="26823"/>
                    </a:lnTo>
                    <a:lnTo>
                      <a:pt x="7774" y="26944"/>
                    </a:lnTo>
                    <a:lnTo>
                      <a:pt x="8297" y="27024"/>
                    </a:lnTo>
                    <a:lnTo>
                      <a:pt x="8821" y="27105"/>
                    </a:lnTo>
                    <a:lnTo>
                      <a:pt x="9908" y="27105"/>
                    </a:lnTo>
                    <a:lnTo>
                      <a:pt x="10392" y="27065"/>
                    </a:lnTo>
                    <a:lnTo>
                      <a:pt x="10915" y="26984"/>
                    </a:lnTo>
                    <a:lnTo>
                      <a:pt x="11439" y="26904"/>
                    </a:lnTo>
                    <a:lnTo>
                      <a:pt x="11922" y="26783"/>
                    </a:lnTo>
                    <a:lnTo>
                      <a:pt x="12446" y="26662"/>
                    </a:lnTo>
                    <a:lnTo>
                      <a:pt x="12929" y="26461"/>
                    </a:lnTo>
                    <a:lnTo>
                      <a:pt x="13372" y="26259"/>
                    </a:lnTo>
                    <a:lnTo>
                      <a:pt x="13815" y="26058"/>
                    </a:lnTo>
                    <a:lnTo>
                      <a:pt x="14258" y="25776"/>
                    </a:lnTo>
                    <a:lnTo>
                      <a:pt x="14701" y="25534"/>
                    </a:lnTo>
                    <a:lnTo>
                      <a:pt x="15104" y="25212"/>
                    </a:lnTo>
                    <a:lnTo>
                      <a:pt x="15466" y="24890"/>
                    </a:lnTo>
                    <a:lnTo>
                      <a:pt x="15829" y="24568"/>
                    </a:lnTo>
                    <a:lnTo>
                      <a:pt x="16151" y="24165"/>
                    </a:lnTo>
                    <a:lnTo>
                      <a:pt x="16473" y="23803"/>
                    </a:lnTo>
                    <a:lnTo>
                      <a:pt x="16755" y="23400"/>
                    </a:lnTo>
                    <a:lnTo>
                      <a:pt x="16997" y="22957"/>
                    </a:lnTo>
                    <a:lnTo>
                      <a:pt x="17238" y="22473"/>
                    </a:lnTo>
                    <a:lnTo>
                      <a:pt x="17480" y="21990"/>
                    </a:lnTo>
                    <a:lnTo>
                      <a:pt x="17641" y="21547"/>
                    </a:lnTo>
                    <a:lnTo>
                      <a:pt x="17762" y="21104"/>
                    </a:lnTo>
                    <a:lnTo>
                      <a:pt x="17883" y="20661"/>
                    </a:lnTo>
                    <a:lnTo>
                      <a:pt x="17963" y="20258"/>
                    </a:lnTo>
                    <a:lnTo>
                      <a:pt x="18004" y="19856"/>
                    </a:lnTo>
                    <a:lnTo>
                      <a:pt x="18004" y="19493"/>
                    </a:lnTo>
                    <a:lnTo>
                      <a:pt x="18004" y="19131"/>
                    </a:lnTo>
                    <a:lnTo>
                      <a:pt x="17963" y="18768"/>
                    </a:lnTo>
                    <a:lnTo>
                      <a:pt x="17842" y="18124"/>
                    </a:lnTo>
                    <a:lnTo>
                      <a:pt x="17641" y="17520"/>
                    </a:lnTo>
                    <a:lnTo>
                      <a:pt x="17359" y="16956"/>
                    </a:lnTo>
                    <a:lnTo>
                      <a:pt x="17077" y="16472"/>
                    </a:lnTo>
                    <a:lnTo>
                      <a:pt x="16715" y="15989"/>
                    </a:lnTo>
                    <a:lnTo>
                      <a:pt x="16352" y="15586"/>
                    </a:lnTo>
                    <a:lnTo>
                      <a:pt x="15990" y="15184"/>
                    </a:lnTo>
                    <a:lnTo>
                      <a:pt x="15265" y="14499"/>
                    </a:lnTo>
                    <a:lnTo>
                      <a:pt x="14983" y="14217"/>
                    </a:lnTo>
                    <a:lnTo>
                      <a:pt x="14741" y="13975"/>
                    </a:lnTo>
                    <a:lnTo>
                      <a:pt x="14339" y="13774"/>
                    </a:lnTo>
                    <a:lnTo>
                      <a:pt x="13976" y="13573"/>
                    </a:lnTo>
                    <a:lnTo>
                      <a:pt x="13654" y="13331"/>
                    </a:lnTo>
                    <a:lnTo>
                      <a:pt x="13332" y="13049"/>
                    </a:lnTo>
                    <a:lnTo>
                      <a:pt x="13090" y="12767"/>
                    </a:lnTo>
                    <a:lnTo>
                      <a:pt x="12889" y="12485"/>
                    </a:lnTo>
                    <a:lnTo>
                      <a:pt x="12728" y="12163"/>
                    </a:lnTo>
                    <a:lnTo>
                      <a:pt x="12566" y="11841"/>
                    </a:lnTo>
                    <a:lnTo>
                      <a:pt x="12486" y="11519"/>
                    </a:lnTo>
                    <a:lnTo>
                      <a:pt x="12446" y="11196"/>
                    </a:lnTo>
                    <a:lnTo>
                      <a:pt x="12446" y="10874"/>
                    </a:lnTo>
                    <a:lnTo>
                      <a:pt x="12486" y="10592"/>
                    </a:lnTo>
                    <a:lnTo>
                      <a:pt x="12566" y="10270"/>
                    </a:lnTo>
                    <a:lnTo>
                      <a:pt x="12728" y="9988"/>
                    </a:lnTo>
                    <a:lnTo>
                      <a:pt x="12889" y="9747"/>
                    </a:lnTo>
                    <a:lnTo>
                      <a:pt x="13130" y="9505"/>
                    </a:lnTo>
                    <a:lnTo>
                      <a:pt x="13412" y="9263"/>
                    </a:lnTo>
                    <a:lnTo>
                      <a:pt x="13694" y="9142"/>
                    </a:lnTo>
                    <a:lnTo>
                      <a:pt x="13976" y="9062"/>
                    </a:lnTo>
                    <a:lnTo>
                      <a:pt x="14218" y="9062"/>
                    </a:lnTo>
                    <a:lnTo>
                      <a:pt x="14419" y="9142"/>
                    </a:lnTo>
                    <a:lnTo>
                      <a:pt x="14661" y="9263"/>
                    </a:lnTo>
                    <a:lnTo>
                      <a:pt x="14862" y="9424"/>
                    </a:lnTo>
                    <a:lnTo>
                      <a:pt x="15023" y="9585"/>
                    </a:lnTo>
                    <a:lnTo>
                      <a:pt x="15305" y="9988"/>
                    </a:lnTo>
                    <a:lnTo>
                      <a:pt x="15547" y="10391"/>
                    </a:lnTo>
                    <a:lnTo>
                      <a:pt x="15708" y="10794"/>
                    </a:lnTo>
                    <a:lnTo>
                      <a:pt x="15748" y="10592"/>
                    </a:lnTo>
                    <a:lnTo>
                      <a:pt x="15869" y="10149"/>
                    </a:lnTo>
                    <a:lnTo>
                      <a:pt x="16111" y="9465"/>
                    </a:lnTo>
                    <a:lnTo>
                      <a:pt x="16312" y="9102"/>
                    </a:lnTo>
                    <a:lnTo>
                      <a:pt x="16513" y="8740"/>
                    </a:lnTo>
                    <a:lnTo>
                      <a:pt x="16795" y="8337"/>
                    </a:lnTo>
                    <a:lnTo>
                      <a:pt x="17117" y="7975"/>
                    </a:lnTo>
                    <a:lnTo>
                      <a:pt x="17480" y="7652"/>
                    </a:lnTo>
                    <a:lnTo>
                      <a:pt x="17883" y="7370"/>
                    </a:lnTo>
                    <a:lnTo>
                      <a:pt x="18366" y="7129"/>
                    </a:lnTo>
                    <a:lnTo>
                      <a:pt x="18930" y="6968"/>
                    </a:lnTo>
                    <a:lnTo>
                      <a:pt x="19212" y="6927"/>
                    </a:lnTo>
                    <a:lnTo>
                      <a:pt x="19534" y="6887"/>
                    </a:lnTo>
                    <a:lnTo>
                      <a:pt x="19896" y="6887"/>
                    </a:lnTo>
                    <a:lnTo>
                      <a:pt x="20219" y="6927"/>
                    </a:lnTo>
                    <a:lnTo>
                      <a:pt x="20903" y="6927"/>
                    </a:lnTo>
                    <a:lnTo>
                      <a:pt x="21507" y="6887"/>
                    </a:lnTo>
                    <a:lnTo>
                      <a:pt x="21991" y="6766"/>
                    </a:lnTo>
                    <a:lnTo>
                      <a:pt x="22393" y="6605"/>
                    </a:lnTo>
                    <a:lnTo>
                      <a:pt x="22716" y="6364"/>
                    </a:lnTo>
                    <a:lnTo>
                      <a:pt x="22957" y="6122"/>
                    </a:lnTo>
                    <a:lnTo>
                      <a:pt x="23159" y="5840"/>
                    </a:lnTo>
                    <a:lnTo>
                      <a:pt x="23320" y="5558"/>
                    </a:lnTo>
                    <a:lnTo>
                      <a:pt x="23400" y="5276"/>
                    </a:lnTo>
                    <a:lnTo>
                      <a:pt x="23481" y="4994"/>
                    </a:lnTo>
                    <a:lnTo>
                      <a:pt x="23521" y="4511"/>
                    </a:lnTo>
                    <a:lnTo>
                      <a:pt x="23481" y="4148"/>
                    </a:lnTo>
                    <a:lnTo>
                      <a:pt x="23481" y="3987"/>
                    </a:lnTo>
                    <a:lnTo>
                      <a:pt x="23280" y="3625"/>
                    </a:lnTo>
                    <a:lnTo>
                      <a:pt x="23078" y="3303"/>
                    </a:lnTo>
                    <a:lnTo>
                      <a:pt x="22836" y="2980"/>
                    </a:lnTo>
                    <a:lnTo>
                      <a:pt x="22555" y="2658"/>
                    </a:lnTo>
                    <a:lnTo>
                      <a:pt x="22273" y="2336"/>
                    </a:lnTo>
                    <a:lnTo>
                      <a:pt x="21950" y="2054"/>
                    </a:lnTo>
                    <a:lnTo>
                      <a:pt x="21628" y="1772"/>
                    </a:lnTo>
                    <a:lnTo>
                      <a:pt x="21306" y="1531"/>
                    </a:lnTo>
                    <a:lnTo>
                      <a:pt x="20903" y="1289"/>
                    </a:lnTo>
                    <a:lnTo>
                      <a:pt x="20541" y="1047"/>
                    </a:lnTo>
                    <a:lnTo>
                      <a:pt x="20098" y="846"/>
                    </a:lnTo>
                    <a:lnTo>
                      <a:pt x="19695" y="685"/>
                    </a:lnTo>
                    <a:lnTo>
                      <a:pt x="19252" y="483"/>
                    </a:lnTo>
                    <a:lnTo>
                      <a:pt x="18769" y="363"/>
                    </a:lnTo>
                    <a:lnTo>
                      <a:pt x="18285" y="242"/>
                    </a:lnTo>
                    <a:lnTo>
                      <a:pt x="17762" y="121"/>
                    </a:lnTo>
                    <a:lnTo>
                      <a:pt x="17238" y="81"/>
                    </a:lnTo>
                    <a:lnTo>
                      <a:pt x="167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8"/>
              <p:cNvSpPr/>
              <p:nvPr/>
            </p:nvSpPr>
            <p:spPr>
              <a:xfrm>
                <a:off x="1119558" y="2997860"/>
                <a:ext cx="447500" cy="447518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5438" extrusionOk="0">
                    <a:moveTo>
                      <a:pt x="2981" y="161"/>
                    </a:moveTo>
                    <a:lnTo>
                      <a:pt x="3223" y="202"/>
                    </a:lnTo>
                    <a:lnTo>
                      <a:pt x="3464" y="282"/>
                    </a:lnTo>
                    <a:lnTo>
                      <a:pt x="3706" y="363"/>
                    </a:lnTo>
                    <a:lnTo>
                      <a:pt x="4149" y="604"/>
                    </a:lnTo>
                    <a:lnTo>
                      <a:pt x="4511" y="926"/>
                    </a:lnTo>
                    <a:lnTo>
                      <a:pt x="4833" y="1289"/>
                    </a:lnTo>
                    <a:lnTo>
                      <a:pt x="5075" y="1732"/>
                    </a:lnTo>
                    <a:lnTo>
                      <a:pt x="5156" y="1974"/>
                    </a:lnTo>
                    <a:lnTo>
                      <a:pt x="5196" y="2215"/>
                    </a:lnTo>
                    <a:lnTo>
                      <a:pt x="5236" y="2457"/>
                    </a:lnTo>
                    <a:lnTo>
                      <a:pt x="5277" y="2699"/>
                    </a:lnTo>
                    <a:lnTo>
                      <a:pt x="5236" y="2980"/>
                    </a:lnTo>
                    <a:lnTo>
                      <a:pt x="5196" y="3222"/>
                    </a:lnTo>
                    <a:lnTo>
                      <a:pt x="5156" y="3464"/>
                    </a:lnTo>
                    <a:lnTo>
                      <a:pt x="5075" y="3705"/>
                    </a:lnTo>
                    <a:lnTo>
                      <a:pt x="4833" y="4148"/>
                    </a:lnTo>
                    <a:lnTo>
                      <a:pt x="4511" y="4511"/>
                    </a:lnTo>
                    <a:lnTo>
                      <a:pt x="4149" y="4833"/>
                    </a:lnTo>
                    <a:lnTo>
                      <a:pt x="3706" y="5075"/>
                    </a:lnTo>
                    <a:lnTo>
                      <a:pt x="3464" y="5155"/>
                    </a:lnTo>
                    <a:lnTo>
                      <a:pt x="3223" y="5236"/>
                    </a:lnTo>
                    <a:lnTo>
                      <a:pt x="2981" y="5276"/>
                    </a:lnTo>
                    <a:lnTo>
                      <a:pt x="2457" y="5276"/>
                    </a:lnTo>
                    <a:lnTo>
                      <a:pt x="2175" y="5236"/>
                    </a:lnTo>
                    <a:lnTo>
                      <a:pt x="1934" y="5155"/>
                    </a:lnTo>
                    <a:lnTo>
                      <a:pt x="1692" y="5075"/>
                    </a:lnTo>
                    <a:lnTo>
                      <a:pt x="1289" y="4833"/>
                    </a:lnTo>
                    <a:lnTo>
                      <a:pt x="887" y="4511"/>
                    </a:lnTo>
                    <a:lnTo>
                      <a:pt x="564" y="4148"/>
                    </a:lnTo>
                    <a:lnTo>
                      <a:pt x="363" y="3705"/>
                    </a:lnTo>
                    <a:lnTo>
                      <a:pt x="242" y="3464"/>
                    </a:lnTo>
                    <a:lnTo>
                      <a:pt x="202" y="3222"/>
                    </a:lnTo>
                    <a:lnTo>
                      <a:pt x="162" y="2980"/>
                    </a:lnTo>
                    <a:lnTo>
                      <a:pt x="162" y="2699"/>
                    </a:lnTo>
                    <a:lnTo>
                      <a:pt x="162" y="2457"/>
                    </a:lnTo>
                    <a:lnTo>
                      <a:pt x="202" y="2215"/>
                    </a:lnTo>
                    <a:lnTo>
                      <a:pt x="242" y="1974"/>
                    </a:lnTo>
                    <a:lnTo>
                      <a:pt x="363" y="1732"/>
                    </a:lnTo>
                    <a:lnTo>
                      <a:pt x="564" y="1289"/>
                    </a:lnTo>
                    <a:lnTo>
                      <a:pt x="887" y="926"/>
                    </a:lnTo>
                    <a:lnTo>
                      <a:pt x="1289" y="604"/>
                    </a:lnTo>
                    <a:lnTo>
                      <a:pt x="1692" y="363"/>
                    </a:lnTo>
                    <a:lnTo>
                      <a:pt x="1934" y="282"/>
                    </a:lnTo>
                    <a:lnTo>
                      <a:pt x="2175" y="202"/>
                    </a:lnTo>
                    <a:lnTo>
                      <a:pt x="2457" y="161"/>
                    </a:lnTo>
                    <a:close/>
                    <a:moveTo>
                      <a:pt x="2417" y="0"/>
                    </a:moveTo>
                    <a:lnTo>
                      <a:pt x="2175" y="40"/>
                    </a:lnTo>
                    <a:lnTo>
                      <a:pt x="1893" y="121"/>
                    </a:lnTo>
                    <a:lnTo>
                      <a:pt x="1652" y="202"/>
                    </a:lnTo>
                    <a:lnTo>
                      <a:pt x="1410" y="322"/>
                    </a:lnTo>
                    <a:lnTo>
                      <a:pt x="1168" y="483"/>
                    </a:lnTo>
                    <a:lnTo>
                      <a:pt x="967" y="604"/>
                    </a:lnTo>
                    <a:lnTo>
                      <a:pt x="806" y="806"/>
                    </a:lnTo>
                    <a:lnTo>
                      <a:pt x="605" y="1007"/>
                    </a:lnTo>
                    <a:lnTo>
                      <a:pt x="444" y="1208"/>
                    </a:lnTo>
                    <a:lnTo>
                      <a:pt x="323" y="1410"/>
                    </a:lnTo>
                    <a:lnTo>
                      <a:pt x="202" y="1651"/>
                    </a:lnTo>
                    <a:lnTo>
                      <a:pt x="121" y="1893"/>
                    </a:lnTo>
                    <a:lnTo>
                      <a:pt x="41" y="2175"/>
                    </a:lnTo>
                    <a:lnTo>
                      <a:pt x="1" y="2457"/>
                    </a:lnTo>
                    <a:lnTo>
                      <a:pt x="1" y="2699"/>
                    </a:lnTo>
                    <a:lnTo>
                      <a:pt x="1" y="2980"/>
                    </a:lnTo>
                    <a:lnTo>
                      <a:pt x="41" y="3262"/>
                    </a:lnTo>
                    <a:lnTo>
                      <a:pt x="121" y="3544"/>
                    </a:lnTo>
                    <a:lnTo>
                      <a:pt x="202" y="3786"/>
                    </a:lnTo>
                    <a:lnTo>
                      <a:pt x="323" y="4028"/>
                    </a:lnTo>
                    <a:lnTo>
                      <a:pt x="444" y="4229"/>
                    </a:lnTo>
                    <a:lnTo>
                      <a:pt x="605" y="4430"/>
                    </a:lnTo>
                    <a:lnTo>
                      <a:pt x="806" y="4632"/>
                    </a:lnTo>
                    <a:lnTo>
                      <a:pt x="967" y="4793"/>
                    </a:lnTo>
                    <a:lnTo>
                      <a:pt x="1168" y="4954"/>
                    </a:lnTo>
                    <a:lnTo>
                      <a:pt x="1410" y="5115"/>
                    </a:lnTo>
                    <a:lnTo>
                      <a:pt x="1652" y="5236"/>
                    </a:lnTo>
                    <a:lnTo>
                      <a:pt x="1893" y="5316"/>
                    </a:lnTo>
                    <a:lnTo>
                      <a:pt x="2175" y="5397"/>
                    </a:lnTo>
                    <a:lnTo>
                      <a:pt x="2417" y="5437"/>
                    </a:lnTo>
                    <a:lnTo>
                      <a:pt x="2981" y="5437"/>
                    </a:lnTo>
                    <a:lnTo>
                      <a:pt x="3263" y="5397"/>
                    </a:lnTo>
                    <a:lnTo>
                      <a:pt x="3504" y="5316"/>
                    </a:lnTo>
                    <a:lnTo>
                      <a:pt x="3746" y="5236"/>
                    </a:lnTo>
                    <a:lnTo>
                      <a:pt x="3988" y="5115"/>
                    </a:lnTo>
                    <a:lnTo>
                      <a:pt x="4229" y="4954"/>
                    </a:lnTo>
                    <a:lnTo>
                      <a:pt x="4431" y="4793"/>
                    </a:lnTo>
                    <a:lnTo>
                      <a:pt x="4632" y="4632"/>
                    </a:lnTo>
                    <a:lnTo>
                      <a:pt x="4793" y="4430"/>
                    </a:lnTo>
                    <a:lnTo>
                      <a:pt x="4954" y="4229"/>
                    </a:lnTo>
                    <a:lnTo>
                      <a:pt x="5075" y="4028"/>
                    </a:lnTo>
                    <a:lnTo>
                      <a:pt x="5196" y="3786"/>
                    </a:lnTo>
                    <a:lnTo>
                      <a:pt x="5317" y="3544"/>
                    </a:lnTo>
                    <a:lnTo>
                      <a:pt x="5357" y="3262"/>
                    </a:lnTo>
                    <a:lnTo>
                      <a:pt x="5397" y="2980"/>
                    </a:lnTo>
                    <a:lnTo>
                      <a:pt x="5438" y="2699"/>
                    </a:lnTo>
                    <a:lnTo>
                      <a:pt x="5397" y="2457"/>
                    </a:lnTo>
                    <a:lnTo>
                      <a:pt x="5357" y="2175"/>
                    </a:lnTo>
                    <a:lnTo>
                      <a:pt x="5317" y="1893"/>
                    </a:lnTo>
                    <a:lnTo>
                      <a:pt x="5196" y="1651"/>
                    </a:lnTo>
                    <a:lnTo>
                      <a:pt x="5075" y="1410"/>
                    </a:lnTo>
                    <a:lnTo>
                      <a:pt x="4954" y="1208"/>
                    </a:lnTo>
                    <a:lnTo>
                      <a:pt x="4793" y="1007"/>
                    </a:lnTo>
                    <a:lnTo>
                      <a:pt x="4632" y="806"/>
                    </a:lnTo>
                    <a:lnTo>
                      <a:pt x="4431" y="604"/>
                    </a:lnTo>
                    <a:lnTo>
                      <a:pt x="4229" y="483"/>
                    </a:lnTo>
                    <a:lnTo>
                      <a:pt x="3988" y="322"/>
                    </a:lnTo>
                    <a:lnTo>
                      <a:pt x="3746" y="202"/>
                    </a:lnTo>
                    <a:lnTo>
                      <a:pt x="3504" y="121"/>
                    </a:lnTo>
                    <a:lnTo>
                      <a:pt x="3263" y="40"/>
                    </a:ln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8"/>
              <p:cNvSpPr/>
              <p:nvPr/>
            </p:nvSpPr>
            <p:spPr>
              <a:xfrm>
                <a:off x="2299497" y="3084023"/>
                <a:ext cx="159151" cy="49788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605" extrusionOk="0">
                    <a:moveTo>
                      <a:pt x="121" y="0"/>
                    </a:moveTo>
                    <a:lnTo>
                      <a:pt x="0" y="202"/>
                    </a:lnTo>
                    <a:lnTo>
                      <a:pt x="564" y="403"/>
                    </a:lnTo>
                    <a:lnTo>
                      <a:pt x="1048" y="524"/>
                    </a:lnTo>
                    <a:lnTo>
                      <a:pt x="1410" y="604"/>
                    </a:lnTo>
                    <a:lnTo>
                      <a:pt x="1934" y="604"/>
                    </a:lnTo>
                    <a:lnTo>
                      <a:pt x="1893" y="403"/>
                    </a:lnTo>
                    <a:lnTo>
                      <a:pt x="1732" y="403"/>
                    </a:lnTo>
                    <a:lnTo>
                      <a:pt x="1370" y="363"/>
                    </a:lnTo>
                    <a:lnTo>
                      <a:pt x="1128" y="322"/>
                    </a:lnTo>
                    <a:lnTo>
                      <a:pt x="806" y="282"/>
                    </a:lnTo>
                    <a:lnTo>
                      <a:pt x="484" y="161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8"/>
              <p:cNvSpPr/>
              <p:nvPr/>
            </p:nvSpPr>
            <p:spPr>
              <a:xfrm>
                <a:off x="2442031" y="2961404"/>
                <a:ext cx="39829" cy="26581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23" extrusionOk="0">
                    <a:moveTo>
                      <a:pt x="443" y="0"/>
                    </a:moveTo>
                    <a:lnTo>
                      <a:pt x="0" y="121"/>
                    </a:lnTo>
                    <a:lnTo>
                      <a:pt x="81" y="322"/>
                    </a:lnTo>
                    <a:lnTo>
                      <a:pt x="483" y="201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8"/>
              <p:cNvSpPr/>
              <p:nvPr/>
            </p:nvSpPr>
            <p:spPr>
              <a:xfrm>
                <a:off x="2100591" y="2669669"/>
                <a:ext cx="238727" cy="9957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1210" extrusionOk="0">
                    <a:moveTo>
                      <a:pt x="122" y="1"/>
                    </a:moveTo>
                    <a:lnTo>
                      <a:pt x="1" y="162"/>
                    </a:lnTo>
                    <a:lnTo>
                      <a:pt x="323" y="444"/>
                    </a:lnTo>
                    <a:lnTo>
                      <a:pt x="645" y="686"/>
                    </a:lnTo>
                    <a:lnTo>
                      <a:pt x="927" y="887"/>
                    </a:lnTo>
                    <a:lnTo>
                      <a:pt x="1209" y="1008"/>
                    </a:lnTo>
                    <a:lnTo>
                      <a:pt x="1491" y="1129"/>
                    </a:lnTo>
                    <a:lnTo>
                      <a:pt x="1733" y="1169"/>
                    </a:lnTo>
                    <a:lnTo>
                      <a:pt x="2176" y="1209"/>
                    </a:lnTo>
                    <a:lnTo>
                      <a:pt x="2458" y="1209"/>
                    </a:lnTo>
                    <a:lnTo>
                      <a:pt x="2699" y="1129"/>
                    </a:lnTo>
                    <a:lnTo>
                      <a:pt x="2901" y="1048"/>
                    </a:lnTo>
                    <a:lnTo>
                      <a:pt x="2820" y="887"/>
                    </a:lnTo>
                    <a:lnTo>
                      <a:pt x="2578" y="968"/>
                    </a:lnTo>
                    <a:lnTo>
                      <a:pt x="2377" y="1008"/>
                    </a:lnTo>
                    <a:lnTo>
                      <a:pt x="2055" y="1008"/>
                    </a:lnTo>
                    <a:lnTo>
                      <a:pt x="1652" y="968"/>
                    </a:lnTo>
                    <a:lnTo>
                      <a:pt x="1209" y="766"/>
                    </a:lnTo>
                    <a:lnTo>
                      <a:pt x="967" y="645"/>
                    </a:lnTo>
                    <a:lnTo>
                      <a:pt x="686" y="484"/>
                    </a:lnTo>
                    <a:lnTo>
                      <a:pt x="444" y="283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8"/>
              <p:cNvSpPr/>
              <p:nvPr/>
            </p:nvSpPr>
            <p:spPr>
              <a:xfrm>
                <a:off x="2080758" y="2543758"/>
                <a:ext cx="202189" cy="66329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806" extrusionOk="0">
                    <a:moveTo>
                      <a:pt x="1692" y="0"/>
                    </a:moveTo>
                    <a:lnTo>
                      <a:pt x="1128" y="41"/>
                    </a:lnTo>
                    <a:lnTo>
                      <a:pt x="524" y="81"/>
                    </a:lnTo>
                    <a:lnTo>
                      <a:pt x="282" y="162"/>
                    </a:lnTo>
                    <a:lnTo>
                      <a:pt x="81" y="242"/>
                    </a:lnTo>
                    <a:lnTo>
                      <a:pt x="40" y="282"/>
                    </a:lnTo>
                    <a:lnTo>
                      <a:pt x="0" y="323"/>
                    </a:lnTo>
                    <a:lnTo>
                      <a:pt x="40" y="403"/>
                    </a:lnTo>
                    <a:lnTo>
                      <a:pt x="81" y="484"/>
                    </a:lnTo>
                    <a:lnTo>
                      <a:pt x="161" y="564"/>
                    </a:lnTo>
                    <a:lnTo>
                      <a:pt x="322" y="605"/>
                    </a:lnTo>
                    <a:lnTo>
                      <a:pt x="685" y="725"/>
                    </a:lnTo>
                    <a:lnTo>
                      <a:pt x="1168" y="806"/>
                    </a:lnTo>
                    <a:lnTo>
                      <a:pt x="1611" y="806"/>
                    </a:lnTo>
                    <a:lnTo>
                      <a:pt x="2054" y="766"/>
                    </a:lnTo>
                    <a:lnTo>
                      <a:pt x="2215" y="725"/>
                    </a:lnTo>
                    <a:lnTo>
                      <a:pt x="2336" y="645"/>
                    </a:lnTo>
                    <a:lnTo>
                      <a:pt x="2417" y="605"/>
                    </a:lnTo>
                    <a:lnTo>
                      <a:pt x="2457" y="484"/>
                    </a:lnTo>
                    <a:lnTo>
                      <a:pt x="2457" y="403"/>
                    </a:lnTo>
                    <a:lnTo>
                      <a:pt x="2376" y="282"/>
                    </a:lnTo>
                    <a:lnTo>
                      <a:pt x="2215" y="162"/>
                    </a:lnTo>
                    <a:lnTo>
                      <a:pt x="2054" y="81"/>
                    </a:lnTo>
                    <a:lnTo>
                      <a:pt x="1893" y="4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8"/>
              <p:cNvSpPr/>
              <p:nvPr/>
            </p:nvSpPr>
            <p:spPr>
              <a:xfrm>
                <a:off x="1924975" y="2802246"/>
                <a:ext cx="205563" cy="205572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498" extrusionOk="0">
                    <a:moveTo>
                      <a:pt x="1249" y="1"/>
                    </a:moveTo>
                    <a:lnTo>
                      <a:pt x="1007" y="41"/>
                    </a:lnTo>
                    <a:lnTo>
                      <a:pt x="766" y="122"/>
                    </a:lnTo>
                    <a:lnTo>
                      <a:pt x="564" y="243"/>
                    </a:lnTo>
                    <a:lnTo>
                      <a:pt x="363" y="404"/>
                    </a:lnTo>
                    <a:lnTo>
                      <a:pt x="202" y="565"/>
                    </a:lnTo>
                    <a:lnTo>
                      <a:pt x="81" y="806"/>
                    </a:lnTo>
                    <a:lnTo>
                      <a:pt x="41" y="1048"/>
                    </a:lnTo>
                    <a:lnTo>
                      <a:pt x="0" y="1290"/>
                    </a:lnTo>
                    <a:lnTo>
                      <a:pt x="41" y="1531"/>
                    </a:lnTo>
                    <a:lnTo>
                      <a:pt x="121" y="1773"/>
                    </a:lnTo>
                    <a:lnTo>
                      <a:pt x="242" y="1974"/>
                    </a:lnTo>
                    <a:lnTo>
                      <a:pt x="403" y="2176"/>
                    </a:lnTo>
                    <a:lnTo>
                      <a:pt x="564" y="2297"/>
                    </a:lnTo>
                    <a:lnTo>
                      <a:pt x="806" y="2417"/>
                    </a:lnTo>
                    <a:lnTo>
                      <a:pt x="1047" y="2498"/>
                    </a:lnTo>
                    <a:lnTo>
                      <a:pt x="1531" y="2498"/>
                    </a:lnTo>
                    <a:lnTo>
                      <a:pt x="1772" y="2417"/>
                    </a:lnTo>
                    <a:lnTo>
                      <a:pt x="1974" y="2297"/>
                    </a:lnTo>
                    <a:lnTo>
                      <a:pt x="2175" y="2135"/>
                    </a:lnTo>
                    <a:lnTo>
                      <a:pt x="2296" y="1934"/>
                    </a:lnTo>
                    <a:lnTo>
                      <a:pt x="2417" y="1733"/>
                    </a:lnTo>
                    <a:lnTo>
                      <a:pt x="2497" y="1491"/>
                    </a:lnTo>
                    <a:lnTo>
                      <a:pt x="2497" y="1249"/>
                    </a:lnTo>
                    <a:lnTo>
                      <a:pt x="2497" y="968"/>
                    </a:lnTo>
                    <a:lnTo>
                      <a:pt x="2417" y="766"/>
                    </a:lnTo>
                    <a:lnTo>
                      <a:pt x="2296" y="565"/>
                    </a:lnTo>
                    <a:lnTo>
                      <a:pt x="2135" y="363"/>
                    </a:lnTo>
                    <a:lnTo>
                      <a:pt x="1933" y="202"/>
                    </a:lnTo>
                    <a:lnTo>
                      <a:pt x="1732" y="81"/>
                    </a:lnTo>
                    <a:lnTo>
                      <a:pt x="1490" y="41"/>
                    </a:lnTo>
                    <a:lnTo>
                      <a:pt x="12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8"/>
              <p:cNvSpPr/>
              <p:nvPr/>
            </p:nvSpPr>
            <p:spPr>
              <a:xfrm>
                <a:off x="1470873" y="4774354"/>
                <a:ext cx="86241" cy="50051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6082" extrusionOk="0">
                    <a:moveTo>
                      <a:pt x="1008" y="0"/>
                    </a:moveTo>
                    <a:lnTo>
                      <a:pt x="967" y="41"/>
                    </a:lnTo>
                    <a:lnTo>
                      <a:pt x="967" y="81"/>
                    </a:lnTo>
                    <a:lnTo>
                      <a:pt x="1" y="6001"/>
                    </a:lnTo>
                    <a:lnTo>
                      <a:pt x="1" y="6042"/>
                    </a:lnTo>
                    <a:lnTo>
                      <a:pt x="41" y="6082"/>
                    </a:lnTo>
                    <a:lnTo>
                      <a:pt x="81" y="6042"/>
                    </a:lnTo>
                    <a:lnTo>
                      <a:pt x="1048" y="81"/>
                    </a:lnTo>
                    <a:lnTo>
                      <a:pt x="1048" y="41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8"/>
              <p:cNvSpPr/>
              <p:nvPr/>
            </p:nvSpPr>
            <p:spPr>
              <a:xfrm>
                <a:off x="1199137" y="4257297"/>
                <a:ext cx="364632" cy="444226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5398" extrusionOk="0">
                    <a:moveTo>
                      <a:pt x="40" y="1"/>
                    </a:moveTo>
                    <a:lnTo>
                      <a:pt x="0" y="41"/>
                    </a:lnTo>
                    <a:lnTo>
                      <a:pt x="40" y="81"/>
                    </a:lnTo>
                    <a:lnTo>
                      <a:pt x="81" y="121"/>
                    </a:lnTo>
                    <a:lnTo>
                      <a:pt x="242" y="121"/>
                    </a:lnTo>
                    <a:lnTo>
                      <a:pt x="685" y="242"/>
                    </a:lnTo>
                    <a:lnTo>
                      <a:pt x="1007" y="363"/>
                    </a:lnTo>
                    <a:lnTo>
                      <a:pt x="1329" y="484"/>
                    </a:lnTo>
                    <a:lnTo>
                      <a:pt x="1692" y="685"/>
                    </a:lnTo>
                    <a:lnTo>
                      <a:pt x="2094" y="927"/>
                    </a:lnTo>
                    <a:lnTo>
                      <a:pt x="2457" y="1209"/>
                    </a:lnTo>
                    <a:lnTo>
                      <a:pt x="2819" y="1531"/>
                    </a:lnTo>
                    <a:lnTo>
                      <a:pt x="3142" y="1934"/>
                    </a:lnTo>
                    <a:lnTo>
                      <a:pt x="3504" y="2417"/>
                    </a:lnTo>
                    <a:lnTo>
                      <a:pt x="3786" y="3021"/>
                    </a:lnTo>
                    <a:lnTo>
                      <a:pt x="4028" y="3666"/>
                    </a:lnTo>
                    <a:lnTo>
                      <a:pt x="4229" y="4471"/>
                    </a:lnTo>
                    <a:lnTo>
                      <a:pt x="4269" y="4874"/>
                    </a:lnTo>
                    <a:lnTo>
                      <a:pt x="4310" y="5317"/>
                    </a:lnTo>
                    <a:lnTo>
                      <a:pt x="4350" y="5357"/>
                    </a:lnTo>
                    <a:lnTo>
                      <a:pt x="4390" y="5397"/>
                    </a:lnTo>
                    <a:lnTo>
                      <a:pt x="4430" y="5357"/>
                    </a:lnTo>
                    <a:lnTo>
                      <a:pt x="4430" y="5317"/>
                    </a:lnTo>
                    <a:lnTo>
                      <a:pt x="4350" y="4471"/>
                    </a:lnTo>
                    <a:lnTo>
                      <a:pt x="4148" y="3706"/>
                    </a:lnTo>
                    <a:lnTo>
                      <a:pt x="3907" y="3021"/>
                    </a:lnTo>
                    <a:lnTo>
                      <a:pt x="3625" y="2457"/>
                    </a:lnTo>
                    <a:lnTo>
                      <a:pt x="3303" y="1934"/>
                    </a:lnTo>
                    <a:lnTo>
                      <a:pt x="2940" y="1531"/>
                    </a:lnTo>
                    <a:lnTo>
                      <a:pt x="2537" y="1128"/>
                    </a:lnTo>
                    <a:lnTo>
                      <a:pt x="2175" y="846"/>
                    </a:lnTo>
                    <a:lnTo>
                      <a:pt x="1772" y="605"/>
                    </a:lnTo>
                    <a:lnTo>
                      <a:pt x="1410" y="403"/>
                    </a:lnTo>
                    <a:lnTo>
                      <a:pt x="1047" y="242"/>
                    </a:lnTo>
                    <a:lnTo>
                      <a:pt x="725" y="162"/>
                    </a:lnTo>
                    <a:lnTo>
                      <a:pt x="282" y="4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58"/>
              <p:cNvSpPr/>
              <p:nvPr/>
            </p:nvSpPr>
            <p:spPr>
              <a:xfrm>
                <a:off x="2617648" y="3862859"/>
                <a:ext cx="1269424" cy="1441883"/>
              </a:xfrm>
              <a:custGeom>
                <a:avLst/>
                <a:gdLst/>
                <a:ahLst/>
                <a:cxnLst/>
                <a:rect l="l" t="t" r="r" b="b"/>
                <a:pathLst>
                  <a:path w="15426" h="17521" extrusionOk="0">
                    <a:moveTo>
                      <a:pt x="9345" y="1"/>
                    </a:moveTo>
                    <a:lnTo>
                      <a:pt x="9183" y="41"/>
                    </a:lnTo>
                    <a:lnTo>
                      <a:pt x="8982" y="122"/>
                    </a:lnTo>
                    <a:lnTo>
                      <a:pt x="8781" y="243"/>
                    </a:lnTo>
                    <a:lnTo>
                      <a:pt x="8579" y="404"/>
                    </a:lnTo>
                    <a:lnTo>
                      <a:pt x="8177" y="806"/>
                    </a:lnTo>
                    <a:lnTo>
                      <a:pt x="7975" y="1048"/>
                    </a:lnTo>
                    <a:lnTo>
                      <a:pt x="7734" y="1249"/>
                    </a:lnTo>
                    <a:lnTo>
                      <a:pt x="7371" y="1531"/>
                    </a:lnTo>
                    <a:lnTo>
                      <a:pt x="6888" y="1813"/>
                    </a:lnTo>
                    <a:lnTo>
                      <a:pt x="6284" y="2176"/>
                    </a:lnTo>
                    <a:lnTo>
                      <a:pt x="5478" y="2538"/>
                    </a:lnTo>
                    <a:lnTo>
                      <a:pt x="5075" y="2780"/>
                    </a:lnTo>
                    <a:lnTo>
                      <a:pt x="4673" y="2981"/>
                    </a:lnTo>
                    <a:lnTo>
                      <a:pt x="4350" y="3223"/>
                    </a:lnTo>
                    <a:lnTo>
                      <a:pt x="4069" y="3464"/>
                    </a:lnTo>
                    <a:lnTo>
                      <a:pt x="3827" y="3706"/>
                    </a:lnTo>
                    <a:lnTo>
                      <a:pt x="3625" y="3948"/>
                    </a:lnTo>
                    <a:lnTo>
                      <a:pt x="3344" y="4431"/>
                    </a:lnTo>
                    <a:lnTo>
                      <a:pt x="3142" y="4834"/>
                    </a:lnTo>
                    <a:lnTo>
                      <a:pt x="3021" y="5156"/>
                    </a:lnTo>
                    <a:lnTo>
                      <a:pt x="2941" y="5478"/>
                    </a:lnTo>
                    <a:lnTo>
                      <a:pt x="1" y="17520"/>
                    </a:lnTo>
                    <a:lnTo>
                      <a:pt x="6404" y="17520"/>
                    </a:lnTo>
                    <a:lnTo>
                      <a:pt x="6928" y="14178"/>
                    </a:lnTo>
                    <a:lnTo>
                      <a:pt x="7250" y="12406"/>
                    </a:lnTo>
                    <a:lnTo>
                      <a:pt x="7532" y="10915"/>
                    </a:lnTo>
                    <a:lnTo>
                      <a:pt x="7653" y="10432"/>
                    </a:lnTo>
                    <a:lnTo>
                      <a:pt x="7814" y="9949"/>
                    </a:lnTo>
                    <a:lnTo>
                      <a:pt x="8015" y="9546"/>
                    </a:lnTo>
                    <a:lnTo>
                      <a:pt x="8257" y="9143"/>
                    </a:lnTo>
                    <a:lnTo>
                      <a:pt x="8499" y="8781"/>
                    </a:lnTo>
                    <a:lnTo>
                      <a:pt x="8781" y="8418"/>
                    </a:lnTo>
                    <a:lnTo>
                      <a:pt x="9103" y="8096"/>
                    </a:lnTo>
                    <a:lnTo>
                      <a:pt x="9465" y="7814"/>
                    </a:lnTo>
                    <a:lnTo>
                      <a:pt x="9828" y="7532"/>
                    </a:lnTo>
                    <a:lnTo>
                      <a:pt x="10190" y="7291"/>
                    </a:lnTo>
                    <a:lnTo>
                      <a:pt x="10593" y="7089"/>
                    </a:lnTo>
                    <a:lnTo>
                      <a:pt x="11036" y="6888"/>
                    </a:lnTo>
                    <a:lnTo>
                      <a:pt x="11479" y="6727"/>
                    </a:lnTo>
                    <a:lnTo>
                      <a:pt x="11962" y="6566"/>
                    </a:lnTo>
                    <a:lnTo>
                      <a:pt x="12929" y="6284"/>
                    </a:lnTo>
                    <a:lnTo>
                      <a:pt x="13412" y="6163"/>
                    </a:lnTo>
                    <a:lnTo>
                      <a:pt x="13855" y="6002"/>
                    </a:lnTo>
                    <a:lnTo>
                      <a:pt x="14177" y="5841"/>
                    </a:lnTo>
                    <a:lnTo>
                      <a:pt x="14500" y="5639"/>
                    </a:lnTo>
                    <a:lnTo>
                      <a:pt x="14741" y="5478"/>
                    </a:lnTo>
                    <a:lnTo>
                      <a:pt x="14943" y="5277"/>
                    </a:lnTo>
                    <a:lnTo>
                      <a:pt x="15064" y="5075"/>
                    </a:lnTo>
                    <a:lnTo>
                      <a:pt x="15184" y="4874"/>
                    </a:lnTo>
                    <a:lnTo>
                      <a:pt x="15345" y="4512"/>
                    </a:lnTo>
                    <a:lnTo>
                      <a:pt x="15426" y="4189"/>
                    </a:lnTo>
                    <a:lnTo>
                      <a:pt x="15426" y="3988"/>
                    </a:lnTo>
                    <a:lnTo>
                      <a:pt x="15426" y="3908"/>
                    </a:lnTo>
                    <a:lnTo>
                      <a:pt x="15386" y="3746"/>
                    </a:lnTo>
                    <a:lnTo>
                      <a:pt x="15305" y="3626"/>
                    </a:lnTo>
                    <a:lnTo>
                      <a:pt x="15225" y="3545"/>
                    </a:lnTo>
                    <a:lnTo>
                      <a:pt x="15265" y="3424"/>
                    </a:lnTo>
                    <a:lnTo>
                      <a:pt x="15426" y="2901"/>
                    </a:lnTo>
                    <a:lnTo>
                      <a:pt x="15426" y="2740"/>
                    </a:lnTo>
                    <a:lnTo>
                      <a:pt x="15386" y="2619"/>
                    </a:lnTo>
                    <a:lnTo>
                      <a:pt x="15345" y="2498"/>
                    </a:lnTo>
                    <a:lnTo>
                      <a:pt x="15265" y="2417"/>
                    </a:lnTo>
                    <a:lnTo>
                      <a:pt x="15144" y="2297"/>
                    </a:lnTo>
                    <a:lnTo>
                      <a:pt x="15064" y="2256"/>
                    </a:lnTo>
                    <a:lnTo>
                      <a:pt x="15104" y="2216"/>
                    </a:lnTo>
                    <a:lnTo>
                      <a:pt x="15184" y="2055"/>
                    </a:lnTo>
                    <a:lnTo>
                      <a:pt x="15225" y="1854"/>
                    </a:lnTo>
                    <a:lnTo>
                      <a:pt x="15184" y="1733"/>
                    </a:lnTo>
                    <a:lnTo>
                      <a:pt x="15144" y="1612"/>
                    </a:lnTo>
                    <a:lnTo>
                      <a:pt x="15064" y="1491"/>
                    </a:lnTo>
                    <a:lnTo>
                      <a:pt x="14983" y="1451"/>
                    </a:lnTo>
                    <a:lnTo>
                      <a:pt x="14862" y="1410"/>
                    </a:lnTo>
                    <a:lnTo>
                      <a:pt x="14741" y="1370"/>
                    </a:lnTo>
                    <a:lnTo>
                      <a:pt x="14540" y="1410"/>
                    </a:lnTo>
                    <a:lnTo>
                      <a:pt x="14459" y="1410"/>
                    </a:lnTo>
                    <a:lnTo>
                      <a:pt x="14459" y="1370"/>
                    </a:lnTo>
                    <a:lnTo>
                      <a:pt x="14419" y="1249"/>
                    </a:lnTo>
                    <a:lnTo>
                      <a:pt x="14298" y="1088"/>
                    </a:lnTo>
                    <a:lnTo>
                      <a:pt x="14177" y="1048"/>
                    </a:lnTo>
                    <a:lnTo>
                      <a:pt x="14016" y="967"/>
                    </a:lnTo>
                    <a:lnTo>
                      <a:pt x="13815" y="927"/>
                    </a:lnTo>
                    <a:lnTo>
                      <a:pt x="13614" y="927"/>
                    </a:lnTo>
                    <a:lnTo>
                      <a:pt x="13332" y="1008"/>
                    </a:lnTo>
                    <a:lnTo>
                      <a:pt x="13010" y="1129"/>
                    </a:lnTo>
                    <a:lnTo>
                      <a:pt x="12204" y="1531"/>
                    </a:lnTo>
                    <a:lnTo>
                      <a:pt x="11117" y="2216"/>
                    </a:lnTo>
                    <a:lnTo>
                      <a:pt x="10472" y="2538"/>
                    </a:lnTo>
                    <a:lnTo>
                      <a:pt x="9868" y="2780"/>
                    </a:lnTo>
                    <a:lnTo>
                      <a:pt x="9304" y="2901"/>
                    </a:lnTo>
                    <a:lnTo>
                      <a:pt x="8821" y="2981"/>
                    </a:lnTo>
                    <a:lnTo>
                      <a:pt x="8418" y="3021"/>
                    </a:lnTo>
                    <a:lnTo>
                      <a:pt x="7814" y="3021"/>
                    </a:lnTo>
                    <a:lnTo>
                      <a:pt x="8136" y="2820"/>
                    </a:lnTo>
                    <a:lnTo>
                      <a:pt x="8418" y="2659"/>
                    </a:lnTo>
                    <a:lnTo>
                      <a:pt x="8901" y="2256"/>
                    </a:lnTo>
                    <a:lnTo>
                      <a:pt x="9264" y="1854"/>
                    </a:lnTo>
                    <a:lnTo>
                      <a:pt x="9506" y="1451"/>
                    </a:lnTo>
                    <a:lnTo>
                      <a:pt x="9667" y="1088"/>
                    </a:lnTo>
                    <a:lnTo>
                      <a:pt x="9747" y="766"/>
                    </a:lnTo>
                    <a:lnTo>
                      <a:pt x="9788" y="484"/>
                    </a:lnTo>
                    <a:lnTo>
                      <a:pt x="9788" y="283"/>
                    </a:lnTo>
                    <a:lnTo>
                      <a:pt x="9707" y="162"/>
                    </a:lnTo>
                    <a:lnTo>
                      <a:pt x="9626" y="41"/>
                    </a:lnTo>
                    <a:lnTo>
                      <a:pt x="95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58"/>
              <p:cNvSpPr/>
              <p:nvPr/>
            </p:nvSpPr>
            <p:spPr>
              <a:xfrm>
                <a:off x="3108205" y="4108179"/>
                <a:ext cx="152568" cy="242028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941" extrusionOk="0">
                    <a:moveTo>
                      <a:pt x="1611" y="0"/>
                    </a:moveTo>
                    <a:lnTo>
                      <a:pt x="1611" y="81"/>
                    </a:lnTo>
                    <a:lnTo>
                      <a:pt x="1652" y="202"/>
                    </a:lnTo>
                    <a:lnTo>
                      <a:pt x="1732" y="483"/>
                    </a:lnTo>
                    <a:lnTo>
                      <a:pt x="1732" y="725"/>
                    </a:lnTo>
                    <a:lnTo>
                      <a:pt x="1732" y="967"/>
                    </a:lnTo>
                    <a:lnTo>
                      <a:pt x="1692" y="1208"/>
                    </a:lnTo>
                    <a:lnTo>
                      <a:pt x="1611" y="1490"/>
                    </a:lnTo>
                    <a:lnTo>
                      <a:pt x="1491" y="1692"/>
                    </a:lnTo>
                    <a:lnTo>
                      <a:pt x="1370" y="1893"/>
                    </a:lnTo>
                    <a:lnTo>
                      <a:pt x="1209" y="2094"/>
                    </a:lnTo>
                    <a:lnTo>
                      <a:pt x="1007" y="2256"/>
                    </a:lnTo>
                    <a:lnTo>
                      <a:pt x="806" y="2417"/>
                    </a:lnTo>
                    <a:lnTo>
                      <a:pt x="564" y="2578"/>
                    </a:lnTo>
                    <a:lnTo>
                      <a:pt x="0" y="2860"/>
                    </a:lnTo>
                    <a:lnTo>
                      <a:pt x="0" y="2900"/>
                    </a:lnTo>
                    <a:lnTo>
                      <a:pt x="41" y="2940"/>
                    </a:lnTo>
                    <a:lnTo>
                      <a:pt x="645" y="2658"/>
                    </a:lnTo>
                    <a:lnTo>
                      <a:pt x="886" y="2497"/>
                    </a:lnTo>
                    <a:lnTo>
                      <a:pt x="1088" y="2336"/>
                    </a:lnTo>
                    <a:lnTo>
                      <a:pt x="1289" y="2135"/>
                    </a:lnTo>
                    <a:lnTo>
                      <a:pt x="1450" y="1974"/>
                    </a:lnTo>
                    <a:lnTo>
                      <a:pt x="1571" y="1732"/>
                    </a:lnTo>
                    <a:lnTo>
                      <a:pt x="1692" y="1531"/>
                    </a:lnTo>
                    <a:lnTo>
                      <a:pt x="1813" y="1249"/>
                    </a:lnTo>
                    <a:lnTo>
                      <a:pt x="1853" y="967"/>
                    </a:lnTo>
                    <a:lnTo>
                      <a:pt x="1853" y="725"/>
                    </a:lnTo>
                    <a:lnTo>
                      <a:pt x="1853" y="483"/>
                    </a:lnTo>
                    <a:lnTo>
                      <a:pt x="1773" y="161"/>
                    </a:lnTo>
                    <a:lnTo>
                      <a:pt x="17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8"/>
              <p:cNvSpPr/>
              <p:nvPr/>
            </p:nvSpPr>
            <p:spPr>
              <a:xfrm>
                <a:off x="3214283" y="4645069"/>
                <a:ext cx="66327" cy="49788"/>
              </a:xfrm>
              <a:custGeom>
                <a:avLst/>
                <a:gdLst/>
                <a:ahLst/>
                <a:cxnLst/>
                <a:rect l="l" t="t" r="r" b="b"/>
                <a:pathLst>
                  <a:path w="806" h="605" extrusionOk="0">
                    <a:moveTo>
                      <a:pt x="725" y="1"/>
                    </a:moveTo>
                    <a:lnTo>
                      <a:pt x="40" y="484"/>
                    </a:lnTo>
                    <a:lnTo>
                      <a:pt x="0" y="524"/>
                    </a:lnTo>
                    <a:lnTo>
                      <a:pt x="40" y="565"/>
                    </a:lnTo>
                    <a:lnTo>
                      <a:pt x="81" y="605"/>
                    </a:lnTo>
                    <a:lnTo>
                      <a:pt x="806" y="122"/>
                    </a:lnTo>
                    <a:lnTo>
                      <a:pt x="806" y="81"/>
                    </a:lnTo>
                    <a:lnTo>
                      <a:pt x="806" y="41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58"/>
              <p:cNvSpPr/>
              <p:nvPr/>
            </p:nvSpPr>
            <p:spPr>
              <a:xfrm>
                <a:off x="2577899" y="4860517"/>
                <a:ext cx="616526" cy="454184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5519" extrusionOk="0">
                    <a:moveTo>
                      <a:pt x="1813" y="1"/>
                    </a:moveTo>
                    <a:lnTo>
                      <a:pt x="0" y="5317"/>
                    </a:lnTo>
                    <a:lnTo>
                      <a:pt x="1168" y="5317"/>
                    </a:lnTo>
                    <a:lnTo>
                      <a:pt x="3746" y="5397"/>
                    </a:lnTo>
                    <a:lnTo>
                      <a:pt x="7451" y="5518"/>
                    </a:lnTo>
                    <a:lnTo>
                      <a:pt x="7492" y="1330"/>
                    </a:lnTo>
                    <a:lnTo>
                      <a:pt x="18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58"/>
              <p:cNvSpPr/>
              <p:nvPr/>
            </p:nvSpPr>
            <p:spPr>
              <a:xfrm>
                <a:off x="2746932" y="4721357"/>
                <a:ext cx="487246" cy="119327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1450" extrusionOk="0">
                    <a:moveTo>
                      <a:pt x="41" y="0"/>
                    </a:moveTo>
                    <a:lnTo>
                      <a:pt x="0" y="40"/>
                    </a:lnTo>
                    <a:lnTo>
                      <a:pt x="0" y="81"/>
                    </a:lnTo>
                    <a:lnTo>
                      <a:pt x="41" y="121"/>
                    </a:lnTo>
                    <a:lnTo>
                      <a:pt x="5840" y="1450"/>
                    </a:lnTo>
                    <a:lnTo>
                      <a:pt x="5881" y="1450"/>
                    </a:lnTo>
                    <a:lnTo>
                      <a:pt x="5921" y="1410"/>
                    </a:lnTo>
                    <a:lnTo>
                      <a:pt x="5921" y="1369"/>
                    </a:lnTo>
                    <a:lnTo>
                      <a:pt x="5881" y="132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58"/>
              <p:cNvSpPr/>
              <p:nvPr/>
            </p:nvSpPr>
            <p:spPr>
              <a:xfrm>
                <a:off x="2720433" y="4857225"/>
                <a:ext cx="490538" cy="116035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1410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1" y="81"/>
                    </a:lnTo>
                    <a:lnTo>
                      <a:pt x="5880" y="1410"/>
                    </a:lnTo>
                    <a:lnTo>
                      <a:pt x="5921" y="1410"/>
                    </a:lnTo>
                    <a:lnTo>
                      <a:pt x="5961" y="1370"/>
                    </a:lnTo>
                    <a:lnTo>
                      <a:pt x="5921" y="132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2" name="Google Shape;1402;p58"/>
            <p:cNvSpPr/>
            <p:nvPr/>
          </p:nvSpPr>
          <p:spPr>
            <a:xfrm>
              <a:off x="3836431" y="4144628"/>
              <a:ext cx="298301" cy="152493"/>
            </a:xfrm>
            <a:custGeom>
              <a:avLst/>
              <a:gdLst/>
              <a:ahLst/>
              <a:cxnLst/>
              <a:rect l="l" t="t" r="r" b="b"/>
              <a:pathLst>
                <a:path w="3625" h="1853" extrusionOk="0">
                  <a:moveTo>
                    <a:pt x="3262" y="0"/>
                  </a:moveTo>
                  <a:lnTo>
                    <a:pt x="3182" y="40"/>
                  </a:lnTo>
                  <a:lnTo>
                    <a:pt x="3101" y="81"/>
                  </a:lnTo>
                  <a:lnTo>
                    <a:pt x="2981" y="121"/>
                  </a:lnTo>
                  <a:lnTo>
                    <a:pt x="2900" y="242"/>
                  </a:lnTo>
                  <a:lnTo>
                    <a:pt x="2860" y="322"/>
                  </a:lnTo>
                  <a:lnTo>
                    <a:pt x="2739" y="524"/>
                  </a:lnTo>
                  <a:lnTo>
                    <a:pt x="2618" y="725"/>
                  </a:lnTo>
                  <a:lnTo>
                    <a:pt x="2417" y="927"/>
                  </a:lnTo>
                  <a:lnTo>
                    <a:pt x="2135" y="1168"/>
                  </a:lnTo>
                  <a:lnTo>
                    <a:pt x="1772" y="1370"/>
                  </a:lnTo>
                  <a:lnTo>
                    <a:pt x="1329" y="1531"/>
                  </a:lnTo>
                  <a:lnTo>
                    <a:pt x="725" y="1651"/>
                  </a:lnTo>
                  <a:lnTo>
                    <a:pt x="40" y="1732"/>
                  </a:lnTo>
                  <a:lnTo>
                    <a:pt x="0" y="1772"/>
                  </a:lnTo>
                  <a:lnTo>
                    <a:pt x="0" y="1813"/>
                  </a:lnTo>
                  <a:lnTo>
                    <a:pt x="40" y="1853"/>
                  </a:lnTo>
                  <a:lnTo>
                    <a:pt x="765" y="1772"/>
                  </a:lnTo>
                  <a:lnTo>
                    <a:pt x="1370" y="1611"/>
                  </a:lnTo>
                  <a:lnTo>
                    <a:pt x="1813" y="1450"/>
                  </a:lnTo>
                  <a:lnTo>
                    <a:pt x="2215" y="1249"/>
                  </a:lnTo>
                  <a:lnTo>
                    <a:pt x="2497" y="1007"/>
                  </a:lnTo>
                  <a:lnTo>
                    <a:pt x="2699" y="806"/>
                  </a:lnTo>
                  <a:lnTo>
                    <a:pt x="2860" y="564"/>
                  </a:lnTo>
                  <a:lnTo>
                    <a:pt x="2940" y="403"/>
                  </a:lnTo>
                  <a:lnTo>
                    <a:pt x="3021" y="282"/>
                  </a:lnTo>
                  <a:lnTo>
                    <a:pt x="3101" y="202"/>
                  </a:lnTo>
                  <a:lnTo>
                    <a:pt x="3182" y="161"/>
                  </a:lnTo>
                  <a:lnTo>
                    <a:pt x="3262" y="121"/>
                  </a:lnTo>
                  <a:lnTo>
                    <a:pt x="3343" y="121"/>
                  </a:lnTo>
                  <a:lnTo>
                    <a:pt x="3504" y="161"/>
                  </a:lnTo>
                  <a:lnTo>
                    <a:pt x="3544" y="202"/>
                  </a:lnTo>
                  <a:lnTo>
                    <a:pt x="3585" y="202"/>
                  </a:lnTo>
                  <a:lnTo>
                    <a:pt x="3625" y="161"/>
                  </a:lnTo>
                  <a:lnTo>
                    <a:pt x="3625" y="121"/>
                  </a:lnTo>
                  <a:lnTo>
                    <a:pt x="3625" y="81"/>
                  </a:lnTo>
                  <a:lnTo>
                    <a:pt x="3464" y="4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8"/>
            <p:cNvSpPr/>
            <p:nvPr/>
          </p:nvSpPr>
          <p:spPr>
            <a:xfrm>
              <a:off x="3823181" y="4048508"/>
              <a:ext cx="301675" cy="159159"/>
            </a:xfrm>
            <a:custGeom>
              <a:avLst/>
              <a:gdLst/>
              <a:ahLst/>
              <a:cxnLst/>
              <a:rect l="l" t="t" r="r" b="b"/>
              <a:pathLst>
                <a:path w="3666" h="1934" extrusionOk="0">
                  <a:moveTo>
                    <a:pt x="3464" y="0"/>
                  </a:moveTo>
                  <a:lnTo>
                    <a:pt x="3303" y="41"/>
                  </a:lnTo>
                  <a:lnTo>
                    <a:pt x="3061" y="161"/>
                  </a:lnTo>
                  <a:lnTo>
                    <a:pt x="2779" y="403"/>
                  </a:lnTo>
                  <a:lnTo>
                    <a:pt x="2417" y="765"/>
                  </a:lnTo>
                  <a:lnTo>
                    <a:pt x="2175" y="967"/>
                  </a:lnTo>
                  <a:lnTo>
                    <a:pt x="1853" y="1168"/>
                  </a:lnTo>
                  <a:lnTo>
                    <a:pt x="1490" y="1370"/>
                  </a:lnTo>
                  <a:lnTo>
                    <a:pt x="1087" y="1571"/>
                  </a:lnTo>
                  <a:lnTo>
                    <a:pt x="604" y="1692"/>
                  </a:lnTo>
                  <a:lnTo>
                    <a:pt x="40" y="1813"/>
                  </a:lnTo>
                  <a:lnTo>
                    <a:pt x="0" y="1853"/>
                  </a:lnTo>
                  <a:lnTo>
                    <a:pt x="0" y="1893"/>
                  </a:lnTo>
                  <a:lnTo>
                    <a:pt x="40" y="1933"/>
                  </a:lnTo>
                  <a:lnTo>
                    <a:pt x="81" y="1933"/>
                  </a:lnTo>
                  <a:lnTo>
                    <a:pt x="644" y="1813"/>
                  </a:lnTo>
                  <a:lnTo>
                    <a:pt x="1128" y="1652"/>
                  </a:lnTo>
                  <a:lnTo>
                    <a:pt x="1571" y="1490"/>
                  </a:lnTo>
                  <a:lnTo>
                    <a:pt x="1933" y="1289"/>
                  </a:lnTo>
                  <a:lnTo>
                    <a:pt x="2215" y="1088"/>
                  </a:lnTo>
                  <a:lnTo>
                    <a:pt x="2497" y="846"/>
                  </a:lnTo>
                  <a:lnTo>
                    <a:pt x="2860" y="484"/>
                  </a:lnTo>
                  <a:lnTo>
                    <a:pt x="3101" y="242"/>
                  </a:lnTo>
                  <a:lnTo>
                    <a:pt x="3303" y="161"/>
                  </a:lnTo>
                  <a:lnTo>
                    <a:pt x="3464" y="121"/>
                  </a:lnTo>
                  <a:lnTo>
                    <a:pt x="3665" y="121"/>
                  </a:lnTo>
                  <a:lnTo>
                    <a:pt x="3665" y="81"/>
                  </a:lnTo>
                  <a:lnTo>
                    <a:pt x="3625" y="41"/>
                  </a:lnTo>
                  <a:lnTo>
                    <a:pt x="35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8"/>
            <p:cNvSpPr/>
            <p:nvPr/>
          </p:nvSpPr>
          <p:spPr>
            <a:xfrm>
              <a:off x="3740311" y="3978887"/>
              <a:ext cx="334756" cy="169116"/>
            </a:xfrm>
            <a:custGeom>
              <a:avLst/>
              <a:gdLst/>
              <a:ahLst/>
              <a:cxnLst/>
              <a:rect l="l" t="t" r="r" b="b"/>
              <a:pathLst>
                <a:path w="4068" h="2055" extrusionOk="0">
                  <a:moveTo>
                    <a:pt x="3867" y="0"/>
                  </a:moveTo>
                  <a:lnTo>
                    <a:pt x="3625" y="121"/>
                  </a:lnTo>
                  <a:lnTo>
                    <a:pt x="3303" y="323"/>
                  </a:lnTo>
                  <a:lnTo>
                    <a:pt x="2900" y="605"/>
                  </a:lnTo>
                  <a:lnTo>
                    <a:pt x="2376" y="967"/>
                  </a:lnTo>
                  <a:lnTo>
                    <a:pt x="2054" y="1209"/>
                  </a:lnTo>
                  <a:lnTo>
                    <a:pt x="1732" y="1410"/>
                  </a:lnTo>
                  <a:lnTo>
                    <a:pt x="1370" y="1571"/>
                  </a:lnTo>
                  <a:lnTo>
                    <a:pt x="967" y="1732"/>
                  </a:lnTo>
                  <a:lnTo>
                    <a:pt x="524" y="1853"/>
                  </a:lnTo>
                  <a:lnTo>
                    <a:pt x="40" y="1934"/>
                  </a:lnTo>
                  <a:lnTo>
                    <a:pt x="0" y="1974"/>
                  </a:lnTo>
                  <a:lnTo>
                    <a:pt x="40" y="2014"/>
                  </a:lnTo>
                  <a:lnTo>
                    <a:pt x="81" y="2054"/>
                  </a:lnTo>
                  <a:lnTo>
                    <a:pt x="81" y="2014"/>
                  </a:lnTo>
                  <a:lnTo>
                    <a:pt x="524" y="1974"/>
                  </a:lnTo>
                  <a:lnTo>
                    <a:pt x="967" y="1853"/>
                  </a:lnTo>
                  <a:lnTo>
                    <a:pt x="1410" y="1692"/>
                  </a:lnTo>
                  <a:lnTo>
                    <a:pt x="1772" y="1491"/>
                  </a:lnTo>
                  <a:lnTo>
                    <a:pt x="2135" y="1289"/>
                  </a:lnTo>
                  <a:lnTo>
                    <a:pt x="2457" y="1088"/>
                  </a:lnTo>
                  <a:lnTo>
                    <a:pt x="2981" y="685"/>
                  </a:lnTo>
                  <a:lnTo>
                    <a:pt x="3343" y="403"/>
                  </a:lnTo>
                  <a:lnTo>
                    <a:pt x="3665" y="242"/>
                  </a:lnTo>
                  <a:lnTo>
                    <a:pt x="3826" y="162"/>
                  </a:lnTo>
                  <a:lnTo>
                    <a:pt x="3947" y="121"/>
                  </a:lnTo>
                  <a:lnTo>
                    <a:pt x="4028" y="121"/>
                  </a:lnTo>
                  <a:lnTo>
                    <a:pt x="4068" y="81"/>
                  </a:lnTo>
                  <a:lnTo>
                    <a:pt x="4028" y="41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54"/>
          <p:cNvSpPr txBox="1">
            <a:spLocks noGrp="1"/>
          </p:cNvSpPr>
          <p:nvPr>
            <p:ph type="title"/>
          </p:nvPr>
        </p:nvSpPr>
        <p:spPr>
          <a:xfrm>
            <a:off x="675177" y="2160495"/>
            <a:ext cx="7688894" cy="522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 </a:t>
            </a:r>
            <a:r>
              <a:rPr lang="en" dirty="0" err="1"/>
              <a:t>Vagusleiter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71"/>
          <p:cNvSpPr/>
          <p:nvPr/>
        </p:nvSpPr>
        <p:spPr>
          <a:xfrm>
            <a:off x="4892479" y="1208100"/>
            <a:ext cx="1425600" cy="142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15" name="Google Shape;1615;p71"/>
          <p:cNvSpPr txBox="1">
            <a:spLocks noGrp="1"/>
          </p:cNvSpPr>
          <p:nvPr>
            <p:ph type="title"/>
          </p:nvPr>
        </p:nvSpPr>
        <p:spPr>
          <a:xfrm>
            <a:off x="2776275" y="3480492"/>
            <a:ext cx="5658000" cy="140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Wenn</a:t>
            </a:r>
            <a:r>
              <a:rPr lang="en" dirty="0"/>
              <a:t> </a:t>
            </a:r>
            <a:r>
              <a:rPr lang="en" dirty="0" err="1"/>
              <a:t>Nichts</a:t>
            </a:r>
            <a:r>
              <a:rPr lang="en" dirty="0"/>
              <a:t> </a:t>
            </a:r>
            <a:r>
              <a:rPr lang="en" dirty="0" err="1"/>
              <a:t>sicher</a:t>
            </a:r>
            <a:r>
              <a:rPr lang="en" dirty="0"/>
              <a:t> </a:t>
            </a:r>
            <a:r>
              <a:rPr lang="en" dirty="0" err="1"/>
              <a:t>ist</a:t>
            </a:r>
            <a:endParaRPr dirty="0"/>
          </a:p>
        </p:txBody>
      </p:sp>
      <p:sp>
        <p:nvSpPr>
          <p:cNvPr id="1616" name="Google Shape;1616;p71"/>
          <p:cNvSpPr txBox="1">
            <a:spLocks noGrp="1"/>
          </p:cNvSpPr>
          <p:nvPr>
            <p:ph type="title" idx="2"/>
          </p:nvPr>
        </p:nvSpPr>
        <p:spPr>
          <a:xfrm>
            <a:off x="4791979" y="1500000"/>
            <a:ext cx="162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618" name="Google Shape;1618;p71"/>
          <p:cNvGrpSpPr/>
          <p:nvPr/>
        </p:nvGrpSpPr>
        <p:grpSpPr>
          <a:xfrm>
            <a:off x="-1028750" y="1367077"/>
            <a:ext cx="4205995" cy="4342227"/>
            <a:chOff x="-1028750" y="1367077"/>
            <a:chExt cx="4205995" cy="4342227"/>
          </a:xfrm>
        </p:grpSpPr>
        <p:grpSp>
          <p:nvGrpSpPr>
            <p:cNvPr id="1619" name="Google Shape;1619;p71"/>
            <p:cNvGrpSpPr/>
            <p:nvPr/>
          </p:nvGrpSpPr>
          <p:grpSpPr>
            <a:xfrm rot="-1959300">
              <a:off x="687248" y="2234205"/>
              <a:ext cx="2254626" cy="1532899"/>
              <a:chOff x="998402" y="1274583"/>
              <a:chExt cx="1997946" cy="1358385"/>
            </a:xfrm>
          </p:grpSpPr>
          <p:sp>
            <p:nvSpPr>
              <p:cNvPr id="1620" name="Google Shape;1620;p71"/>
              <p:cNvSpPr/>
              <p:nvPr/>
            </p:nvSpPr>
            <p:spPr>
              <a:xfrm flipH="1">
                <a:off x="2221591" y="1274583"/>
                <a:ext cx="770466" cy="394913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7364" extrusionOk="0">
                    <a:moveTo>
                      <a:pt x="6443" y="0"/>
                    </a:moveTo>
                    <a:lnTo>
                      <a:pt x="5723" y="40"/>
                    </a:lnTo>
                    <a:lnTo>
                      <a:pt x="4963" y="80"/>
                    </a:lnTo>
                    <a:lnTo>
                      <a:pt x="3522" y="240"/>
                    </a:lnTo>
                    <a:lnTo>
                      <a:pt x="2242" y="440"/>
                    </a:lnTo>
                    <a:lnTo>
                      <a:pt x="1201" y="640"/>
                    </a:lnTo>
                    <a:lnTo>
                      <a:pt x="1" y="921"/>
                    </a:lnTo>
                    <a:lnTo>
                      <a:pt x="801" y="1841"/>
                    </a:lnTo>
                    <a:lnTo>
                      <a:pt x="1561" y="2641"/>
                    </a:lnTo>
                    <a:lnTo>
                      <a:pt x="2482" y="3562"/>
                    </a:lnTo>
                    <a:lnTo>
                      <a:pt x="3522" y="4522"/>
                    </a:lnTo>
                    <a:lnTo>
                      <a:pt x="4122" y="5002"/>
                    </a:lnTo>
                    <a:lnTo>
                      <a:pt x="4682" y="5442"/>
                    </a:lnTo>
                    <a:lnTo>
                      <a:pt x="5283" y="5882"/>
                    </a:lnTo>
                    <a:lnTo>
                      <a:pt x="5923" y="6283"/>
                    </a:lnTo>
                    <a:lnTo>
                      <a:pt x="6523" y="6643"/>
                    </a:lnTo>
                    <a:lnTo>
                      <a:pt x="7163" y="6963"/>
                    </a:lnTo>
                    <a:lnTo>
                      <a:pt x="7804" y="7163"/>
                    </a:lnTo>
                    <a:lnTo>
                      <a:pt x="8404" y="7323"/>
                    </a:lnTo>
                    <a:lnTo>
                      <a:pt x="9044" y="7363"/>
                    </a:lnTo>
                    <a:lnTo>
                      <a:pt x="9644" y="7363"/>
                    </a:lnTo>
                    <a:lnTo>
                      <a:pt x="10245" y="7323"/>
                    </a:lnTo>
                    <a:lnTo>
                      <a:pt x="10805" y="7203"/>
                    </a:lnTo>
                    <a:lnTo>
                      <a:pt x="11365" y="7083"/>
                    </a:lnTo>
                    <a:lnTo>
                      <a:pt x="11885" y="6883"/>
                    </a:lnTo>
                    <a:lnTo>
                      <a:pt x="12365" y="6723"/>
                    </a:lnTo>
                    <a:lnTo>
                      <a:pt x="12806" y="6523"/>
                    </a:lnTo>
                    <a:lnTo>
                      <a:pt x="13566" y="6083"/>
                    </a:lnTo>
                    <a:lnTo>
                      <a:pt x="14086" y="5762"/>
                    </a:lnTo>
                    <a:lnTo>
                      <a:pt x="14366" y="5562"/>
                    </a:lnTo>
                    <a:lnTo>
                      <a:pt x="14246" y="5242"/>
                    </a:lnTo>
                    <a:lnTo>
                      <a:pt x="14006" y="4682"/>
                    </a:lnTo>
                    <a:lnTo>
                      <a:pt x="13646" y="3922"/>
                    </a:lnTo>
                    <a:lnTo>
                      <a:pt x="13406" y="3482"/>
                    </a:lnTo>
                    <a:lnTo>
                      <a:pt x="13126" y="3041"/>
                    </a:lnTo>
                    <a:lnTo>
                      <a:pt x="12806" y="2601"/>
                    </a:lnTo>
                    <a:lnTo>
                      <a:pt x="12445" y="2161"/>
                    </a:lnTo>
                    <a:lnTo>
                      <a:pt x="12045" y="1721"/>
                    </a:lnTo>
                    <a:lnTo>
                      <a:pt x="11605" y="1321"/>
                    </a:lnTo>
                    <a:lnTo>
                      <a:pt x="11085" y="1001"/>
                    </a:lnTo>
                    <a:lnTo>
                      <a:pt x="10565" y="680"/>
                    </a:lnTo>
                    <a:lnTo>
                      <a:pt x="9965" y="440"/>
                    </a:lnTo>
                    <a:lnTo>
                      <a:pt x="9324" y="240"/>
                    </a:lnTo>
                    <a:lnTo>
                      <a:pt x="8644" y="120"/>
                    </a:lnTo>
                    <a:lnTo>
                      <a:pt x="7924" y="40"/>
                    </a:lnTo>
                    <a:lnTo>
                      <a:pt x="720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71"/>
              <p:cNvSpPr/>
              <p:nvPr/>
            </p:nvSpPr>
            <p:spPr>
              <a:xfrm flipH="1">
                <a:off x="1936186" y="1690893"/>
                <a:ext cx="158845" cy="30691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5723" extrusionOk="0">
                    <a:moveTo>
                      <a:pt x="2281" y="0"/>
                    </a:moveTo>
                    <a:lnTo>
                      <a:pt x="1921" y="120"/>
                    </a:lnTo>
                    <a:lnTo>
                      <a:pt x="1601" y="280"/>
                    </a:lnTo>
                    <a:lnTo>
                      <a:pt x="1241" y="480"/>
                    </a:lnTo>
                    <a:lnTo>
                      <a:pt x="880" y="760"/>
                    </a:lnTo>
                    <a:lnTo>
                      <a:pt x="560" y="1081"/>
                    </a:lnTo>
                    <a:lnTo>
                      <a:pt x="440" y="1281"/>
                    </a:lnTo>
                    <a:lnTo>
                      <a:pt x="280" y="1481"/>
                    </a:lnTo>
                    <a:lnTo>
                      <a:pt x="200" y="1721"/>
                    </a:lnTo>
                    <a:lnTo>
                      <a:pt x="120" y="2001"/>
                    </a:lnTo>
                    <a:lnTo>
                      <a:pt x="40" y="2521"/>
                    </a:lnTo>
                    <a:lnTo>
                      <a:pt x="0" y="3121"/>
                    </a:lnTo>
                    <a:lnTo>
                      <a:pt x="40" y="3722"/>
                    </a:lnTo>
                    <a:lnTo>
                      <a:pt x="80" y="4282"/>
                    </a:lnTo>
                    <a:lnTo>
                      <a:pt x="200" y="5242"/>
                    </a:lnTo>
                    <a:lnTo>
                      <a:pt x="320" y="5722"/>
                    </a:lnTo>
                    <a:lnTo>
                      <a:pt x="680" y="5402"/>
                    </a:lnTo>
                    <a:lnTo>
                      <a:pt x="1401" y="4762"/>
                    </a:lnTo>
                    <a:lnTo>
                      <a:pt x="1801" y="4322"/>
                    </a:lnTo>
                    <a:lnTo>
                      <a:pt x="2161" y="3882"/>
                    </a:lnTo>
                    <a:lnTo>
                      <a:pt x="2521" y="3401"/>
                    </a:lnTo>
                    <a:lnTo>
                      <a:pt x="2761" y="2881"/>
                    </a:lnTo>
                    <a:lnTo>
                      <a:pt x="2881" y="2641"/>
                    </a:lnTo>
                    <a:lnTo>
                      <a:pt x="2921" y="2401"/>
                    </a:lnTo>
                    <a:lnTo>
                      <a:pt x="2961" y="2161"/>
                    </a:lnTo>
                    <a:lnTo>
                      <a:pt x="2961" y="1921"/>
                    </a:lnTo>
                    <a:lnTo>
                      <a:pt x="2921" y="1441"/>
                    </a:lnTo>
                    <a:lnTo>
                      <a:pt x="2801" y="1001"/>
                    </a:lnTo>
                    <a:lnTo>
                      <a:pt x="2641" y="640"/>
                    </a:lnTo>
                    <a:lnTo>
                      <a:pt x="2481" y="320"/>
                    </a:lnTo>
                    <a:lnTo>
                      <a:pt x="2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71"/>
              <p:cNvSpPr/>
              <p:nvPr/>
            </p:nvSpPr>
            <p:spPr>
              <a:xfrm flipH="1">
                <a:off x="1539181" y="1944069"/>
                <a:ext cx="158898" cy="30696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5724" extrusionOk="0">
                    <a:moveTo>
                      <a:pt x="2242" y="1"/>
                    </a:moveTo>
                    <a:lnTo>
                      <a:pt x="2242" y="41"/>
                    </a:lnTo>
                    <a:lnTo>
                      <a:pt x="1882" y="161"/>
                    </a:lnTo>
                    <a:lnTo>
                      <a:pt x="1602" y="281"/>
                    </a:lnTo>
                    <a:lnTo>
                      <a:pt x="1241" y="521"/>
                    </a:lnTo>
                    <a:lnTo>
                      <a:pt x="881" y="761"/>
                    </a:lnTo>
                    <a:lnTo>
                      <a:pt x="561" y="1121"/>
                    </a:lnTo>
                    <a:lnTo>
                      <a:pt x="401" y="1281"/>
                    </a:lnTo>
                    <a:lnTo>
                      <a:pt x="281" y="1522"/>
                    </a:lnTo>
                    <a:lnTo>
                      <a:pt x="161" y="1762"/>
                    </a:lnTo>
                    <a:lnTo>
                      <a:pt x="81" y="2002"/>
                    </a:lnTo>
                    <a:lnTo>
                      <a:pt x="1" y="2562"/>
                    </a:lnTo>
                    <a:lnTo>
                      <a:pt x="1" y="3162"/>
                    </a:lnTo>
                    <a:lnTo>
                      <a:pt x="1" y="3722"/>
                    </a:lnTo>
                    <a:lnTo>
                      <a:pt x="41" y="4323"/>
                    </a:lnTo>
                    <a:lnTo>
                      <a:pt x="201" y="5243"/>
                    </a:lnTo>
                    <a:lnTo>
                      <a:pt x="321" y="5723"/>
                    </a:lnTo>
                    <a:lnTo>
                      <a:pt x="681" y="5403"/>
                    </a:lnTo>
                    <a:lnTo>
                      <a:pt x="1362" y="4763"/>
                    </a:lnTo>
                    <a:lnTo>
                      <a:pt x="1762" y="4363"/>
                    </a:lnTo>
                    <a:lnTo>
                      <a:pt x="2162" y="3882"/>
                    </a:lnTo>
                    <a:lnTo>
                      <a:pt x="2482" y="3402"/>
                    </a:lnTo>
                    <a:lnTo>
                      <a:pt x="2762" y="2922"/>
                    </a:lnTo>
                    <a:lnTo>
                      <a:pt x="2842" y="2682"/>
                    </a:lnTo>
                    <a:lnTo>
                      <a:pt x="2922" y="2402"/>
                    </a:lnTo>
                    <a:lnTo>
                      <a:pt x="2962" y="2162"/>
                    </a:lnTo>
                    <a:lnTo>
                      <a:pt x="2962" y="1922"/>
                    </a:lnTo>
                    <a:lnTo>
                      <a:pt x="2882" y="1442"/>
                    </a:lnTo>
                    <a:lnTo>
                      <a:pt x="2762" y="1041"/>
                    </a:lnTo>
                    <a:lnTo>
                      <a:pt x="2642" y="641"/>
                    </a:lnTo>
                    <a:lnTo>
                      <a:pt x="2482" y="361"/>
                    </a:lnTo>
                    <a:lnTo>
                      <a:pt x="2282" y="41"/>
                    </a:lnTo>
                    <a:lnTo>
                      <a:pt x="224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71"/>
              <p:cNvSpPr/>
              <p:nvPr/>
            </p:nvSpPr>
            <p:spPr>
              <a:xfrm flipH="1">
                <a:off x="1946911" y="1399052"/>
                <a:ext cx="169624" cy="28974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5403" extrusionOk="0">
                    <a:moveTo>
                      <a:pt x="41" y="0"/>
                    </a:moveTo>
                    <a:lnTo>
                      <a:pt x="1" y="480"/>
                    </a:lnTo>
                    <a:lnTo>
                      <a:pt x="1" y="1441"/>
                    </a:lnTo>
                    <a:lnTo>
                      <a:pt x="1" y="2001"/>
                    </a:lnTo>
                    <a:lnTo>
                      <a:pt x="81" y="2601"/>
                    </a:lnTo>
                    <a:lnTo>
                      <a:pt x="161" y="3201"/>
                    </a:lnTo>
                    <a:lnTo>
                      <a:pt x="321" y="3722"/>
                    </a:lnTo>
                    <a:lnTo>
                      <a:pt x="441" y="3962"/>
                    </a:lnTo>
                    <a:lnTo>
                      <a:pt x="561" y="4202"/>
                    </a:lnTo>
                    <a:lnTo>
                      <a:pt x="721" y="4402"/>
                    </a:lnTo>
                    <a:lnTo>
                      <a:pt x="921" y="4562"/>
                    </a:lnTo>
                    <a:lnTo>
                      <a:pt x="1281" y="4842"/>
                    </a:lnTo>
                    <a:lnTo>
                      <a:pt x="1682" y="5042"/>
                    </a:lnTo>
                    <a:lnTo>
                      <a:pt x="2042" y="5202"/>
                    </a:lnTo>
                    <a:lnTo>
                      <a:pt x="2362" y="5322"/>
                    </a:lnTo>
                    <a:lnTo>
                      <a:pt x="2722" y="5402"/>
                    </a:lnTo>
                    <a:lnTo>
                      <a:pt x="2762" y="5402"/>
                    </a:lnTo>
                    <a:lnTo>
                      <a:pt x="2922" y="5042"/>
                    </a:lnTo>
                    <a:lnTo>
                      <a:pt x="3002" y="4722"/>
                    </a:lnTo>
                    <a:lnTo>
                      <a:pt x="3122" y="4322"/>
                    </a:lnTo>
                    <a:lnTo>
                      <a:pt x="3162" y="3882"/>
                    </a:lnTo>
                    <a:lnTo>
                      <a:pt x="3162" y="3401"/>
                    </a:lnTo>
                    <a:lnTo>
                      <a:pt x="3122" y="3161"/>
                    </a:lnTo>
                    <a:lnTo>
                      <a:pt x="3082" y="2921"/>
                    </a:lnTo>
                    <a:lnTo>
                      <a:pt x="2962" y="2681"/>
                    </a:lnTo>
                    <a:lnTo>
                      <a:pt x="2842" y="2481"/>
                    </a:lnTo>
                    <a:lnTo>
                      <a:pt x="2522" y="2001"/>
                    </a:lnTo>
                    <a:lnTo>
                      <a:pt x="2122" y="1601"/>
                    </a:lnTo>
                    <a:lnTo>
                      <a:pt x="1682" y="1201"/>
                    </a:lnTo>
                    <a:lnTo>
                      <a:pt x="1241" y="800"/>
                    </a:lnTo>
                    <a:lnTo>
                      <a:pt x="441" y="280"/>
                    </a:lnTo>
                    <a:lnTo>
                      <a:pt x="4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71"/>
              <p:cNvSpPr/>
              <p:nvPr/>
            </p:nvSpPr>
            <p:spPr>
              <a:xfrm flipH="1">
                <a:off x="998402" y="1319630"/>
                <a:ext cx="1997946" cy="1313337"/>
              </a:xfrm>
              <a:custGeom>
                <a:avLst/>
                <a:gdLst/>
                <a:ahLst/>
                <a:cxnLst/>
                <a:rect l="l" t="t" r="r" b="b"/>
                <a:pathLst>
                  <a:path w="37256" h="24490" extrusionOk="0">
                    <a:moveTo>
                      <a:pt x="41" y="1"/>
                    </a:moveTo>
                    <a:lnTo>
                      <a:pt x="1" y="161"/>
                    </a:lnTo>
                    <a:lnTo>
                      <a:pt x="1281" y="441"/>
                    </a:lnTo>
                    <a:lnTo>
                      <a:pt x="2722" y="801"/>
                    </a:lnTo>
                    <a:lnTo>
                      <a:pt x="4642" y="1281"/>
                    </a:lnTo>
                    <a:lnTo>
                      <a:pt x="6883" y="2001"/>
                    </a:lnTo>
                    <a:lnTo>
                      <a:pt x="8164" y="2401"/>
                    </a:lnTo>
                    <a:lnTo>
                      <a:pt x="9484" y="2842"/>
                    </a:lnTo>
                    <a:lnTo>
                      <a:pt x="10845" y="3362"/>
                    </a:lnTo>
                    <a:lnTo>
                      <a:pt x="12285" y="3922"/>
                    </a:lnTo>
                    <a:lnTo>
                      <a:pt x="13726" y="4522"/>
                    </a:lnTo>
                    <a:lnTo>
                      <a:pt x="15247" y="5163"/>
                    </a:lnTo>
                    <a:lnTo>
                      <a:pt x="17007" y="6003"/>
                    </a:lnTo>
                    <a:lnTo>
                      <a:pt x="18688" y="6843"/>
                    </a:lnTo>
                    <a:lnTo>
                      <a:pt x="20328" y="7723"/>
                    </a:lnTo>
                    <a:lnTo>
                      <a:pt x="21889" y="8644"/>
                    </a:lnTo>
                    <a:lnTo>
                      <a:pt x="23410" y="9604"/>
                    </a:lnTo>
                    <a:lnTo>
                      <a:pt x="24850" y="10605"/>
                    </a:lnTo>
                    <a:lnTo>
                      <a:pt x="26251" y="11605"/>
                    </a:lnTo>
                    <a:lnTo>
                      <a:pt x="27571" y="12645"/>
                    </a:lnTo>
                    <a:lnTo>
                      <a:pt x="28372" y="13286"/>
                    </a:lnTo>
                    <a:lnTo>
                      <a:pt x="29132" y="13966"/>
                    </a:lnTo>
                    <a:lnTo>
                      <a:pt x="29852" y="14646"/>
                    </a:lnTo>
                    <a:lnTo>
                      <a:pt x="30572" y="15366"/>
                    </a:lnTo>
                    <a:lnTo>
                      <a:pt x="31293" y="16087"/>
                    </a:lnTo>
                    <a:lnTo>
                      <a:pt x="31933" y="16767"/>
                    </a:lnTo>
                    <a:lnTo>
                      <a:pt x="32573" y="17527"/>
                    </a:lnTo>
                    <a:lnTo>
                      <a:pt x="33173" y="18247"/>
                    </a:lnTo>
                    <a:lnTo>
                      <a:pt x="33774" y="19008"/>
                    </a:lnTo>
                    <a:lnTo>
                      <a:pt x="34334" y="19768"/>
                    </a:lnTo>
                    <a:lnTo>
                      <a:pt x="34854" y="20528"/>
                    </a:lnTo>
                    <a:lnTo>
                      <a:pt x="35374" y="21289"/>
                    </a:lnTo>
                    <a:lnTo>
                      <a:pt x="35814" y="22089"/>
                    </a:lnTo>
                    <a:lnTo>
                      <a:pt x="36295" y="22889"/>
                    </a:lnTo>
                    <a:lnTo>
                      <a:pt x="36695" y="23690"/>
                    </a:lnTo>
                    <a:lnTo>
                      <a:pt x="37095" y="24490"/>
                    </a:lnTo>
                    <a:lnTo>
                      <a:pt x="37255" y="24410"/>
                    </a:lnTo>
                    <a:lnTo>
                      <a:pt x="36855" y="23610"/>
                    </a:lnTo>
                    <a:lnTo>
                      <a:pt x="36415" y="22809"/>
                    </a:lnTo>
                    <a:lnTo>
                      <a:pt x="35975" y="22009"/>
                    </a:lnTo>
                    <a:lnTo>
                      <a:pt x="35494" y="21209"/>
                    </a:lnTo>
                    <a:lnTo>
                      <a:pt x="34974" y="20448"/>
                    </a:lnTo>
                    <a:lnTo>
                      <a:pt x="34454" y="19648"/>
                    </a:lnTo>
                    <a:lnTo>
                      <a:pt x="33894" y="18888"/>
                    </a:lnTo>
                    <a:lnTo>
                      <a:pt x="33333" y="18167"/>
                    </a:lnTo>
                    <a:lnTo>
                      <a:pt x="32693" y="17407"/>
                    </a:lnTo>
                    <a:lnTo>
                      <a:pt x="32053" y="16687"/>
                    </a:lnTo>
                    <a:lnTo>
                      <a:pt x="31413" y="15967"/>
                    </a:lnTo>
                    <a:lnTo>
                      <a:pt x="30692" y="15246"/>
                    </a:lnTo>
                    <a:lnTo>
                      <a:pt x="29972" y="14566"/>
                    </a:lnTo>
                    <a:lnTo>
                      <a:pt x="29252" y="13846"/>
                    </a:lnTo>
                    <a:lnTo>
                      <a:pt x="28452" y="13166"/>
                    </a:lnTo>
                    <a:lnTo>
                      <a:pt x="27651" y="12525"/>
                    </a:lnTo>
                    <a:lnTo>
                      <a:pt x="26331" y="11485"/>
                    </a:lnTo>
                    <a:lnTo>
                      <a:pt x="24930" y="10445"/>
                    </a:lnTo>
                    <a:lnTo>
                      <a:pt x="23490" y="9484"/>
                    </a:lnTo>
                    <a:lnTo>
                      <a:pt x="21969" y="8524"/>
                    </a:lnTo>
                    <a:lnTo>
                      <a:pt x="20409" y="7603"/>
                    </a:lnTo>
                    <a:lnTo>
                      <a:pt x="18768" y="6683"/>
                    </a:lnTo>
                    <a:lnTo>
                      <a:pt x="17047" y="5843"/>
                    </a:lnTo>
                    <a:lnTo>
                      <a:pt x="15287" y="5002"/>
                    </a:lnTo>
                    <a:lnTo>
                      <a:pt x="13806" y="4362"/>
                    </a:lnTo>
                    <a:lnTo>
                      <a:pt x="12325" y="3762"/>
                    </a:lnTo>
                    <a:lnTo>
                      <a:pt x="10885" y="3202"/>
                    </a:lnTo>
                    <a:lnTo>
                      <a:pt x="9524" y="2682"/>
                    </a:lnTo>
                    <a:lnTo>
                      <a:pt x="8204" y="2241"/>
                    </a:lnTo>
                    <a:lnTo>
                      <a:pt x="6923" y="1841"/>
                    </a:lnTo>
                    <a:lnTo>
                      <a:pt x="4682" y="1121"/>
                    </a:lnTo>
                    <a:lnTo>
                      <a:pt x="2762" y="641"/>
                    </a:lnTo>
                    <a:lnTo>
                      <a:pt x="1321" y="28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5" name="Google Shape;1625;p71"/>
            <p:cNvGrpSpPr/>
            <p:nvPr/>
          </p:nvGrpSpPr>
          <p:grpSpPr>
            <a:xfrm>
              <a:off x="-1028750" y="1367077"/>
              <a:ext cx="3713619" cy="4342227"/>
              <a:chOff x="-1276385" y="1714517"/>
              <a:chExt cx="3416392" cy="3994689"/>
            </a:xfrm>
          </p:grpSpPr>
          <p:sp>
            <p:nvSpPr>
              <p:cNvPr id="1626" name="Google Shape;1626;p71"/>
              <p:cNvSpPr/>
              <p:nvPr/>
            </p:nvSpPr>
            <p:spPr>
              <a:xfrm flipH="1">
                <a:off x="-671253" y="1714517"/>
                <a:ext cx="429235" cy="538688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0045" extrusionOk="0">
                    <a:moveTo>
                      <a:pt x="2922" y="0"/>
                    </a:moveTo>
                    <a:lnTo>
                      <a:pt x="2681" y="80"/>
                    </a:lnTo>
                    <a:lnTo>
                      <a:pt x="2441" y="200"/>
                    </a:lnTo>
                    <a:lnTo>
                      <a:pt x="2001" y="520"/>
                    </a:lnTo>
                    <a:lnTo>
                      <a:pt x="1601" y="921"/>
                    </a:lnTo>
                    <a:lnTo>
                      <a:pt x="1281" y="1361"/>
                    </a:lnTo>
                    <a:lnTo>
                      <a:pt x="1001" y="1841"/>
                    </a:lnTo>
                    <a:lnTo>
                      <a:pt x="761" y="2321"/>
                    </a:lnTo>
                    <a:lnTo>
                      <a:pt x="561" y="2801"/>
                    </a:lnTo>
                    <a:lnTo>
                      <a:pt x="401" y="3322"/>
                    </a:lnTo>
                    <a:lnTo>
                      <a:pt x="281" y="3802"/>
                    </a:lnTo>
                    <a:lnTo>
                      <a:pt x="120" y="4722"/>
                    </a:lnTo>
                    <a:lnTo>
                      <a:pt x="40" y="5482"/>
                    </a:lnTo>
                    <a:lnTo>
                      <a:pt x="0" y="6163"/>
                    </a:lnTo>
                    <a:lnTo>
                      <a:pt x="881" y="8483"/>
                    </a:lnTo>
                    <a:lnTo>
                      <a:pt x="1041" y="8604"/>
                    </a:lnTo>
                    <a:lnTo>
                      <a:pt x="1401" y="8924"/>
                    </a:lnTo>
                    <a:lnTo>
                      <a:pt x="2041" y="9284"/>
                    </a:lnTo>
                    <a:lnTo>
                      <a:pt x="2401" y="9484"/>
                    </a:lnTo>
                    <a:lnTo>
                      <a:pt x="2802" y="9684"/>
                    </a:lnTo>
                    <a:lnTo>
                      <a:pt x="3282" y="9844"/>
                    </a:lnTo>
                    <a:lnTo>
                      <a:pt x="3762" y="9964"/>
                    </a:lnTo>
                    <a:lnTo>
                      <a:pt x="4242" y="10004"/>
                    </a:lnTo>
                    <a:lnTo>
                      <a:pt x="4802" y="10044"/>
                    </a:lnTo>
                    <a:lnTo>
                      <a:pt x="5322" y="9964"/>
                    </a:lnTo>
                    <a:lnTo>
                      <a:pt x="5923" y="9844"/>
                    </a:lnTo>
                    <a:lnTo>
                      <a:pt x="6483" y="9604"/>
                    </a:lnTo>
                    <a:lnTo>
                      <a:pt x="6763" y="9444"/>
                    </a:lnTo>
                    <a:lnTo>
                      <a:pt x="7043" y="9244"/>
                    </a:lnTo>
                    <a:lnTo>
                      <a:pt x="7323" y="9044"/>
                    </a:lnTo>
                    <a:lnTo>
                      <a:pt x="7523" y="8804"/>
                    </a:lnTo>
                    <a:lnTo>
                      <a:pt x="7723" y="8524"/>
                    </a:lnTo>
                    <a:lnTo>
                      <a:pt x="7843" y="8203"/>
                    </a:lnTo>
                    <a:lnTo>
                      <a:pt x="7923" y="7843"/>
                    </a:lnTo>
                    <a:lnTo>
                      <a:pt x="8004" y="7483"/>
                    </a:lnTo>
                    <a:lnTo>
                      <a:pt x="8004" y="7123"/>
                    </a:lnTo>
                    <a:lnTo>
                      <a:pt x="8004" y="6723"/>
                    </a:lnTo>
                    <a:lnTo>
                      <a:pt x="7923" y="6323"/>
                    </a:lnTo>
                    <a:lnTo>
                      <a:pt x="7843" y="5883"/>
                    </a:lnTo>
                    <a:lnTo>
                      <a:pt x="7763" y="5482"/>
                    </a:lnTo>
                    <a:lnTo>
                      <a:pt x="7603" y="5042"/>
                    </a:lnTo>
                    <a:lnTo>
                      <a:pt x="7283" y="4162"/>
                    </a:lnTo>
                    <a:lnTo>
                      <a:pt x="6843" y="3322"/>
                    </a:lnTo>
                    <a:lnTo>
                      <a:pt x="6363" y="2521"/>
                    </a:lnTo>
                    <a:lnTo>
                      <a:pt x="5803" y="1801"/>
                    </a:lnTo>
                    <a:lnTo>
                      <a:pt x="5242" y="1161"/>
                    </a:lnTo>
                    <a:lnTo>
                      <a:pt x="4922" y="881"/>
                    </a:lnTo>
                    <a:lnTo>
                      <a:pt x="4642" y="641"/>
                    </a:lnTo>
                    <a:lnTo>
                      <a:pt x="4362" y="400"/>
                    </a:lnTo>
                    <a:lnTo>
                      <a:pt x="4042" y="240"/>
                    </a:lnTo>
                    <a:lnTo>
                      <a:pt x="3762" y="120"/>
                    </a:lnTo>
                    <a:lnTo>
                      <a:pt x="3482" y="40"/>
                    </a:lnTo>
                    <a:lnTo>
                      <a:pt x="32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71"/>
              <p:cNvSpPr/>
              <p:nvPr/>
            </p:nvSpPr>
            <p:spPr>
              <a:xfrm flipH="1">
                <a:off x="-259233" y="1914065"/>
                <a:ext cx="1068742" cy="1712487"/>
              </a:xfrm>
              <a:custGeom>
                <a:avLst/>
                <a:gdLst/>
                <a:ahLst/>
                <a:cxnLst/>
                <a:rect l="l" t="t" r="r" b="b"/>
                <a:pathLst>
                  <a:path w="19929" h="31933" extrusionOk="0">
                    <a:moveTo>
                      <a:pt x="10245" y="1"/>
                    </a:moveTo>
                    <a:lnTo>
                      <a:pt x="9805" y="41"/>
                    </a:lnTo>
                    <a:lnTo>
                      <a:pt x="9284" y="81"/>
                    </a:lnTo>
                    <a:lnTo>
                      <a:pt x="8724" y="161"/>
                    </a:lnTo>
                    <a:lnTo>
                      <a:pt x="8124" y="281"/>
                    </a:lnTo>
                    <a:lnTo>
                      <a:pt x="7524" y="481"/>
                    </a:lnTo>
                    <a:lnTo>
                      <a:pt x="6884" y="721"/>
                    </a:lnTo>
                    <a:lnTo>
                      <a:pt x="6283" y="1081"/>
                    </a:lnTo>
                    <a:lnTo>
                      <a:pt x="5683" y="1481"/>
                    </a:lnTo>
                    <a:lnTo>
                      <a:pt x="5403" y="1721"/>
                    </a:lnTo>
                    <a:lnTo>
                      <a:pt x="5163" y="1961"/>
                    </a:lnTo>
                    <a:lnTo>
                      <a:pt x="4883" y="2242"/>
                    </a:lnTo>
                    <a:lnTo>
                      <a:pt x="4643" y="2562"/>
                    </a:lnTo>
                    <a:lnTo>
                      <a:pt x="4403" y="2922"/>
                    </a:lnTo>
                    <a:lnTo>
                      <a:pt x="4203" y="3282"/>
                    </a:lnTo>
                    <a:lnTo>
                      <a:pt x="4002" y="3682"/>
                    </a:lnTo>
                    <a:lnTo>
                      <a:pt x="3842" y="4082"/>
                    </a:lnTo>
                    <a:lnTo>
                      <a:pt x="3682" y="4522"/>
                    </a:lnTo>
                    <a:lnTo>
                      <a:pt x="3562" y="4963"/>
                    </a:lnTo>
                    <a:lnTo>
                      <a:pt x="3482" y="5363"/>
                    </a:lnTo>
                    <a:lnTo>
                      <a:pt x="3442" y="5723"/>
                    </a:lnTo>
                    <a:lnTo>
                      <a:pt x="3402" y="6123"/>
                    </a:lnTo>
                    <a:lnTo>
                      <a:pt x="3442" y="6483"/>
                    </a:lnTo>
                    <a:lnTo>
                      <a:pt x="3522" y="7163"/>
                    </a:lnTo>
                    <a:lnTo>
                      <a:pt x="3682" y="7764"/>
                    </a:lnTo>
                    <a:lnTo>
                      <a:pt x="3882" y="8364"/>
                    </a:lnTo>
                    <a:lnTo>
                      <a:pt x="4162" y="8964"/>
                    </a:lnTo>
                    <a:lnTo>
                      <a:pt x="4443" y="9484"/>
                    </a:lnTo>
                    <a:lnTo>
                      <a:pt x="5083" y="10525"/>
                    </a:lnTo>
                    <a:lnTo>
                      <a:pt x="5403" y="11045"/>
                    </a:lnTo>
                    <a:lnTo>
                      <a:pt x="5643" y="11565"/>
                    </a:lnTo>
                    <a:lnTo>
                      <a:pt x="5883" y="12085"/>
                    </a:lnTo>
                    <a:lnTo>
                      <a:pt x="6003" y="12605"/>
                    </a:lnTo>
                    <a:lnTo>
                      <a:pt x="6083" y="13166"/>
                    </a:lnTo>
                    <a:lnTo>
                      <a:pt x="6083" y="13446"/>
                    </a:lnTo>
                    <a:lnTo>
                      <a:pt x="6043" y="13726"/>
                    </a:lnTo>
                    <a:lnTo>
                      <a:pt x="5963" y="14046"/>
                    </a:lnTo>
                    <a:lnTo>
                      <a:pt x="5883" y="14326"/>
                    </a:lnTo>
                    <a:lnTo>
                      <a:pt x="5723" y="14646"/>
                    </a:lnTo>
                    <a:lnTo>
                      <a:pt x="5523" y="14926"/>
                    </a:lnTo>
                    <a:lnTo>
                      <a:pt x="5083" y="15527"/>
                    </a:lnTo>
                    <a:lnTo>
                      <a:pt x="4563" y="16167"/>
                    </a:lnTo>
                    <a:lnTo>
                      <a:pt x="3322" y="17527"/>
                    </a:lnTo>
                    <a:lnTo>
                      <a:pt x="2642" y="18248"/>
                    </a:lnTo>
                    <a:lnTo>
                      <a:pt x="2002" y="18968"/>
                    </a:lnTo>
                    <a:lnTo>
                      <a:pt x="1401" y="19768"/>
                    </a:lnTo>
                    <a:lnTo>
                      <a:pt x="1161" y="20208"/>
                    </a:lnTo>
                    <a:lnTo>
                      <a:pt x="881" y="20649"/>
                    </a:lnTo>
                    <a:lnTo>
                      <a:pt x="681" y="21089"/>
                    </a:lnTo>
                    <a:lnTo>
                      <a:pt x="481" y="21529"/>
                    </a:lnTo>
                    <a:lnTo>
                      <a:pt x="281" y="22009"/>
                    </a:lnTo>
                    <a:lnTo>
                      <a:pt x="161" y="22529"/>
                    </a:lnTo>
                    <a:lnTo>
                      <a:pt x="81" y="23009"/>
                    </a:lnTo>
                    <a:lnTo>
                      <a:pt x="1" y="23570"/>
                    </a:lnTo>
                    <a:lnTo>
                      <a:pt x="1" y="24090"/>
                    </a:lnTo>
                    <a:lnTo>
                      <a:pt x="41" y="24650"/>
                    </a:lnTo>
                    <a:lnTo>
                      <a:pt x="121" y="25250"/>
                    </a:lnTo>
                    <a:lnTo>
                      <a:pt x="281" y="25851"/>
                    </a:lnTo>
                    <a:lnTo>
                      <a:pt x="481" y="26491"/>
                    </a:lnTo>
                    <a:lnTo>
                      <a:pt x="721" y="27131"/>
                    </a:lnTo>
                    <a:lnTo>
                      <a:pt x="1081" y="27771"/>
                    </a:lnTo>
                    <a:lnTo>
                      <a:pt x="1481" y="28371"/>
                    </a:lnTo>
                    <a:lnTo>
                      <a:pt x="1922" y="28932"/>
                    </a:lnTo>
                    <a:lnTo>
                      <a:pt x="2402" y="29412"/>
                    </a:lnTo>
                    <a:lnTo>
                      <a:pt x="2962" y="29892"/>
                    </a:lnTo>
                    <a:lnTo>
                      <a:pt x="3562" y="30332"/>
                    </a:lnTo>
                    <a:lnTo>
                      <a:pt x="4203" y="30692"/>
                    </a:lnTo>
                    <a:lnTo>
                      <a:pt x="4883" y="31012"/>
                    </a:lnTo>
                    <a:lnTo>
                      <a:pt x="5603" y="31293"/>
                    </a:lnTo>
                    <a:lnTo>
                      <a:pt x="6323" y="31533"/>
                    </a:lnTo>
                    <a:lnTo>
                      <a:pt x="7084" y="31693"/>
                    </a:lnTo>
                    <a:lnTo>
                      <a:pt x="7844" y="31853"/>
                    </a:lnTo>
                    <a:lnTo>
                      <a:pt x="8644" y="31933"/>
                    </a:lnTo>
                    <a:lnTo>
                      <a:pt x="10205" y="31933"/>
                    </a:lnTo>
                    <a:lnTo>
                      <a:pt x="11005" y="31853"/>
                    </a:lnTo>
                    <a:lnTo>
                      <a:pt x="11805" y="31733"/>
                    </a:lnTo>
                    <a:lnTo>
                      <a:pt x="12566" y="31533"/>
                    </a:lnTo>
                    <a:lnTo>
                      <a:pt x="13326" y="31293"/>
                    </a:lnTo>
                    <a:lnTo>
                      <a:pt x="14086" y="30972"/>
                    </a:lnTo>
                    <a:lnTo>
                      <a:pt x="14807" y="30652"/>
                    </a:lnTo>
                    <a:lnTo>
                      <a:pt x="15487" y="30212"/>
                    </a:lnTo>
                    <a:lnTo>
                      <a:pt x="16127" y="29732"/>
                    </a:lnTo>
                    <a:lnTo>
                      <a:pt x="16767" y="29212"/>
                    </a:lnTo>
                    <a:lnTo>
                      <a:pt x="17328" y="28612"/>
                    </a:lnTo>
                    <a:lnTo>
                      <a:pt x="17848" y="27971"/>
                    </a:lnTo>
                    <a:lnTo>
                      <a:pt x="18328" y="27251"/>
                    </a:lnTo>
                    <a:lnTo>
                      <a:pt x="18768" y="26451"/>
                    </a:lnTo>
                    <a:lnTo>
                      <a:pt x="19128" y="25610"/>
                    </a:lnTo>
                    <a:lnTo>
                      <a:pt x="19448" y="24730"/>
                    </a:lnTo>
                    <a:lnTo>
                      <a:pt x="19648" y="23730"/>
                    </a:lnTo>
                    <a:lnTo>
                      <a:pt x="19809" y="22689"/>
                    </a:lnTo>
                    <a:lnTo>
                      <a:pt x="19889" y="21609"/>
                    </a:lnTo>
                    <a:lnTo>
                      <a:pt x="19929" y="20569"/>
                    </a:lnTo>
                    <a:lnTo>
                      <a:pt x="19889" y="19488"/>
                    </a:lnTo>
                    <a:lnTo>
                      <a:pt x="19809" y="18448"/>
                    </a:lnTo>
                    <a:lnTo>
                      <a:pt x="19688" y="17367"/>
                    </a:lnTo>
                    <a:lnTo>
                      <a:pt x="19488" y="16327"/>
                    </a:lnTo>
                    <a:lnTo>
                      <a:pt x="19248" y="15327"/>
                    </a:lnTo>
                    <a:lnTo>
                      <a:pt x="19008" y="14326"/>
                    </a:lnTo>
                    <a:lnTo>
                      <a:pt x="18688" y="13326"/>
                    </a:lnTo>
                    <a:lnTo>
                      <a:pt x="18368" y="12365"/>
                    </a:lnTo>
                    <a:lnTo>
                      <a:pt x="18008" y="11405"/>
                    </a:lnTo>
                    <a:lnTo>
                      <a:pt x="17608" y="10485"/>
                    </a:lnTo>
                    <a:lnTo>
                      <a:pt x="17248" y="9604"/>
                    </a:lnTo>
                    <a:lnTo>
                      <a:pt x="16807" y="8724"/>
                    </a:lnTo>
                    <a:lnTo>
                      <a:pt x="15967" y="7083"/>
                    </a:lnTo>
                    <a:lnTo>
                      <a:pt x="15087" y="5563"/>
                    </a:lnTo>
                    <a:lnTo>
                      <a:pt x="14206" y="4202"/>
                    </a:lnTo>
                    <a:lnTo>
                      <a:pt x="13406" y="3002"/>
                    </a:lnTo>
                    <a:lnTo>
                      <a:pt x="12686" y="1961"/>
                    </a:lnTo>
                    <a:lnTo>
                      <a:pt x="12046" y="1161"/>
                    </a:lnTo>
                    <a:lnTo>
                      <a:pt x="11565" y="561"/>
                    </a:lnTo>
                    <a:lnTo>
                      <a:pt x="11165" y="41"/>
                    </a:lnTo>
                    <a:lnTo>
                      <a:pt x="10885" y="41"/>
                    </a:lnTo>
                    <a:lnTo>
                      <a:pt x="10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71"/>
              <p:cNvSpPr/>
              <p:nvPr/>
            </p:nvSpPr>
            <p:spPr>
              <a:xfrm flipH="1">
                <a:off x="-321494" y="2703783"/>
                <a:ext cx="686754" cy="828384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15447" extrusionOk="0">
                    <a:moveTo>
                      <a:pt x="8243" y="0"/>
                    </a:moveTo>
                    <a:lnTo>
                      <a:pt x="0" y="3602"/>
                    </a:lnTo>
                    <a:lnTo>
                      <a:pt x="120" y="3922"/>
                    </a:lnTo>
                    <a:lnTo>
                      <a:pt x="440" y="4682"/>
                    </a:lnTo>
                    <a:lnTo>
                      <a:pt x="840" y="5883"/>
                    </a:lnTo>
                    <a:lnTo>
                      <a:pt x="1081" y="6603"/>
                    </a:lnTo>
                    <a:lnTo>
                      <a:pt x="1281" y="7363"/>
                    </a:lnTo>
                    <a:lnTo>
                      <a:pt x="1481" y="8203"/>
                    </a:lnTo>
                    <a:lnTo>
                      <a:pt x="1641" y="9084"/>
                    </a:lnTo>
                    <a:lnTo>
                      <a:pt x="1761" y="9964"/>
                    </a:lnTo>
                    <a:lnTo>
                      <a:pt x="1841" y="10844"/>
                    </a:lnTo>
                    <a:lnTo>
                      <a:pt x="1881" y="11725"/>
                    </a:lnTo>
                    <a:lnTo>
                      <a:pt x="1841" y="12605"/>
                    </a:lnTo>
                    <a:lnTo>
                      <a:pt x="1681" y="13445"/>
                    </a:lnTo>
                    <a:lnTo>
                      <a:pt x="1601" y="13846"/>
                    </a:lnTo>
                    <a:lnTo>
                      <a:pt x="1481" y="14246"/>
                    </a:lnTo>
                    <a:lnTo>
                      <a:pt x="1401" y="14606"/>
                    </a:lnTo>
                    <a:lnTo>
                      <a:pt x="1361" y="14886"/>
                    </a:lnTo>
                    <a:lnTo>
                      <a:pt x="1441" y="15126"/>
                    </a:lnTo>
                    <a:lnTo>
                      <a:pt x="1561" y="15286"/>
                    </a:lnTo>
                    <a:lnTo>
                      <a:pt x="1761" y="15406"/>
                    </a:lnTo>
                    <a:lnTo>
                      <a:pt x="2001" y="15446"/>
                    </a:lnTo>
                    <a:lnTo>
                      <a:pt x="2281" y="15446"/>
                    </a:lnTo>
                    <a:lnTo>
                      <a:pt x="2641" y="15406"/>
                    </a:lnTo>
                    <a:lnTo>
                      <a:pt x="3041" y="15326"/>
                    </a:lnTo>
                    <a:lnTo>
                      <a:pt x="3481" y="15206"/>
                    </a:lnTo>
                    <a:lnTo>
                      <a:pt x="4442" y="14886"/>
                    </a:lnTo>
                    <a:lnTo>
                      <a:pt x="5482" y="14446"/>
                    </a:lnTo>
                    <a:lnTo>
                      <a:pt x="6603" y="13886"/>
                    </a:lnTo>
                    <a:lnTo>
                      <a:pt x="7723" y="13325"/>
                    </a:lnTo>
                    <a:lnTo>
                      <a:pt x="8843" y="12725"/>
                    </a:lnTo>
                    <a:lnTo>
                      <a:pt x="10844" y="11605"/>
                    </a:lnTo>
                    <a:lnTo>
                      <a:pt x="12245" y="10764"/>
                    </a:lnTo>
                    <a:lnTo>
                      <a:pt x="12805" y="10404"/>
                    </a:lnTo>
                    <a:lnTo>
                      <a:pt x="8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71"/>
              <p:cNvSpPr/>
              <p:nvPr/>
            </p:nvSpPr>
            <p:spPr>
              <a:xfrm flipH="1">
                <a:off x="-366541" y="1993487"/>
                <a:ext cx="1100919" cy="1019352"/>
              </a:xfrm>
              <a:custGeom>
                <a:avLst/>
                <a:gdLst/>
                <a:ahLst/>
                <a:cxnLst/>
                <a:rect l="l" t="t" r="r" b="b"/>
                <a:pathLst>
                  <a:path w="20529" h="19008" extrusionOk="0">
                    <a:moveTo>
                      <a:pt x="11125" y="0"/>
                    </a:moveTo>
                    <a:lnTo>
                      <a:pt x="10645" y="40"/>
                    </a:lnTo>
                    <a:lnTo>
                      <a:pt x="10124" y="120"/>
                    </a:lnTo>
                    <a:lnTo>
                      <a:pt x="9644" y="200"/>
                    </a:lnTo>
                    <a:lnTo>
                      <a:pt x="9164" y="320"/>
                    </a:lnTo>
                    <a:lnTo>
                      <a:pt x="8684" y="440"/>
                    </a:lnTo>
                    <a:lnTo>
                      <a:pt x="8204" y="640"/>
                    </a:lnTo>
                    <a:lnTo>
                      <a:pt x="7763" y="841"/>
                    </a:lnTo>
                    <a:lnTo>
                      <a:pt x="7283" y="1121"/>
                    </a:lnTo>
                    <a:lnTo>
                      <a:pt x="6843" y="1441"/>
                    </a:lnTo>
                    <a:lnTo>
                      <a:pt x="6403" y="1761"/>
                    </a:lnTo>
                    <a:lnTo>
                      <a:pt x="6003" y="2161"/>
                    </a:lnTo>
                    <a:lnTo>
                      <a:pt x="5603" y="2601"/>
                    </a:lnTo>
                    <a:lnTo>
                      <a:pt x="4962" y="3442"/>
                    </a:lnTo>
                    <a:lnTo>
                      <a:pt x="4442" y="4202"/>
                    </a:lnTo>
                    <a:lnTo>
                      <a:pt x="4002" y="4922"/>
                    </a:lnTo>
                    <a:lnTo>
                      <a:pt x="3642" y="5522"/>
                    </a:lnTo>
                    <a:lnTo>
                      <a:pt x="3362" y="6123"/>
                    </a:lnTo>
                    <a:lnTo>
                      <a:pt x="3122" y="6643"/>
                    </a:lnTo>
                    <a:lnTo>
                      <a:pt x="2802" y="7483"/>
                    </a:lnTo>
                    <a:lnTo>
                      <a:pt x="2601" y="8163"/>
                    </a:lnTo>
                    <a:lnTo>
                      <a:pt x="2401" y="8684"/>
                    </a:lnTo>
                    <a:lnTo>
                      <a:pt x="2281" y="8884"/>
                    </a:lnTo>
                    <a:lnTo>
                      <a:pt x="2161" y="9044"/>
                    </a:lnTo>
                    <a:lnTo>
                      <a:pt x="1961" y="9164"/>
                    </a:lnTo>
                    <a:lnTo>
                      <a:pt x="1761" y="9244"/>
                    </a:lnTo>
                    <a:lnTo>
                      <a:pt x="841" y="9604"/>
                    </a:lnTo>
                    <a:lnTo>
                      <a:pt x="521" y="9764"/>
                    </a:lnTo>
                    <a:lnTo>
                      <a:pt x="241" y="9924"/>
                    </a:lnTo>
                    <a:lnTo>
                      <a:pt x="80" y="10084"/>
                    </a:lnTo>
                    <a:lnTo>
                      <a:pt x="0" y="10244"/>
                    </a:lnTo>
                    <a:lnTo>
                      <a:pt x="0" y="10324"/>
                    </a:lnTo>
                    <a:lnTo>
                      <a:pt x="0" y="10404"/>
                    </a:lnTo>
                    <a:lnTo>
                      <a:pt x="120" y="10564"/>
                    </a:lnTo>
                    <a:lnTo>
                      <a:pt x="521" y="10884"/>
                    </a:lnTo>
                    <a:lnTo>
                      <a:pt x="881" y="11124"/>
                    </a:lnTo>
                    <a:lnTo>
                      <a:pt x="1281" y="11285"/>
                    </a:lnTo>
                    <a:lnTo>
                      <a:pt x="1041" y="12285"/>
                    </a:lnTo>
                    <a:lnTo>
                      <a:pt x="881" y="13325"/>
                    </a:lnTo>
                    <a:lnTo>
                      <a:pt x="681" y="14526"/>
                    </a:lnTo>
                    <a:lnTo>
                      <a:pt x="641" y="15166"/>
                    </a:lnTo>
                    <a:lnTo>
                      <a:pt x="601" y="15806"/>
                    </a:lnTo>
                    <a:lnTo>
                      <a:pt x="601" y="16406"/>
                    </a:lnTo>
                    <a:lnTo>
                      <a:pt x="641" y="16967"/>
                    </a:lnTo>
                    <a:lnTo>
                      <a:pt x="721" y="17487"/>
                    </a:lnTo>
                    <a:lnTo>
                      <a:pt x="841" y="17927"/>
                    </a:lnTo>
                    <a:lnTo>
                      <a:pt x="921" y="18127"/>
                    </a:lnTo>
                    <a:lnTo>
                      <a:pt x="1041" y="18287"/>
                    </a:lnTo>
                    <a:lnTo>
                      <a:pt x="1161" y="18407"/>
                    </a:lnTo>
                    <a:lnTo>
                      <a:pt x="1281" y="18527"/>
                    </a:lnTo>
                    <a:lnTo>
                      <a:pt x="1641" y="18687"/>
                    </a:lnTo>
                    <a:lnTo>
                      <a:pt x="2081" y="18807"/>
                    </a:lnTo>
                    <a:lnTo>
                      <a:pt x="2601" y="18887"/>
                    </a:lnTo>
                    <a:lnTo>
                      <a:pt x="3202" y="18967"/>
                    </a:lnTo>
                    <a:lnTo>
                      <a:pt x="3842" y="19007"/>
                    </a:lnTo>
                    <a:lnTo>
                      <a:pt x="4562" y="19007"/>
                    </a:lnTo>
                    <a:lnTo>
                      <a:pt x="6043" y="18967"/>
                    </a:lnTo>
                    <a:lnTo>
                      <a:pt x="7563" y="18847"/>
                    </a:lnTo>
                    <a:lnTo>
                      <a:pt x="9044" y="18647"/>
                    </a:lnTo>
                    <a:lnTo>
                      <a:pt x="10364" y="18407"/>
                    </a:lnTo>
                    <a:lnTo>
                      <a:pt x="10925" y="18287"/>
                    </a:lnTo>
                    <a:lnTo>
                      <a:pt x="11365" y="18127"/>
                    </a:lnTo>
                    <a:lnTo>
                      <a:pt x="15526" y="16767"/>
                    </a:lnTo>
                    <a:lnTo>
                      <a:pt x="16687" y="12725"/>
                    </a:lnTo>
                    <a:lnTo>
                      <a:pt x="16767" y="12725"/>
                    </a:lnTo>
                    <a:lnTo>
                      <a:pt x="17047" y="12645"/>
                    </a:lnTo>
                    <a:lnTo>
                      <a:pt x="17487" y="12525"/>
                    </a:lnTo>
                    <a:lnTo>
                      <a:pt x="17967" y="12245"/>
                    </a:lnTo>
                    <a:lnTo>
                      <a:pt x="18247" y="12085"/>
                    </a:lnTo>
                    <a:lnTo>
                      <a:pt x="18568" y="11845"/>
                    </a:lnTo>
                    <a:lnTo>
                      <a:pt x="18848" y="11565"/>
                    </a:lnTo>
                    <a:lnTo>
                      <a:pt x="19128" y="11285"/>
                    </a:lnTo>
                    <a:lnTo>
                      <a:pt x="19408" y="10884"/>
                    </a:lnTo>
                    <a:lnTo>
                      <a:pt x="19688" y="10484"/>
                    </a:lnTo>
                    <a:lnTo>
                      <a:pt x="19928" y="10004"/>
                    </a:lnTo>
                    <a:lnTo>
                      <a:pt x="20168" y="9444"/>
                    </a:lnTo>
                    <a:lnTo>
                      <a:pt x="20328" y="8884"/>
                    </a:lnTo>
                    <a:lnTo>
                      <a:pt x="20448" y="8283"/>
                    </a:lnTo>
                    <a:lnTo>
                      <a:pt x="20528" y="7683"/>
                    </a:lnTo>
                    <a:lnTo>
                      <a:pt x="20528" y="7083"/>
                    </a:lnTo>
                    <a:lnTo>
                      <a:pt x="20488" y="6483"/>
                    </a:lnTo>
                    <a:lnTo>
                      <a:pt x="20368" y="5882"/>
                    </a:lnTo>
                    <a:lnTo>
                      <a:pt x="20248" y="5282"/>
                    </a:lnTo>
                    <a:lnTo>
                      <a:pt x="20048" y="4722"/>
                    </a:lnTo>
                    <a:lnTo>
                      <a:pt x="19808" y="4162"/>
                    </a:lnTo>
                    <a:lnTo>
                      <a:pt x="19528" y="3642"/>
                    </a:lnTo>
                    <a:lnTo>
                      <a:pt x="19248" y="3161"/>
                    </a:lnTo>
                    <a:lnTo>
                      <a:pt x="18888" y="2721"/>
                    </a:lnTo>
                    <a:lnTo>
                      <a:pt x="18528" y="2321"/>
                    </a:lnTo>
                    <a:lnTo>
                      <a:pt x="18127" y="1961"/>
                    </a:lnTo>
                    <a:lnTo>
                      <a:pt x="17687" y="1641"/>
                    </a:lnTo>
                    <a:lnTo>
                      <a:pt x="17247" y="1361"/>
                    </a:lnTo>
                    <a:lnTo>
                      <a:pt x="16927" y="1201"/>
                    </a:lnTo>
                    <a:lnTo>
                      <a:pt x="16007" y="841"/>
                    </a:lnTo>
                    <a:lnTo>
                      <a:pt x="15406" y="640"/>
                    </a:lnTo>
                    <a:lnTo>
                      <a:pt x="14686" y="440"/>
                    </a:lnTo>
                    <a:lnTo>
                      <a:pt x="13846" y="240"/>
                    </a:lnTo>
                    <a:lnTo>
                      <a:pt x="13005" y="120"/>
                    </a:lnTo>
                    <a:lnTo>
                      <a:pt x="12085" y="40"/>
                    </a:lnTo>
                    <a:lnTo>
                      <a:pt x="11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71"/>
              <p:cNvSpPr/>
              <p:nvPr/>
            </p:nvSpPr>
            <p:spPr>
              <a:xfrm flipH="1">
                <a:off x="-1276385" y="3150125"/>
                <a:ext cx="2581574" cy="2096621"/>
              </a:xfrm>
              <a:custGeom>
                <a:avLst/>
                <a:gdLst/>
                <a:ahLst/>
                <a:cxnLst/>
                <a:rect l="l" t="t" r="r" b="b"/>
                <a:pathLst>
                  <a:path w="48139" h="39096" extrusionOk="0">
                    <a:moveTo>
                      <a:pt x="32693" y="0"/>
                    </a:moveTo>
                    <a:lnTo>
                      <a:pt x="29372" y="120"/>
                    </a:lnTo>
                    <a:lnTo>
                      <a:pt x="27851" y="601"/>
                    </a:lnTo>
                    <a:lnTo>
                      <a:pt x="24450" y="1721"/>
                    </a:lnTo>
                    <a:lnTo>
                      <a:pt x="22529" y="2361"/>
                    </a:lnTo>
                    <a:lnTo>
                      <a:pt x="20808" y="3002"/>
                    </a:lnTo>
                    <a:lnTo>
                      <a:pt x="19448" y="3522"/>
                    </a:lnTo>
                    <a:lnTo>
                      <a:pt x="18968" y="3722"/>
                    </a:lnTo>
                    <a:lnTo>
                      <a:pt x="18648" y="3882"/>
                    </a:lnTo>
                    <a:lnTo>
                      <a:pt x="18447" y="4042"/>
                    </a:lnTo>
                    <a:lnTo>
                      <a:pt x="18287" y="4282"/>
                    </a:lnTo>
                    <a:lnTo>
                      <a:pt x="18127" y="4602"/>
                    </a:lnTo>
                    <a:lnTo>
                      <a:pt x="17967" y="4922"/>
                    </a:lnTo>
                    <a:lnTo>
                      <a:pt x="17887" y="5322"/>
                    </a:lnTo>
                    <a:lnTo>
                      <a:pt x="17767" y="5723"/>
                    </a:lnTo>
                    <a:lnTo>
                      <a:pt x="17647" y="6523"/>
                    </a:lnTo>
                    <a:lnTo>
                      <a:pt x="17567" y="7323"/>
                    </a:lnTo>
                    <a:lnTo>
                      <a:pt x="17527" y="8003"/>
                    </a:lnTo>
                    <a:lnTo>
                      <a:pt x="17487" y="8644"/>
                    </a:lnTo>
                    <a:lnTo>
                      <a:pt x="15646" y="9284"/>
                    </a:lnTo>
                    <a:lnTo>
                      <a:pt x="13726" y="9964"/>
                    </a:lnTo>
                    <a:lnTo>
                      <a:pt x="11445" y="10845"/>
                    </a:lnTo>
                    <a:lnTo>
                      <a:pt x="10284" y="11325"/>
                    </a:lnTo>
                    <a:lnTo>
                      <a:pt x="9124" y="11845"/>
                    </a:lnTo>
                    <a:lnTo>
                      <a:pt x="8003" y="12325"/>
                    </a:lnTo>
                    <a:lnTo>
                      <a:pt x="6963" y="12845"/>
                    </a:lnTo>
                    <a:lnTo>
                      <a:pt x="6003" y="13406"/>
                    </a:lnTo>
                    <a:lnTo>
                      <a:pt x="5242" y="13886"/>
                    </a:lnTo>
                    <a:lnTo>
                      <a:pt x="4882" y="14166"/>
                    </a:lnTo>
                    <a:lnTo>
                      <a:pt x="4602" y="14406"/>
                    </a:lnTo>
                    <a:lnTo>
                      <a:pt x="4362" y="14646"/>
                    </a:lnTo>
                    <a:lnTo>
                      <a:pt x="4202" y="14886"/>
                    </a:lnTo>
                    <a:lnTo>
                      <a:pt x="4042" y="15166"/>
                    </a:lnTo>
                    <a:lnTo>
                      <a:pt x="3882" y="15526"/>
                    </a:lnTo>
                    <a:lnTo>
                      <a:pt x="3562" y="16607"/>
                    </a:lnTo>
                    <a:lnTo>
                      <a:pt x="3242" y="17967"/>
                    </a:lnTo>
                    <a:lnTo>
                      <a:pt x="2881" y="19608"/>
                    </a:lnTo>
                    <a:lnTo>
                      <a:pt x="2521" y="21449"/>
                    </a:lnTo>
                    <a:lnTo>
                      <a:pt x="2161" y="23449"/>
                    </a:lnTo>
                    <a:lnTo>
                      <a:pt x="1521" y="27651"/>
                    </a:lnTo>
                    <a:lnTo>
                      <a:pt x="921" y="31733"/>
                    </a:lnTo>
                    <a:lnTo>
                      <a:pt x="441" y="35214"/>
                    </a:lnTo>
                    <a:lnTo>
                      <a:pt x="0" y="38575"/>
                    </a:lnTo>
                    <a:lnTo>
                      <a:pt x="7523" y="38735"/>
                    </a:lnTo>
                    <a:lnTo>
                      <a:pt x="15246" y="38895"/>
                    </a:lnTo>
                    <a:lnTo>
                      <a:pt x="24090" y="39015"/>
                    </a:lnTo>
                    <a:lnTo>
                      <a:pt x="32933" y="39095"/>
                    </a:lnTo>
                    <a:lnTo>
                      <a:pt x="36975" y="39095"/>
                    </a:lnTo>
                    <a:lnTo>
                      <a:pt x="40616" y="39055"/>
                    </a:lnTo>
                    <a:lnTo>
                      <a:pt x="43697" y="39015"/>
                    </a:lnTo>
                    <a:lnTo>
                      <a:pt x="46058" y="38895"/>
                    </a:lnTo>
                    <a:lnTo>
                      <a:pt x="46938" y="38855"/>
                    </a:lnTo>
                    <a:lnTo>
                      <a:pt x="47619" y="38775"/>
                    </a:lnTo>
                    <a:lnTo>
                      <a:pt x="48019" y="38695"/>
                    </a:lnTo>
                    <a:lnTo>
                      <a:pt x="48099" y="38615"/>
                    </a:lnTo>
                    <a:lnTo>
                      <a:pt x="48139" y="38575"/>
                    </a:lnTo>
                    <a:lnTo>
                      <a:pt x="48099" y="38095"/>
                    </a:lnTo>
                    <a:lnTo>
                      <a:pt x="47939" y="37095"/>
                    </a:lnTo>
                    <a:lnTo>
                      <a:pt x="47419" y="33853"/>
                    </a:lnTo>
                    <a:lnTo>
                      <a:pt x="46618" y="29492"/>
                    </a:lnTo>
                    <a:lnTo>
                      <a:pt x="45698" y="24530"/>
                    </a:lnTo>
                    <a:lnTo>
                      <a:pt x="44738" y="19568"/>
                    </a:lnTo>
                    <a:lnTo>
                      <a:pt x="43817" y="15166"/>
                    </a:lnTo>
                    <a:lnTo>
                      <a:pt x="43417" y="13366"/>
                    </a:lnTo>
                    <a:lnTo>
                      <a:pt x="43057" y="11925"/>
                    </a:lnTo>
                    <a:lnTo>
                      <a:pt x="42737" y="10925"/>
                    </a:lnTo>
                    <a:lnTo>
                      <a:pt x="42617" y="10564"/>
                    </a:lnTo>
                    <a:lnTo>
                      <a:pt x="42497" y="10404"/>
                    </a:lnTo>
                    <a:lnTo>
                      <a:pt x="42297" y="10164"/>
                    </a:lnTo>
                    <a:lnTo>
                      <a:pt x="42017" y="9924"/>
                    </a:lnTo>
                    <a:lnTo>
                      <a:pt x="41656" y="9764"/>
                    </a:lnTo>
                    <a:lnTo>
                      <a:pt x="41296" y="9564"/>
                    </a:lnTo>
                    <a:lnTo>
                      <a:pt x="40896" y="9404"/>
                    </a:lnTo>
                    <a:lnTo>
                      <a:pt x="40456" y="9284"/>
                    </a:lnTo>
                    <a:lnTo>
                      <a:pt x="39616" y="9044"/>
                    </a:lnTo>
                    <a:lnTo>
                      <a:pt x="38775" y="8844"/>
                    </a:lnTo>
                    <a:lnTo>
                      <a:pt x="38095" y="8764"/>
                    </a:lnTo>
                    <a:lnTo>
                      <a:pt x="37455" y="8644"/>
                    </a:lnTo>
                    <a:lnTo>
                      <a:pt x="32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71"/>
              <p:cNvSpPr/>
              <p:nvPr/>
            </p:nvSpPr>
            <p:spPr>
              <a:xfrm flipH="1">
                <a:off x="654902" y="4147972"/>
                <a:ext cx="285513" cy="1083758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0209" extrusionOk="0">
                    <a:moveTo>
                      <a:pt x="2322" y="1"/>
                    </a:moveTo>
                    <a:lnTo>
                      <a:pt x="1602" y="3602"/>
                    </a:lnTo>
                    <a:lnTo>
                      <a:pt x="1442" y="3842"/>
                    </a:lnTo>
                    <a:lnTo>
                      <a:pt x="1081" y="4362"/>
                    </a:lnTo>
                    <a:lnTo>
                      <a:pt x="921" y="4722"/>
                    </a:lnTo>
                    <a:lnTo>
                      <a:pt x="721" y="5122"/>
                    </a:lnTo>
                    <a:lnTo>
                      <a:pt x="521" y="5603"/>
                    </a:lnTo>
                    <a:lnTo>
                      <a:pt x="361" y="6123"/>
                    </a:lnTo>
                    <a:lnTo>
                      <a:pt x="201" y="6683"/>
                    </a:lnTo>
                    <a:lnTo>
                      <a:pt x="81" y="7363"/>
                    </a:lnTo>
                    <a:lnTo>
                      <a:pt x="1" y="8084"/>
                    </a:lnTo>
                    <a:lnTo>
                      <a:pt x="41" y="8884"/>
                    </a:lnTo>
                    <a:lnTo>
                      <a:pt x="121" y="9724"/>
                    </a:lnTo>
                    <a:lnTo>
                      <a:pt x="201" y="10164"/>
                    </a:lnTo>
                    <a:lnTo>
                      <a:pt x="281" y="10605"/>
                    </a:lnTo>
                    <a:lnTo>
                      <a:pt x="441" y="11045"/>
                    </a:lnTo>
                    <a:lnTo>
                      <a:pt x="601" y="11525"/>
                    </a:lnTo>
                    <a:lnTo>
                      <a:pt x="801" y="12005"/>
                    </a:lnTo>
                    <a:lnTo>
                      <a:pt x="1041" y="12525"/>
                    </a:lnTo>
                    <a:lnTo>
                      <a:pt x="5083" y="20208"/>
                    </a:lnTo>
                    <a:lnTo>
                      <a:pt x="5323" y="20088"/>
                    </a:lnTo>
                    <a:lnTo>
                      <a:pt x="1281" y="12405"/>
                    </a:lnTo>
                    <a:lnTo>
                      <a:pt x="1041" y="11925"/>
                    </a:lnTo>
                    <a:lnTo>
                      <a:pt x="841" y="11485"/>
                    </a:lnTo>
                    <a:lnTo>
                      <a:pt x="681" y="11045"/>
                    </a:lnTo>
                    <a:lnTo>
                      <a:pt x="561" y="10605"/>
                    </a:lnTo>
                    <a:lnTo>
                      <a:pt x="361" y="9764"/>
                    </a:lnTo>
                    <a:lnTo>
                      <a:pt x="281" y="8964"/>
                    </a:lnTo>
                    <a:lnTo>
                      <a:pt x="281" y="8204"/>
                    </a:lnTo>
                    <a:lnTo>
                      <a:pt x="321" y="7483"/>
                    </a:lnTo>
                    <a:lnTo>
                      <a:pt x="441" y="6843"/>
                    </a:lnTo>
                    <a:lnTo>
                      <a:pt x="601" y="6243"/>
                    </a:lnTo>
                    <a:lnTo>
                      <a:pt x="761" y="5683"/>
                    </a:lnTo>
                    <a:lnTo>
                      <a:pt x="961" y="5202"/>
                    </a:lnTo>
                    <a:lnTo>
                      <a:pt x="1161" y="4762"/>
                    </a:lnTo>
                    <a:lnTo>
                      <a:pt x="1361" y="4402"/>
                    </a:lnTo>
                    <a:lnTo>
                      <a:pt x="1682" y="3882"/>
                    </a:lnTo>
                    <a:lnTo>
                      <a:pt x="1842" y="3722"/>
                    </a:lnTo>
                    <a:lnTo>
                      <a:pt x="1842" y="3682"/>
                    </a:lnTo>
                    <a:lnTo>
                      <a:pt x="2562" y="41"/>
                    </a:lnTo>
                    <a:lnTo>
                      <a:pt x="2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71"/>
              <p:cNvSpPr/>
              <p:nvPr/>
            </p:nvSpPr>
            <p:spPr>
              <a:xfrm flipH="1">
                <a:off x="-368686" y="3394774"/>
                <a:ext cx="761886" cy="221053"/>
              </a:xfrm>
              <a:custGeom>
                <a:avLst/>
                <a:gdLst/>
                <a:ahLst/>
                <a:cxnLst/>
                <a:rect l="l" t="t" r="r" b="b"/>
                <a:pathLst>
                  <a:path w="14207" h="4122" extrusionOk="0">
                    <a:moveTo>
                      <a:pt x="14166" y="0"/>
                    </a:moveTo>
                    <a:lnTo>
                      <a:pt x="1" y="3962"/>
                    </a:lnTo>
                    <a:lnTo>
                      <a:pt x="41" y="4122"/>
                    </a:lnTo>
                    <a:lnTo>
                      <a:pt x="14206" y="200"/>
                    </a:lnTo>
                    <a:lnTo>
                      <a:pt x="141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71"/>
              <p:cNvSpPr/>
              <p:nvPr/>
            </p:nvSpPr>
            <p:spPr>
              <a:xfrm flipH="1">
                <a:off x="-967384" y="1914065"/>
                <a:ext cx="1246839" cy="1744717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32534" extrusionOk="0">
                    <a:moveTo>
                      <a:pt x="2362" y="1"/>
                    </a:moveTo>
                    <a:lnTo>
                      <a:pt x="1281" y="41"/>
                    </a:lnTo>
                    <a:lnTo>
                      <a:pt x="1121" y="241"/>
                    </a:lnTo>
                    <a:lnTo>
                      <a:pt x="841" y="801"/>
                    </a:lnTo>
                    <a:lnTo>
                      <a:pt x="641" y="1161"/>
                    </a:lnTo>
                    <a:lnTo>
                      <a:pt x="441" y="1601"/>
                    </a:lnTo>
                    <a:lnTo>
                      <a:pt x="281" y="2121"/>
                    </a:lnTo>
                    <a:lnTo>
                      <a:pt x="161" y="2642"/>
                    </a:lnTo>
                    <a:lnTo>
                      <a:pt x="41" y="3202"/>
                    </a:lnTo>
                    <a:lnTo>
                      <a:pt x="1" y="3802"/>
                    </a:lnTo>
                    <a:lnTo>
                      <a:pt x="41" y="4442"/>
                    </a:lnTo>
                    <a:lnTo>
                      <a:pt x="81" y="4722"/>
                    </a:lnTo>
                    <a:lnTo>
                      <a:pt x="161" y="5043"/>
                    </a:lnTo>
                    <a:lnTo>
                      <a:pt x="281" y="5363"/>
                    </a:lnTo>
                    <a:lnTo>
                      <a:pt x="401" y="5683"/>
                    </a:lnTo>
                    <a:lnTo>
                      <a:pt x="561" y="5963"/>
                    </a:lnTo>
                    <a:lnTo>
                      <a:pt x="721" y="6283"/>
                    </a:lnTo>
                    <a:lnTo>
                      <a:pt x="961" y="6563"/>
                    </a:lnTo>
                    <a:lnTo>
                      <a:pt x="1201" y="6843"/>
                    </a:lnTo>
                    <a:lnTo>
                      <a:pt x="1521" y="7163"/>
                    </a:lnTo>
                    <a:lnTo>
                      <a:pt x="1841" y="7403"/>
                    </a:lnTo>
                    <a:lnTo>
                      <a:pt x="2162" y="7684"/>
                    </a:lnTo>
                    <a:lnTo>
                      <a:pt x="2442" y="8004"/>
                    </a:lnTo>
                    <a:lnTo>
                      <a:pt x="2642" y="8324"/>
                    </a:lnTo>
                    <a:lnTo>
                      <a:pt x="2802" y="8644"/>
                    </a:lnTo>
                    <a:lnTo>
                      <a:pt x="2922" y="9004"/>
                    </a:lnTo>
                    <a:lnTo>
                      <a:pt x="3002" y="9404"/>
                    </a:lnTo>
                    <a:lnTo>
                      <a:pt x="3042" y="9764"/>
                    </a:lnTo>
                    <a:lnTo>
                      <a:pt x="3082" y="10165"/>
                    </a:lnTo>
                    <a:lnTo>
                      <a:pt x="3042" y="10565"/>
                    </a:lnTo>
                    <a:lnTo>
                      <a:pt x="3002" y="11005"/>
                    </a:lnTo>
                    <a:lnTo>
                      <a:pt x="2842" y="11885"/>
                    </a:lnTo>
                    <a:lnTo>
                      <a:pt x="2602" y="12766"/>
                    </a:lnTo>
                    <a:lnTo>
                      <a:pt x="2362" y="13686"/>
                    </a:lnTo>
                    <a:lnTo>
                      <a:pt x="2082" y="14606"/>
                    </a:lnTo>
                    <a:lnTo>
                      <a:pt x="1841" y="15567"/>
                    </a:lnTo>
                    <a:lnTo>
                      <a:pt x="1641" y="16487"/>
                    </a:lnTo>
                    <a:lnTo>
                      <a:pt x="1521" y="17407"/>
                    </a:lnTo>
                    <a:lnTo>
                      <a:pt x="1481" y="17847"/>
                    </a:lnTo>
                    <a:lnTo>
                      <a:pt x="1521" y="18288"/>
                    </a:lnTo>
                    <a:lnTo>
                      <a:pt x="1561" y="18728"/>
                    </a:lnTo>
                    <a:lnTo>
                      <a:pt x="1641" y="19128"/>
                    </a:lnTo>
                    <a:lnTo>
                      <a:pt x="1761" y="19568"/>
                    </a:lnTo>
                    <a:lnTo>
                      <a:pt x="1921" y="19968"/>
                    </a:lnTo>
                    <a:lnTo>
                      <a:pt x="2162" y="20328"/>
                    </a:lnTo>
                    <a:lnTo>
                      <a:pt x="2402" y="20729"/>
                    </a:lnTo>
                    <a:lnTo>
                      <a:pt x="3002" y="21369"/>
                    </a:lnTo>
                    <a:lnTo>
                      <a:pt x="3522" y="21929"/>
                    </a:lnTo>
                    <a:lnTo>
                      <a:pt x="4002" y="22369"/>
                    </a:lnTo>
                    <a:lnTo>
                      <a:pt x="4442" y="22769"/>
                    </a:lnTo>
                    <a:lnTo>
                      <a:pt x="5283" y="23330"/>
                    </a:lnTo>
                    <a:lnTo>
                      <a:pt x="6003" y="23890"/>
                    </a:lnTo>
                    <a:lnTo>
                      <a:pt x="6363" y="24170"/>
                    </a:lnTo>
                    <a:lnTo>
                      <a:pt x="6683" y="24530"/>
                    </a:lnTo>
                    <a:lnTo>
                      <a:pt x="7043" y="24930"/>
                    </a:lnTo>
                    <a:lnTo>
                      <a:pt x="7364" y="25410"/>
                    </a:lnTo>
                    <a:lnTo>
                      <a:pt x="7724" y="26011"/>
                    </a:lnTo>
                    <a:lnTo>
                      <a:pt x="8124" y="26731"/>
                    </a:lnTo>
                    <a:lnTo>
                      <a:pt x="8524" y="27611"/>
                    </a:lnTo>
                    <a:lnTo>
                      <a:pt x="8924" y="28652"/>
                    </a:lnTo>
                    <a:lnTo>
                      <a:pt x="9164" y="29212"/>
                    </a:lnTo>
                    <a:lnTo>
                      <a:pt x="9484" y="29732"/>
                    </a:lnTo>
                    <a:lnTo>
                      <a:pt x="9804" y="30212"/>
                    </a:lnTo>
                    <a:lnTo>
                      <a:pt x="10205" y="30612"/>
                    </a:lnTo>
                    <a:lnTo>
                      <a:pt x="10645" y="31012"/>
                    </a:lnTo>
                    <a:lnTo>
                      <a:pt x="11125" y="31333"/>
                    </a:lnTo>
                    <a:lnTo>
                      <a:pt x="11645" y="31653"/>
                    </a:lnTo>
                    <a:lnTo>
                      <a:pt x="12205" y="31893"/>
                    </a:lnTo>
                    <a:lnTo>
                      <a:pt x="12766" y="32133"/>
                    </a:lnTo>
                    <a:lnTo>
                      <a:pt x="13366" y="32293"/>
                    </a:lnTo>
                    <a:lnTo>
                      <a:pt x="13966" y="32413"/>
                    </a:lnTo>
                    <a:lnTo>
                      <a:pt x="14566" y="32493"/>
                    </a:lnTo>
                    <a:lnTo>
                      <a:pt x="15207" y="32533"/>
                    </a:lnTo>
                    <a:lnTo>
                      <a:pt x="15847" y="32533"/>
                    </a:lnTo>
                    <a:lnTo>
                      <a:pt x="16487" y="32493"/>
                    </a:lnTo>
                    <a:lnTo>
                      <a:pt x="17127" y="32413"/>
                    </a:lnTo>
                    <a:lnTo>
                      <a:pt x="17728" y="32293"/>
                    </a:lnTo>
                    <a:lnTo>
                      <a:pt x="18328" y="32093"/>
                    </a:lnTo>
                    <a:lnTo>
                      <a:pt x="18928" y="31893"/>
                    </a:lnTo>
                    <a:lnTo>
                      <a:pt x="19528" y="31613"/>
                    </a:lnTo>
                    <a:lnTo>
                      <a:pt x="20048" y="31293"/>
                    </a:lnTo>
                    <a:lnTo>
                      <a:pt x="20569" y="30932"/>
                    </a:lnTo>
                    <a:lnTo>
                      <a:pt x="21049" y="30532"/>
                    </a:lnTo>
                    <a:lnTo>
                      <a:pt x="21489" y="30092"/>
                    </a:lnTo>
                    <a:lnTo>
                      <a:pt x="21929" y="29572"/>
                    </a:lnTo>
                    <a:lnTo>
                      <a:pt x="22289" y="29012"/>
                    </a:lnTo>
                    <a:lnTo>
                      <a:pt x="22569" y="28451"/>
                    </a:lnTo>
                    <a:lnTo>
                      <a:pt x="22850" y="27811"/>
                    </a:lnTo>
                    <a:lnTo>
                      <a:pt x="23050" y="27131"/>
                    </a:lnTo>
                    <a:lnTo>
                      <a:pt x="23170" y="26371"/>
                    </a:lnTo>
                    <a:lnTo>
                      <a:pt x="23250" y="25610"/>
                    </a:lnTo>
                    <a:lnTo>
                      <a:pt x="23250" y="24770"/>
                    </a:lnTo>
                    <a:lnTo>
                      <a:pt x="23170" y="23930"/>
                    </a:lnTo>
                    <a:lnTo>
                      <a:pt x="23050" y="23169"/>
                    </a:lnTo>
                    <a:lnTo>
                      <a:pt x="22930" y="22449"/>
                    </a:lnTo>
                    <a:lnTo>
                      <a:pt x="22729" y="21809"/>
                    </a:lnTo>
                    <a:lnTo>
                      <a:pt x="22529" y="21169"/>
                    </a:lnTo>
                    <a:lnTo>
                      <a:pt x="22249" y="20609"/>
                    </a:lnTo>
                    <a:lnTo>
                      <a:pt x="21969" y="20088"/>
                    </a:lnTo>
                    <a:lnTo>
                      <a:pt x="21649" y="19568"/>
                    </a:lnTo>
                    <a:lnTo>
                      <a:pt x="21329" y="19128"/>
                    </a:lnTo>
                    <a:lnTo>
                      <a:pt x="20969" y="18688"/>
                    </a:lnTo>
                    <a:lnTo>
                      <a:pt x="20609" y="18288"/>
                    </a:lnTo>
                    <a:lnTo>
                      <a:pt x="20208" y="17927"/>
                    </a:lnTo>
                    <a:lnTo>
                      <a:pt x="19408" y="17247"/>
                    </a:lnTo>
                    <a:lnTo>
                      <a:pt x="18568" y="16607"/>
                    </a:lnTo>
                    <a:lnTo>
                      <a:pt x="16887" y="15487"/>
                    </a:lnTo>
                    <a:lnTo>
                      <a:pt x="16087" y="14926"/>
                    </a:lnTo>
                    <a:lnTo>
                      <a:pt x="15367" y="14326"/>
                    </a:lnTo>
                    <a:lnTo>
                      <a:pt x="15046" y="14006"/>
                    </a:lnTo>
                    <a:lnTo>
                      <a:pt x="14726" y="13686"/>
                    </a:lnTo>
                    <a:lnTo>
                      <a:pt x="14446" y="13326"/>
                    </a:lnTo>
                    <a:lnTo>
                      <a:pt x="14206" y="12966"/>
                    </a:lnTo>
                    <a:lnTo>
                      <a:pt x="13966" y="12565"/>
                    </a:lnTo>
                    <a:lnTo>
                      <a:pt x="13806" y="12125"/>
                    </a:lnTo>
                    <a:lnTo>
                      <a:pt x="13646" y="11685"/>
                    </a:lnTo>
                    <a:lnTo>
                      <a:pt x="13566" y="11165"/>
                    </a:lnTo>
                    <a:lnTo>
                      <a:pt x="13246" y="9084"/>
                    </a:lnTo>
                    <a:lnTo>
                      <a:pt x="13126" y="8044"/>
                    </a:lnTo>
                    <a:lnTo>
                      <a:pt x="12966" y="7043"/>
                    </a:lnTo>
                    <a:lnTo>
                      <a:pt x="12726" y="6043"/>
                    </a:lnTo>
                    <a:lnTo>
                      <a:pt x="12445" y="5083"/>
                    </a:lnTo>
                    <a:lnTo>
                      <a:pt x="12285" y="4642"/>
                    </a:lnTo>
                    <a:lnTo>
                      <a:pt x="12085" y="4202"/>
                    </a:lnTo>
                    <a:lnTo>
                      <a:pt x="11845" y="3762"/>
                    </a:lnTo>
                    <a:lnTo>
                      <a:pt x="11565" y="3322"/>
                    </a:lnTo>
                    <a:lnTo>
                      <a:pt x="11285" y="2922"/>
                    </a:lnTo>
                    <a:lnTo>
                      <a:pt x="10965" y="2562"/>
                    </a:lnTo>
                    <a:lnTo>
                      <a:pt x="10605" y="2202"/>
                    </a:lnTo>
                    <a:lnTo>
                      <a:pt x="10205" y="1881"/>
                    </a:lnTo>
                    <a:lnTo>
                      <a:pt x="9764" y="1561"/>
                    </a:lnTo>
                    <a:lnTo>
                      <a:pt x="9244" y="1281"/>
                    </a:lnTo>
                    <a:lnTo>
                      <a:pt x="8724" y="1001"/>
                    </a:lnTo>
                    <a:lnTo>
                      <a:pt x="8124" y="761"/>
                    </a:lnTo>
                    <a:lnTo>
                      <a:pt x="7484" y="561"/>
                    </a:lnTo>
                    <a:lnTo>
                      <a:pt x="6763" y="401"/>
                    </a:lnTo>
                    <a:lnTo>
                      <a:pt x="6003" y="241"/>
                    </a:lnTo>
                    <a:lnTo>
                      <a:pt x="5203" y="121"/>
                    </a:lnTo>
                    <a:lnTo>
                      <a:pt x="4322" y="41"/>
                    </a:lnTo>
                    <a:lnTo>
                      <a:pt x="3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34" name="Google Shape;1634;p71"/>
              <p:cNvGrpSpPr/>
              <p:nvPr/>
            </p:nvGrpSpPr>
            <p:grpSpPr>
              <a:xfrm>
                <a:off x="687184" y="3670502"/>
                <a:ext cx="1452823" cy="2038703"/>
                <a:chOff x="1150634" y="3203752"/>
                <a:chExt cx="1452823" cy="2038703"/>
              </a:xfrm>
            </p:grpSpPr>
            <p:sp>
              <p:nvSpPr>
                <p:cNvPr id="1635" name="Google Shape;1635;p71"/>
                <p:cNvSpPr/>
                <p:nvPr/>
              </p:nvSpPr>
              <p:spPr>
                <a:xfrm flipH="1">
                  <a:off x="1693559" y="3203752"/>
                  <a:ext cx="909898" cy="1073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7" h="20009" extrusionOk="0">
                      <a:moveTo>
                        <a:pt x="3321" y="1"/>
                      </a:moveTo>
                      <a:lnTo>
                        <a:pt x="3201" y="41"/>
                      </a:lnTo>
                      <a:lnTo>
                        <a:pt x="3041" y="121"/>
                      </a:lnTo>
                      <a:lnTo>
                        <a:pt x="2921" y="201"/>
                      </a:lnTo>
                      <a:lnTo>
                        <a:pt x="2801" y="321"/>
                      </a:lnTo>
                      <a:lnTo>
                        <a:pt x="2721" y="481"/>
                      </a:lnTo>
                      <a:lnTo>
                        <a:pt x="2641" y="641"/>
                      </a:lnTo>
                      <a:lnTo>
                        <a:pt x="2641" y="801"/>
                      </a:lnTo>
                      <a:lnTo>
                        <a:pt x="2641" y="961"/>
                      </a:lnTo>
                      <a:lnTo>
                        <a:pt x="2681" y="1121"/>
                      </a:lnTo>
                      <a:lnTo>
                        <a:pt x="2721" y="1241"/>
                      </a:lnTo>
                      <a:lnTo>
                        <a:pt x="2841" y="1401"/>
                      </a:lnTo>
                      <a:lnTo>
                        <a:pt x="2961" y="1521"/>
                      </a:lnTo>
                      <a:lnTo>
                        <a:pt x="6643" y="4402"/>
                      </a:lnTo>
                      <a:lnTo>
                        <a:pt x="6643" y="4402"/>
                      </a:lnTo>
                      <a:lnTo>
                        <a:pt x="1441" y="961"/>
                      </a:lnTo>
                      <a:lnTo>
                        <a:pt x="1321" y="881"/>
                      </a:lnTo>
                      <a:lnTo>
                        <a:pt x="1200" y="841"/>
                      </a:lnTo>
                      <a:lnTo>
                        <a:pt x="960" y="801"/>
                      </a:lnTo>
                      <a:lnTo>
                        <a:pt x="680" y="881"/>
                      </a:lnTo>
                      <a:lnTo>
                        <a:pt x="560" y="961"/>
                      </a:lnTo>
                      <a:lnTo>
                        <a:pt x="480" y="1041"/>
                      </a:lnTo>
                      <a:lnTo>
                        <a:pt x="360" y="1201"/>
                      </a:lnTo>
                      <a:lnTo>
                        <a:pt x="320" y="1321"/>
                      </a:lnTo>
                      <a:lnTo>
                        <a:pt x="280" y="1481"/>
                      </a:lnTo>
                      <a:lnTo>
                        <a:pt x="280" y="1641"/>
                      </a:lnTo>
                      <a:lnTo>
                        <a:pt x="320" y="1802"/>
                      </a:lnTo>
                      <a:lnTo>
                        <a:pt x="360" y="1962"/>
                      </a:lnTo>
                      <a:lnTo>
                        <a:pt x="480" y="2082"/>
                      </a:lnTo>
                      <a:lnTo>
                        <a:pt x="600" y="2202"/>
                      </a:lnTo>
                      <a:lnTo>
                        <a:pt x="5642" y="5723"/>
                      </a:lnTo>
                      <a:lnTo>
                        <a:pt x="5642" y="5723"/>
                      </a:lnTo>
                      <a:lnTo>
                        <a:pt x="1200" y="2802"/>
                      </a:lnTo>
                      <a:lnTo>
                        <a:pt x="1040" y="2722"/>
                      </a:lnTo>
                      <a:lnTo>
                        <a:pt x="920" y="2682"/>
                      </a:lnTo>
                      <a:lnTo>
                        <a:pt x="640" y="2682"/>
                      </a:lnTo>
                      <a:lnTo>
                        <a:pt x="520" y="2722"/>
                      </a:lnTo>
                      <a:lnTo>
                        <a:pt x="400" y="2762"/>
                      </a:lnTo>
                      <a:lnTo>
                        <a:pt x="280" y="2842"/>
                      </a:lnTo>
                      <a:lnTo>
                        <a:pt x="200" y="2962"/>
                      </a:lnTo>
                      <a:lnTo>
                        <a:pt x="80" y="3082"/>
                      </a:lnTo>
                      <a:lnTo>
                        <a:pt x="40" y="3242"/>
                      </a:lnTo>
                      <a:lnTo>
                        <a:pt x="0" y="3402"/>
                      </a:lnTo>
                      <a:lnTo>
                        <a:pt x="40" y="3562"/>
                      </a:lnTo>
                      <a:lnTo>
                        <a:pt x="80" y="3682"/>
                      </a:lnTo>
                      <a:lnTo>
                        <a:pt x="120" y="3842"/>
                      </a:lnTo>
                      <a:lnTo>
                        <a:pt x="240" y="3962"/>
                      </a:lnTo>
                      <a:lnTo>
                        <a:pt x="360" y="4042"/>
                      </a:lnTo>
                      <a:lnTo>
                        <a:pt x="5042" y="7204"/>
                      </a:lnTo>
                      <a:lnTo>
                        <a:pt x="1841" y="5163"/>
                      </a:lnTo>
                      <a:lnTo>
                        <a:pt x="1721" y="5123"/>
                      </a:lnTo>
                      <a:lnTo>
                        <a:pt x="1601" y="5083"/>
                      </a:lnTo>
                      <a:lnTo>
                        <a:pt x="1361" y="5083"/>
                      </a:lnTo>
                      <a:lnTo>
                        <a:pt x="1120" y="5163"/>
                      </a:lnTo>
                      <a:lnTo>
                        <a:pt x="1000" y="5203"/>
                      </a:lnTo>
                      <a:lnTo>
                        <a:pt x="920" y="5323"/>
                      </a:lnTo>
                      <a:lnTo>
                        <a:pt x="840" y="5443"/>
                      </a:lnTo>
                      <a:lnTo>
                        <a:pt x="800" y="5563"/>
                      </a:lnTo>
                      <a:lnTo>
                        <a:pt x="760" y="5723"/>
                      </a:lnTo>
                      <a:lnTo>
                        <a:pt x="760" y="5843"/>
                      </a:lnTo>
                      <a:lnTo>
                        <a:pt x="800" y="6003"/>
                      </a:lnTo>
                      <a:lnTo>
                        <a:pt x="880" y="6123"/>
                      </a:lnTo>
                      <a:lnTo>
                        <a:pt x="960" y="6243"/>
                      </a:lnTo>
                      <a:lnTo>
                        <a:pt x="1080" y="6323"/>
                      </a:lnTo>
                      <a:lnTo>
                        <a:pt x="9244" y="11725"/>
                      </a:lnTo>
                      <a:lnTo>
                        <a:pt x="12045" y="20008"/>
                      </a:lnTo>
                      <a:lnTo>
                        <a:pt x="16967" y="15647"/>
                      </a:lnTo>
                      <a:lnTo>
                        <a:pt x="14446" y="9765"/>
                      </a:lnTo>
                      <a:lnTo>
                        <a:pt x="13045" y="2082"/>
                      </a:lnTo>
                      <a:lnTo>
                        <a:pt x="12925" y="1802"/>
                      </a:lnTo>
                      <a:lnTo>
                        <a:pt x="12765" y="1601"/>
                      </a:lnTo>
                      <a:lnTo>
                        <a:pt x="12525" y="1441"/>
                      </a:lnTo>
                      <a:lnTo>
                        <a:pt x="12245" y="1361"/>
                      </a:lnTo>
                      <a:lnTo>
                        <a:pt x="12085" y="1361"/>
                      </a:lnTo>
                      <a:lnTo>
                        <a:pt x="11885" y="1401"/>
                      </a:lnTo>
                      <a:lnTo>
                        <a:pt x="11725" y="1481"/>
                      </a:lnTo>
                      <a:lnTo>
                        <a:pt x="11564" y="1601"/>
                      </a:lnTo>
                      <a:lnTo>
                        <a:pt x="11484" y="1721"/>
                      </a:lnTo>
                      <a:lnTo>
                        <a:pt x="11364" y="1882"/>
                      </a:lnTo>
                      <a:lnTo>
                        <a:pt x="11324" y="2042"/>
                      </a:lnTo>
                      <a:lnTo>
                        <a:pt x="11284" y="2242"/>
                      </a:lnTo>
                      <a:lnTo>
                        <a:pt x="11284" y="5003"/>
                      </a:lnTo>
                      <a:lnTo>
                        <a:pt x="3962" y="121"/>
                      </a:lnTo>
                      <a:lnTo>
                        <a:pt x="3801" y="41"/>
                      </a:lnTo>
                      <a:lnTo>
                        <a:pt x="36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71"/>
                <p:cNvSpPr/>
                <p:nvPr/>
              </p:nvSpPr>
              <p:spPr>
                <a:xfrm flipH="1">
                  <a:off x="1150634" y="3901178"/>
                  <a:ext cx="905661" cy="134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25011" extrusionOk="0">
                      <a:moveTo>
                        <a:pt x="5683" y="1"/>
                      </a:moveTo>
                      <a:lnTo>
                        <a:pt x="1" y="2162"/>
                      </a:lnTo>
                      <a:lnTo>
                        <a:pt x="361" y="5523"/>
                      </a:lnTo>
                      <a:lnTo>
                        <a:pt x="881" y="9204"/>
                      </a:lnTo>
                      <a:lnTo>
                        <a:pt x="1401" y="13006"/>
                      </a:lnTo>
                      <a:lnTo>
                        <a:pt x="1962" y="16687"/>
                      </a:lnTo>
                      <a:lnTo>
                        <a:pt x="2922" y="22609"/>
                      </a:lnTo>
                      <a:lnTo>
                        <a:pt x="3322" y="25010"/>
                      </a:lnTo>
                      <a:lnTo>
                        <a:pt x="16887" y="25010"/>
                      </a:lnTo>
                      <a:lnTo>
                        <a:pt x="16647" y="23930"/>
                      </a:lnTo>
                      <a:lnTo>
                        <a:pt x="16367" y="22809"/>
                      </a:lnTo>
                      <a:lnTo>
                        <a:pt x="16047" y="21729"/>
                      </a:lnTo>
                      <a:lnTo>
                        <a:pt x="15687" y="20609"/>
                      </a:lnTo>
                      <a:lnTo>
                        <a:pt x="14927" y="18408"/>
                      </a:lnTo>
                      <a:lnTo>
                        <a:pt x="14086" y="16207"/>
                      </a:lnTo>
                      <a:lnTo>
                        <a:pt x="13206" y="14086"/>
                      </a:lnTo>
                      <a:lnTo>
                        <a:pt x="12246" y="12005"/>
                      </a:lnTo>
                      <a:lnTo>
                        <a:pt x="11285" y="10045"/>
                      </a:lnTo>
                      <a:lnTo>
                        <a:pt x="10365" y="8164"/>
                      </a:lnTo>
                      <a:lnTo>
                        <a:pt x="9445" y="6443"/>
                      </a:lnTo>
                      <a:lnTo>
                        <a:pt x="8564" y="4883"/>
                      </a:lnTo>
                      <a:lnTo>
                        <a:pt x="7084" y="2282"/>
                      </a:lnTo>
                      <a:lnTo>
                        <a:pt x="6043" y="601"/>
                      </a:lnTo>
                      <a:lnTo>
                        <a:pt x="56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71"/>
                <p:cNvSpPr/>
                <p:nvPr/>
              </p:nvSpPr>
              <p:spPr>
                <a:xfrm flipH="1">
                  <a:off x="1749332" y="3896888"/>
                  <a:ext cx="309109" cy="12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" h="2322" extrusionOk="0">
                      <a:moveTo>
                        <a:pt x="5683" y="1"/>
                      </a:moveTo>
                      <a:lnTo>
                        <a:pt x="1" y="2162"/>
                      </a:lnTo>
                      <a:lnTo>
                        <a:pt x="81" y="2322"/>
                      </a:lnTo>
                      <a:lnTo>
                        <a:pt x="5763" y="161"/>
                      </a:lnTo>
                      <a:lnTo>
                        <a:pt x="56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71"/>
                <p:cNvSpPr/>
                <p:nvPr/>
              </p:nvSpPr>
              <p:spPr>
                <a:xfrm flipH="1">
                  <a:off x="2313708" y="3474142"/>
                  <a:ext cx="195365" cy="12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" h="2362" extrusionOk="0">
                      <a:moveTo>
                        <a:pt x="121" y="1"/>
                      </a:moveTo>
                      <a:lnTo>
                        <a:pt x="1" y="241"/>
                      </a:lnTo>
                      <a:lnTo>
                        <a:pt x="3522" y="2362"/>
                      </a:lnTo>
                      <a:lnTo>
                        <a:pt x="3642" y="2162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71"/>
                <p:cNvSpPr/>
                <p:nvPr/>
              </p:nvSpPr>
              <p:spPr>
                <a:xfrm flipH="1">
                  <a:off x="2298692" y="3360398"/>
                  <a:ext cx="223251" cy="15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" h="2883" extrusionOk="0">
                      <a:moveTo>
                        <a:pt x="161" y="1"/>
                      </a:moveTo>
                      <a:lnTo>
                        <a:pt x="1" y="201"/>
                      </a:lnTo>
                      <a:lnTo>
                        <a:pt x="4042" y="2882"/>
                      </a:lnTo>
                      <a:lnTo>
                        <a:pt x="4162" y="2682"/>
                      </a:lnTo>
                      <a:lnTo>
                        <a:pt x="16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71"/>
                <p:cNvSpPr/>
                <p:nvPr/>
              </p:nvSpPr>
              <p:spPr>
                <a:xfrm flipH="1">
                  <a:off x="2253645" y="3298190"/>
                  <a:ext cx="186731" cy="128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2" h="2402" extrusionOk="0">
                      <a:moveTo>
                        <a:pt x="120" y="0"/>
                      </a:moveTo>
                      <a:lnTo>
                        <a:pt x="0" y="201"/>
                      </a:lnTo>
                      <a:lnTo>
                        <a:pt x="3321" y="2401"/>
                      </a:lnTo>
                      <a:lnTo>
                        <a:pt x="3482" y="2161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71"/>
                <p:cNvSpPr/>
                <p:nvPr/>
              </p:nvSpPr>
              <p:spPr>
                <a:xfrm flipH="1">
                  <a:off x="1996126" y="3465562"/>
                  <a:ext cx="81621" cy="21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4043" extrusionOk="0">
                      <a:moveTo>
                        <a:pt x="1441" y="1"/>
                      </a:moveTo>
                      <a:lnTo>
                        <a:pt x="1281" y="81"/>
                      </a:lnTo>
                      <a:lnTo>
                        <a:pt x="961" y="281"/>
                      </a:lnTo>
                      <a:lnTo>
                        <a:pt x="761" y="441"/>
                      </a:lnTo>
                      <a:lnTo>
                        <a:pt x="561" y="641"/>
                      </a:lnTo>
                      <a:lnTo>
                        <a:pt x="401" y="881"/>
                      </a:lnTo>
                      <a:lnTo>
                        <a:pt x="241" y="1201"/>
                      </a:lnTo>
                      <a:lnTo>
                        <a:pt x="121" y="1481"/>
                      </a:lnTo>
                      <a:lnTo>
                        <a:pt x="41" y="1801"/>
                      </a:lnTo>
                      <a:lnTo>
                        <a:pt x="1" y="2121"/>
                      </a:lnTo>
                      <a:lnTo>
                        <a:pt x="1" y="2482"/>
                      </a:lnTo>
                      <a:lnTo>
                        <a:pt x="41" y="2842"/>
                      </a:lnTo>
                      <a:lnTo>
                        <a:pt x="121" y="3242"/>
                      </a:lnTo>
                      <a:lnTo>
                        <a:pt x="281" y="3642"/>
                      </a:lnTo>
                      <a:lnTo>
                        <a:pt x="401" y="4042"/>
                      </a:lnTo>
                      <a:lnTo>
                        <a:pt x="641" y="3962"/>
                      </a:lnTo>
                      <a:lnTo>
                        <a:pt x="481" y="3562"/>
                      </a:lnTo>
                      <a:lnTo>
                        <a:pt x="401" y="3202"/>
                      </a:lnTo>
                      <a:lnTo>
                        <a:pt x="321" y="2842"/>
                      </a:lnTo>
                      <a:lnTo>
                        <a:pt x="281" y="2482"/>
                      </a:lnTo>
                      <a:lnTo>
                        <a:pt x="241" y="2162"/>
                      </a:lnTo>
                      <a:lnTo>
                        <a:pt x="281" y="1841"/>
                      </a:lnTo>
                      <a:lnTo>
                        <a:pt x="361" y="1561"/>
                      </a:lnTo>
                      <a:lnTo>
                        <a:pt x="441" y="1281"/>
                      </a:lnTo>
                      <a:lnTo>
                        <a:pt x="601" y="1041"/>
                      </a:lnTo>
                      <a:lnTo>
                        <a:pt x="761" y="801"/>
                      </a:lnTo>
                      <a:lnTo>
                        <a:pt x="961" y="601"/>
                      </a:lnTo>
                      <a:lnTo>
                        <a:pt x="1121" y="481"/>
                      </a:lnTo>
                      <a:lnTo>
                        <a:pt x="1401" y="321"/>
                      </a:lnTo>
                      <a:lnTo>
                        <a:pt x="1521" y="241"/>
                      </a:lnTo>
                      <a:lnTo>
                        <a:pt x="14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2" name="Google Shape;1642;p71"/>
              <p:cNvSpPr/>
              <p:nvPr/>
            </p:nvSpPr>
            <p:spPr>
              <a:xfrm flipH="1">
                <a:off x="562662" y="2673752"/>
                <a:ext cx="124523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441" extrusionOk="0">
                    <a:moveTo>
                      <a:pt x="2242" y="0"/>
                    </a:moveTo>
                    <a:lnTo>
                      <a:pt x="1801" y="120"/>
                    </a:lnTo>
                    <a:lnTo>
                      <a:pt x="1361" y="160"/>
                    </a:lnTo>
                    <a:lnTo>
                      <a:pt x="681" y="160"/>
                    </a:lnTo>
                    <a:lnTo>
                      <a:pt x="241" y="120"/>
                    </a:lnTo>
                    <a:lnTo>
                      <a:pt x="81" y="80"/>
                    </a:lnTo>
                    <a:lnTo>
                      <a:pt x="1" y="320"/>
                    </a:lnTo>
                    <a:lnTo>
                      <a:pt x="281" y="360"/>
                    </a:lnTo>
                    <a:lnTo>
                      <a:pt x="561" y="400"/>
                    </a:lnTo>
                    <a:lnTo>
                      <a:pt x="961" y="440"/>
                    </a:lnTo>
                    <a:lnTo>
                      <a:pt x="1561" y="400"/>
                    </a:lnTo>
                    <a:lnTo>
                      <a:pt x="1922" y="320"/>
                    </a:lnTo>
                    <a:lnTo>
                      <a:pt x="2322" y="240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71"/>
              <p:cNvSpPr/>
              <p:nvPr/>
            </p:nvSpPr>
            <p:spPr>
              <a:xfrm flipH="1">
                <a:off x="654902" y="2555718"/>
                <a:ext cx="30139" cy="2579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81" extrusionOk="0">
                    <a:moveTo>
                      <a:pt x="121" y="0"/>
                    </a:moveTo>
                    <a:lnTo>
                      <a:pt x="1" y="240"/>
                    </a:lnTo>
                    <a:lnTo>
                      <a:pt x="481" y="480"/>
                    </a:lnTo>
                    <a:lnTo>
                      <a:pt x="561" y="24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71"/>
              <p:cNvSpPr/>
              <p:nvPr/>
            </p:nvSpPr>
            <p:spPr>
              <a:xfrm flipH="1">
                <a:off x="352335" y="2384056"/>
                <a:ext cx="193220" cy="55826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1041" extrusionOk="0">
                    <a:moveTo>
                      <a:pt x="3482" y="0"/>
                    </a:moveTo>
                    <a:lnTo>
                      <a:pt x="3082" y="240"/>
                    </a:lnTo>
                    <a:lnTo>
                      <a:pt x="2722" y="440"/>
                    </a:lnTo>
                    <a:lnTo>
                      <a:pt x="2362" y="560"/>
                    </a:lnTo>
                    <a:lnTo>
                      <a:pt x="2042" y="680"/>
                    </a:lnTo>
                    <a:lnTo>
                      <a:pt x="1761" y="760"/>
                    </a:lnTo>
                    <a:lnTo>
                      <a:pt x="1481" y="800"/>
                    </a:lnTo>
                    <a:lnTo>
                      <a:pt x="1241" y="800"/>
                    </a:lnTo>
                    <a:lnTo>
                      <a:pt x="1001" y="760"/>
                    </a:lnTo>
                    <a:lnTo>
                      <a:pt x="641" y="680"/>
                    </a:lnTo>
                    <a:lnTo>
                      <a:pt x="401" y="600"/>
                    </a:lnTo>
                    <a:lnTo>
                      <a:pt x="241" y="480"/>
                    </a:lnTo>
                    <a:lnTo>
                      <a:pt x="161" y="440"/>
                    </a:lnTo>
                    <a:lnTo>
                      <a:pt x="1" y="640"/>
                    </a:lnTo>
                    <a:lnTo>
                      <a:pt x="81" y="720"/>
                    </a:lnTo>
                    <a:lnTo>
                      <a:pt x="321" y="840"/>
                    </a:lnTo>
                    <a:lnTo>
                      <a:pt x="521" y="920"/>
                    </a:lnTo>
                    <a:lnTo>
                      <a:pt x="721" y="960"/>
                    </a:lnTo>
                    <a:lnTo>
                      <a:pt x="1001" y="1040"/>
                    </a:lnTo>
                    <a:lnTo>
                      <a:pt x="1281" y="1040"/>
                    </a:lnTo>
                    <a:lnTo>
                      <a:pt x="1761" y="1000"/>
                    </a:lnTo>
                    <a:lnTo>
                      <a:pt x="2282" y="880"/>
                    </a:lnTo>
                    <a:lnTo>
                      <a:pt x="2602" y="760"/>
                    </a:lnTo>
                    <a:lnTo>
                      <a:pt x="2922" y="600"/>
                    </a:lnTo>
                    <a:lnTo>
                      <a:pt x="3242" y="440"/>
                    </a:lnTo>
                    <a:lnTo>
                      <a:pt x="3602" y="200"/>
                    </a:lnTo>
                    <a:lnTo>
                      <a:pt x="34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71"/>
              <p:cNvSpPr/>
              <p:nvPr/>
            </p:nvSpPr>
            <p:spPr>
              <a:xfrm flipH="1">
                <a:off x="322304" y="2272457"/>
                <a:ext cx="156700" cy="5582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041" extrusionOk="0">
                    <a:moveTo>
                      <a:pt x="560" y="0"/>
                    </a:moveTo>
                    <a:lnTo>
                      <a:pt x="360" y="80"/>
                    </a:lnTo>
                    <a:lnTo>
                      <a:pt x="200" y="160"/>
                    </a:lnTo>
                    <a:lnTo>
                      <a:pt x="40" y="280"/>
                    </a:lnTo>
                    <a:lnTo>
                      <a:pt x="0" y="400"/>
                    </a:lnTo>
                    <a:lnTo>
                      <a:pt x="40" y="520"/>
                    </a:lnTo>
                    <a:lnTo>
                      <a:pt x="120" y="640"/>
                    </a:lnTo>
                    <a:lnTo>
                      <a:pt x="240" y="720"/>
                    </a:lnTo>
                    <a:lnTo>
                      <a:pt x="440" y="801"/>
                    </a:lnTo>
                    <a:lnTo>
                      <a:pt x="921" y="961"/>
                    </a:lnTo>
                    <a:lnTo>
                      <a:pt x="1481" y="1041"/>
                    </a:lnTo>
                    <a:lnTo>
                      <a:pt x="2041" y="1041"/>
                    </a:lnTo>
                    <a:lnTo>
                      <a:pt x="2481" y="1001"/>
                    </a:lnTo>
                    <a:lnTo>
                      <a:pt x="2681" y="961"/>
                    </a:lnTo>
                    <a:lnTo>
                      <a:pt x="2801" y="881"/>
                    </a:lnTo>
                    <a:lnTo>
                      <a:pt x="2881" y="801"/>
                    </a:lnTo>
                    <a:lnTo>
                      <a:pt x="2921" y="720"/>
                    </a:lnTo>
                    <a:lnTo>
                      <a:pt x="2881" y="680"/>
                    </a:lnTo>
                    <a:lnTo>
                      <a:pt x="2841" y="600"/>
                    </a:lnTo>
                    <a:lnTo>
                      <a:pt x="2641" y="480"/>
                    </a:lnTo>
                    <a:lnTo>
                      <a:pt x="2361" y="360"/>
                    </a:lnTo>
                    <a:lnTo>
                      <a:pt x="1641" y="160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71"/>
              <p:cNvSpPr/>
              <p:nvPr/>
            </p:nvSpPr>
            <p:spPr>
              <a:xfrm flipH="1">
                <a:off x="247225" y="2495601"/>
                <a:ext cx="160990" cy="16099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3002" extrusionOk="0">
                    <a:moveTo>
                      <a:pt x="1481" y="1"/>
                    </a:moveTo>
                    <a:lnTo>
                      <a:pt x="1201" y="41"/>
                    </a:lnTo>
                    <a:lnTo>
                      <a:pt x="921" y="121"/>
                    </a:lnTo>
                    <a:lnTo>
                      <a:pt x="641" y="241"/>
                    </a:lnTo>
                    <a:lnTo>
                      <a:pt x="441" y="441"/>
                    </a:lnTo>
                    <a:lnTo>
                      <a:pt x="241" y="641"/>
                    </a:lnTo>
                    <a:lnTo>
                      <a:pt x="121" y="921"/>
                    </a:lnTo>
                    <a:lnTo>
                      <a:pt x="41" y="1201"/>
                    </a:lnTo>
                    <a:lnTo>
                      <a:pt x="1" y="1481"/>
                    </a:lnTo>
                    <a:lnTo>
                      <a:pt x="41" y="1801"/>
                    </a:lnTo>
                    <a:lnTo>
                      <a:pt x="121" y="2082"/>
                    </a:lnTo>
                    <a:lnTo>
                      <a:pt x="241" y="2322"/>
                    </a:lnTo>
                    <a:lnTo>
                      <a:pt x="441" y="2562"/>
                    </a:lnTo>
                    <a:lnTo>
                      <a:pt x="641" y="2722"/>
                    </a:lnTo>
                    <a:lnTo>
                      <a:pt x="921" y="2882"/>
                    </a:lnTo>
                    <a:lnTo>
                      <a:pt x="1201" y="2962"/>
                    </a:lnTo>
                    <a:lnTo>
                      <a:pt x="1481" y="3002"/>
                    </a:lnTo>
                    <a:lnTo>
                      <a:pt x="1801" y="2962"/>
                    </a:lnTo>
                    <a:lnTo>
                      <a:pt x="2082" y="2882"/>
                    </a:lnTo>
                    <a:lnTo>
                      <a:pt x="2322" y="2722"/>
                    </a:lnTo>
                    <a:lnTo>
                      <a:pt x="2562" y="2562"/>
                    </a:lnTo>
                    <a:lnTo>
                      <a:pt x="2722" y="2322"/>
                    </a:lnTo>
                    <a:lnTo>
                      <a:pt x="2882" y="2082"/>
                    </a:lnTo>
                    <a:lnTo>
                      <a:pt x="2962" y="1801"/>
                    </a:lnTo>
                    <a:lnTo>
                      <a:pt x="3002" y="1481"/>
                    </a:lnTo>
                    <a:lnTo>
                      <a:pt x="2962" y="1201"/>
                    </a:lnTo>
                    <a:lnTo>
                      <a:pt x="2882" y="921"/>
                    </a:lnTo>
                    <a:lnTo>
                      <a:pt x="2722" y="641"/>
                    </a:lnTo>
                    <a:lnTo>
                      <a:pt x="2562" y="441"/>
                    </a:lnTo>
                    <a:lnTo>
                      <a:pt x="2322" y="241"/>
                    </a:lnTo>
                    <a:lnTo>
                      <a:pt x="2082" y="121"/>
                    </a:lnTo>
                    <a:lnTo>
                      <a:pt x="1801" y="41"/>
                    </a:lnTo>
                    <a:lnTo>
                      <a:pt x="14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60"/>
          <p:cNvSpPr txBox="1">
            <a:spLocks noGrp="1"/>
          </p:cNvSpPr>
          <p:nvPr>
            <p:ph type="subTitle" idx="1"/>
          </p:nvPr>
        </p:nvSpPr>
        <p:spPr>
          <a:xfrm>
            <a:off x="709600" y="1775776"/>
            <a:ext cx="6018871" cy="26485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“</a:t>
            </a:r>
            <a:r>
              <a:rPr lang="en" b="1" dirty="0">
                <a:solidFill>
                  <a:schemeClr val="bg2"/>
                </a:solidFill>
              </a:rPr>
              <a:t>Trauma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ist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ein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überwältigendes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Ereignis</a:t>
            </a:r>
            <a:r>
              <a:rPr lang="en" dirty="0">
                <a:solidFill>
                  <a:schemeClr val="bg2"/>
                </a:solidFill>
              </a:rPr>
              <a:t>, das </a:t>
            </a:r>
            <a:r>
              <a:rPr lang="en" dirty="0" err="1">
                <a:solidFill>
                  <a:schemeClr val="bg2"/>
                </a:solidFill>
              </a:rPr>
              <a:t>unsere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Kapazitäten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zur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Verarbeitung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übersteigt</a:t>
            </a:r>
            <a:r>
              <a:rPr lang="en" dirty="0">
                <a:solidFill>
                  <a:schemeClr val="bg2"/>
                </a:solidFill>
              </a:rPr>
              <a:t> und </a:t>
            </a:r>
            <a:r>
              <a:rPr lang="en" dirty="0" err="1">
                <a:solidFill>
                  <a:schemeClr val="bg2"/>
                </a:solidFill>
              </a:rPr>
              <a:t>zur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Dysregulierung</a:t>
            </a:r>
            <a:r>
              <a:rPr lang="en" dirty="0">
                <a:solidFill>
                  <a:schemeClr val="bg2"/>
                </a:solidFill>
              </a:rPr>
              <a:t> des </a:t>
            </a:r>
            <a:r>
              <a:rPr lang="en" dirty="0" err="1">
                <a:solidFill>
                  <a:schemeClr val="bg2"/>
                </a:solidFill>
              </a:rPr>
              <a:t>Nervensystems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führt</a:t>
            </a:r>
            <a:r>
              <a:rPr lang="en" dirty="0">
                <a:solidFill>
                  <a:schemeClr val="bg2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2"/>
                </a:solidFill>
              </a:rPr>
              <a:t>Verbindung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wird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unterbrochen</a:t>
            </a:r>
            <a:r>
              <a:rPr lang="en" dirty="0">
                <a:solidFill>
                  <a:schemeClr val="bg2"/>
                </a:solidFill>
              </a:rPr>
              <a:t>, und </a:t>
            </a:r>
            <a:r>
              <a:rPr lang="en" dirty="0" err="1">
                <a:solidFill>
                  <a:schemeClr val="bg2"/>
                </a:solidFill>
              </a:rPr>
              <a:t>Überlebensreaktionen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setzen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ein</a:t>
            </a:r>
            <a:r>
              <a:rPr lang="en" dirty="0">
                <a:solidFill>
                  <a:schemeClr val="bg2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2"/>
                </a:solidFill>
              </a:rPr>
              <a:t>D</a:t>
            </a:r>
            <a:r>
              <a:rPr lang="en" dirty="0" err="1">
                <a:solidFill>
                  <a:schemeClr val="bg2"/>
                </a:solidFill>
              </a:rPr>
              <a:t>ie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empfundene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Sicherheit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ist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aufs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Äußerste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bedroht</a:t>
            </a:r>
            <a:r>
              <a:rPr lang="en" dirty="0">
                <a:solidFill>
                  <a:schemeClr val="bg2"/>
                </a:solidFill>
              </a:rPr>
              <a:t>.”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1456" name="Google Shape;1456;p60"/>
          <p:cNvGrpSpPr/>
          <p:nvPr/>
        </p:nvGrpSpPr>
        <p:grpSpPr>
          <a:xfrm>
            <a:off x="5671284" y="-870619"/>
            <a:ext cx="4150148" cy="5294973"/>
            <a:chOff x="5671284" y="-870619"/>
            <a:chExt cx="4150148" cy="5294973"/>
          </a:xfrm>
        </p:grpSpPr>
        <p:sp>
          <p:nvSpPr>
            <p:cNvPr id="1457" name="Google Shape;1457;p60"/>
            <p:cNvSpPr/>
            <p:nvPr/>
          </p:nvSpPr>
          <p:spPr>
            <a:xfrm rot="-9335876">
              <a:off x="7067796" y="540387"/>
              <a:ext cx="112016" cy="36567"/>
            </a:xfrm>
            <a:custGeom>
              <a:avLst/>
              <a:gdLst/>
              <a:ahLst/>
              <a:cxnLst/>
              <a:rect l="l" t="t" r="r" b="b"/>
              <a:pathLst>
                <a:path w="1841" h="601" extrusionOk="0">
                  <a:moveTo>
                    <a:pt x="1721" y="0"/>
                  </a:moveTo>
                  <a:lnTo>
                    <a:pt x="80" y="400"/>
                  </a:lnTo>
                  <a:lnTo>
                    <a:pt x="40" y="440"/>
                  </a:lnTo>
                  <a:lnTo>
                    <a:pt x="0" y="520"/>
                  </a:lnTo>
                  <a:lnTo>
                    <a:pt x="40" y="600"/>
                  </a:lnTo>
                  <a:lnTo>
                    <a:pt x="160" y="600"/>
                  </a:lnTo>
                  <a:lnTo>
                    <a:pt x="1761" y="200"/>
                  </a:lnTo>
                  <a:lnTo>
                    <a:pt x="1841" y="160"/>
                  </a:lnTo>
                  <a:lnTo>
                    <a:pt x="1841" y="80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0"/>
            <p:cNvSpPr/>
            <p:nvPr/>
          </p:nvSpPr>
          <p:spPr>
            <a:xfrm rot="-9335876">
              <a:off x="5841536" y="-445244"/>
              <a:ext cx="2347172" cy="1331822"/>
            </a:xfrm>
            <a:custGeom>
              <a:avLst/>
              <a:gdLst/>
              <a:ahLst/>
              <a:cxnLst/>
              <a:rect l="l" t="t" r="r" b="b"/>
              <a:pathLst>
                <a:path w="38576" h="21889" extrusionOk="0">
                  <a:moveTo>
                    <a:pt x="9084" y="1"/>
                  </a:moveTo>
                  <a:lnTo>
                    <a:pt x="8884" y="41"/>
                  </a:lnTo>
                  <a:lnTo>
                    <a:pt x="8764" y="121"/>
                  </a:lnTo>
                  <a:lnTo>
                    <a:pt x="8644" y="241"/>
                  </a:lnTo>
                  <a:lnTo>
                    <a:pt x="8564" y="361"/>
                  </a:lnTo>
                  <a:lnTo>
                    <a:pt x="8524" y="521"/>
                  </a:lnTo>
                  <a:lnTo>
                    <a:pt x="8564" y="721"/>
                  </a:lnTo>
                  <a:lnTo>
                    <a:pt x="8564" y="921"/>
                  </a:lnTo>
                  <a:lnTo>
                    <a:pt x="8644" y="1121"/>
                  </a:lnTo>
                  <a:lnTo>
                    <a:pt x="8764" y="1361"/>
                  </a:lnTo>
                  <a:lnTo>
                    <a:pt x="8884" y="1561"/>
                  </a:lnTo>
                  <a:lnTo>
                    <a:pt x="9004" y="1761"/>
                  </a:lnTo>
                  <a:lnTo>
                    <a:pt x="9204" y="1961"/>
                  </a:lnTo>
                  <a:lnTo>
                    <a:pt x="9404" y="2121"/>
                  </a:lnTo>
                  <a:lnTo>
                    <a:pt x="9644" y="2282"/>
                  </a:lnTo>
                  <a:lnTo>
                    <a:pt x="9884" y="2402"/>
                  </a:lnTo>
                  <a:lnTo>
                    <a:pt x="11165" y="2882"/>
                  </a:lnTo>
                  <a:lnTo>
                    <a:pt x="11925" y="3242"/>
                  </a:lnTo>
                  <a:lnTo>
                    <a:pt x="12325" y="3442"/>
                  </a:lnTo>
                  <a:lnTo>
                    <a:pt x="12685" y="3642"/>
                  </a:lnTo>
                  <a:lnTo>
                    <a:pt x="13046" y="3922"/>
                  </a:lnTo>
                  <a:lnTo>
                    <a:pt x="13406" y="4202"/>
                  </a:lnTo>
                  <a:lnTo>
                    <a:pt x="13726" y="4522"/>
                  </a:lnTo>
                  <a:lnTo>
                    <a:pt x="13966" y="4882"/>
                  </a:lnTo>
                  <a:lnTo>
                    <a:pt x="14206" y="5323"/>
                  </a:lnTo>
                  <a:lnTo>
                    <a:pt x="14406" y="5763"/>
                  </a:lnTo>
                  <a:lnTo>
                    <a:pt x="14526" y="6283"/>
                  </a:lnTo>
                  <a:lnTo>
                    <a:pt x="14566" y="6803"/>
                  </a:lnTo>
                  <a:lnTo>
                    <a:pt x="14406" y="6843"/>
                  </a:lnTo>
                  <a:lnTo>
                    <a:pt x="13926" y="6883"/>
                  </a:lnTo>
                  <a:lnTo>
                    <a:pt x="13166" y="6923"/>
                  </a:lnTo>
                  <a:lnTo>
                    <a:pt x="12205" y="6883"/>
                  </a:lnTo>
                  <a:lnTo>
                    <a:pt x="11685" y="6843"/>
                  </a:lnTo>
                  <a:lnTo>
                    <a:pt x="11085" y="6723"/>
                  </a:lnTo>
                  <a:lnTo>
                    <a:pt x="10485" y="6603"/>
                  </a:lnTo>
                  <a:lnTo>
                    <a:pt x="9844" y="6403"/>
                  </a:lnTo>
                  <a:lnTo>
                    <a:pt x="9164" y="6163"/>
                  </a:lnTo>
                  <a:lnTo>
                    <a:pt x="8524" y="5883"/>
                  </a:lnTo>
                  <a:lnTo>
                    <a:pt x="7844" y="5523"/>
                  </a:lnTo>
                  <a:lnTo>
                    <a:pt x="7163" y="5123"/>
                  </a:lnTo>
                  <a:lnTo>
                    <a:pt x="6523" y="4642"/>
                  </a:lnTo>
                  <a:lnTo>
                    <a:pt x="5963" y="4202"/>
                  </a:lnTo>
                  <a:lnTo>
                    <a:pt x="4962" y="3402"/>
                  </a:lnTo>
                  <a:lnTo>
                    <a:pt x="4202" y="2682"/>
                  </a:lnTo>
                  <a:lnTo>
                    <a:pt x="3602" y="2081"/>
                  </a:lnTo>
                  <a:lnTo>
                    <a:pt x="3122" y="1641"/>
                  </a:lnTo>
                  <a:lnTo>
                    <a:pt x="2762" y="1321"/>
                  </a:lnTo>
                  <a:lnTo>
                    <a:pt x="2602" y="1241"/>
                  </a:lnTo>
                  <a:lnTo>
                    <a:pt x="2441" y="1161"/>
                  </a:lnTo>
                  <a:lnTo>
                    <a:pt x="2281" y="1161"/>
                  </a:lnTo>
                  <a:lnTo>
                    <a:pt x="2121" y="1241"/>
                  </a:lnTo>
                  <a:lnTo>
                    <a:pt x="1961" y="1321"/>
                  </a:lnTo>
                  <a:lnTo>
                    <a:pt x="1841" y="1401"/>
                  </a:lnTo>
                  <a:lnTo>
                    <a:pt x="1761" y="1521"/>
                  </a:lnTo>
                  <a:lnTo>
                    <a:pt x="1721" y="1641"/>
                  </a:lnTo>
                  <a:lnTo>
                    <a:pt x="1641" y="1881"/>
                  </a:lnTo>
                  <a:lnTo>
                    <a:pt x="1641" y="2121"/>
                  </a:lnTo>
                  <a:lnTo>
                    <a:pt x="1721" y="2362"/>
                  </a:lnTo>
                  <a:lnTo>
                    <a:pt x="1761" y="2522"/>
                  </a:lnTo>
                  <a:lnTo>
                    <a:pt x="1841" y="2722"/>
                  </a:lnTo>
                  <a:lnTo>
                    <a:pt x="1721" y="2522"/>
                  </a:lnTo>
                  <a:lnTo>
                    <a:pt x="1561" y="2362"/>
                  </a:lnTo>
                  <a:lnTo>
                    <a:pt x="1361" y="2161"/>
                  </a:lnTo>
                  <a:lnTo>
                    <a:pt x="1121" y="2041"/>
                  </a:lnTo>
                  <a:lnTo>
                    <a:pt x="1001" y="1961"/>
                  </a:lnTo>
                  <a:lnTo>
                    <a:pt x="761" y="1961"/>
                  </a:lnTo>
                  <a:lnTo>
                    <a:pt x="641" y="2001"/>
                  </a:lnTo>
                  <a:lnTo>
                    <a:pt x="481" y="2041"/>
                  </a:lnTo>
                  <a:lnTo>
                    <a:pt x="361" y="2161"/>
                  </a:lnTo>
                  <a:lnTo>
                    <a:pt x="281" y="2322"/>
                  </a:lnTo>
                  <a:lnTo>
                    <a:pt x="201" y="2442"/>
                  </a:lnTo>
                  <a:lnTo>
                    <a:pt x="161" y="2602"/>
                  </a:lnTo>
                  <a:lnTo>
                    <a:pt x="161" y="2762"/>
                  </a:lnTo>
                  <a:lnTo>
                    <a:pt x="201" y="3042"/>
                  </a:lnTo>
                  <a:lnTo>
                    <a:pt x="281" y="3322"/>
                  </a:lnTo>
                  <a:lnTo>
                    <a:pt x="401" y="3562"/>
                  </a:lnTo>
                  <a:lnTo>
                    <a:pt x="561" y="3722"/>
                  </a:lnTo>
                  <a:lnTo>
                    <a:pt x="681" y="3922"/>
                  </a:lnTo>
                  <a:lnTo>
                    <a:pt x="561" y="3962"/>
                  </a:lnTo>
                  <a:lnTo>
                    <a:pt x="441" y="4042"/>
                  </a:lnTo>
                  <a:lnTo>
                    <a:pt x="281" y="4162"/>
                  </a:lnTo>
                  <a:lnTo>
                    <a:pt x="161" y="4322"/>
                  </a:lnTo>
                  <a:lnTo>
                    <a:pt x="41" y="4562"/>
                  </a:lnTo>
                  <a:lnTo>
                    <a:pt x="1" y="4802"/>
                  </a:lnTo>
                  <a:lnTo>
                    <a:pt x="1" y="5163"/>
                  </a:lnTo>
                  <a:lnTo>
                    <a:pt x="121" y="5523"/>
                  </a:lnTo>
                  <a:lnTo>
                    <a:pt x="321" y="5923"/>
                  </a:lnTo>
                  <a:lnTo>
                    <a:pt x="561" y="6283"/>
                  </a:lnTo>
                  <a:lnTo>
                    <a:pt x="801" y="6643"/>
                  </a:lnTo>
                  <a:lnTo>
                    <a:pt x="1241" y="7163"/>
                  </a:lnTo>
                  <a:lnTo>
                    <a:pt x="1441" y="7363"/>
                  </a:lnTo>
                  <a:lnTo>
                    <a:pt x="1361" y="7523"/>
                  </a:lnTo>
                  <a:lnTo>
                    <a:pt x="1321" y="7684"/>
                  </a:lnTo>
                  <a:lnTo>
                    <a:pt x="1281" y="7884"/>
                  </a:lnTo>
                  <a:lnTo>
                    <a:pt x="1321" y="8164"/>
                  </a:lnTo>
                  <a:lnTo>
                    <a:pt x="1361" y="8444"/>
                  </a:lnTo>
                  <a:lnTo>
                    <a:pt x="1521" y="8804"/>
                  </a:lnTo>
                  <a:lnTo>
                    <a:pt x="1801" y="9204"/>
                  </a:lnTo>
                  <a:lnTo>
                    <a:pt x="2201" y="9684"/>
                  </a:lnTo>
                  <a:lnTo>
                    <a:pt x="2802" y="10285"/>
                  </a:lnTo>
                  <a:lnTo>
                    <a:pt x="3602" y="11045"/>
                  </a:lnTo>
                  <a:lnTo>
                    <a:pt x="4122" y="11445"/>
                  </a:lnTo>
                  <a:lnTo>
                    <a:pt x="4642" y="11845"/>
                  </a:lnTo>
                  <a:lnTo>
                    <a:pt x="5283" y="12285"/>
                  </a:lnTo>
                  <a:lnTo>
                    <a:pt x="5923" y="12725"/>
                  </a:lnTo>
                  <a:lnTo>
                    <a:pt x="6643" y="13126"/>
                  </a:lnTo>
                  <a:lnTo>
                    <a:pt x="7443" y="13566"/>
                  </a:lnTo>
                  <a:lnTo>
                    <a:pt x="8284" y="14006"/>
                  </a:lnTo>
                  <a:lnTo>
                    <a:pt x="9204" y="14406"/>
                  </a:lnTo>
                  <a:lnTo>
                    <a:pt x="10164" y="14846"/>
                  </a:lnTo>
                  <a:lnTo>
                    <a:pt x="11205" y="15206"/>
                  </a:lnTo>
                  <a:lnTo>
                    <a:pt x="12245" y="15567"/>
                  </a:lnTo>
                  <a:lnTo>
                    <a:pt x="13246" y="15847"/>
                  </a:lnTo>
                  <a:lnTo>
                    <a:pt x="14206" y="16127"/>
                  </a:lnTo>
                  <a:lnTo>
                    <a:pt x="15046" y="16327"/>
                  </a:lnTo>
                  <a:lnTo>
                    <a:pt x="15887" y="16487"/>
                  </a:lnTo>
                  <a:lnTo>
                    <a:pt x="16607" y="16607"/>
                  </a:lnTo>
                  <a:lnTo>
                    <a:pt x="17927" y="16767"/>
                  </a:lnTo>
                  <a:lnTo>
                    <a:pt x="18968" y="16807"/>
                  </a:lnTo>
                  <a:lnTo>
                    <a:pt x="19688" y="16847"/>
                  </a:lnTo>
                  <a:lnTo>
                    <a:pt x="20328" y="16807"/>
                  </a:lnTo>
                  <a:lnTo>
                    <a:pt x="38575" y="21889"/>
                  </a:lnTo>
                  <a:lnTo>
                    <a:pt x="35134" y="10004"/>
                  </a:lnTo>
                  <a:lnTo>
                    <a:pt x="31613" y="9204"/>
                  </a:lnTo>
                  <a:lnTo>
                    <a:pt x="27291" y="8164"/>
                  </a:lnTo>
                  <a:lnTo>
                    <a:pt x="25210" y="7604"/>
                  </a:lnTo>
                  <a:lnTo>
                    <a:pt x="23370" y="7083"/>
                  </a:lnTo>
                  <a:lnTo>
                    <a:pt x="21849" y="6603"/>
                  </a:lnTo>
                  <a:lnTo>
                    <a:pt x="21289" y="6403"/>
                  </a:lnTo>
                  <a:lnTo>
                    <a:pt x="20849" y="6243"/>
                  </a:lnTo>
                  <a:lnTo>
                    <a:pt x="20408" y="6003"/>
                  </a:lnTo>
                  <a:lnTo>
                    <a:pt x="20008" y="5723"/>
                  </a:lnTo>
                  <a:lnTo>
                    <a:pt x="19608" y="5443"/>
                  </a:lnTo>
                  <a:lnTo>
                    <a:pt x="19248" y="5163"/>
                  </a:lnTo>
                  <a:lnTo>
                    <a:pt x="18608" y="4562"/>
                  </a:lnTo>
                  <a:lnTo>
                    <a:pt x="18007" y="3922"/>
                  </a:lnTo>
                  <a:lnTo>
                    <a:pt x="17407" y="3282"/>
                  </a:lnTo>
                  <a:lnTo>
                    <a:pt x="16807" y="2722"/>
                  </a:lnTo>
                  <a:lnTo>
                    <a:pt x="16487" y="2442"/>
                  </a:lnTo>
                  <a:lnTo>
                    <a:pt x="16167" y="2201"/>
                  </a:lnTo>
                  <a:lnTo>
                    <a:pt x="15767" y="1961"/>
                  </a:lnTo>
                  <a:lnTo>
                    <a:pt x="15366" y="1761"/>
                  </a:lnTo>
                  <a:lnTo>
                    <a:pt x="14566" y="1441"/>
                  </a:lnTo>
                  <a:lnTo>
                    <a:pt x="13686" y="1161"/>
                  </a:lnTo>
                  <a:lnTo>
                    <a:pt x="12845" y="881"/>
                  </a:lnTo>
                  <a:lnTo>
                    <a:pt x="12005" y="641"/>
                  </a:lnTo>
                  <a:lnTo>
                    <a:pt x="10485" y="281"/>
                  </a:lnTo>
                  <a:lnTo>
                    <a:pt x="9284" y="41"/>
                  </a:lnTo>
                  <a:lnTo>
                    <a:pt x="90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0"/>
            <p:cNvSpPr/>
            <p:nvPr/>
          </p:nvSpPr>
          <p:spPr>
            <a:xfrm rot="1043828">
              <a:off x="7328792" y="2772056"/>
              <a:ext cx="2347191" cy="1331872"/>
            </a:xfrm>
            <a:custGeom>
              <a:avLst/>
              <a:gdLst/>
              <a:ahLst/>
              <a:cxnLst/>
              <a:rect l="l" t="t" r="r" b="b"/>
              <a:pathLst>
                <a:path w="38576" h="21889" extrusionOk="0">
                  <a:moveTo>
                    <a:pt x="9084" y="1"/>
                  </a:moveTo>
                  <a:lnTo>
                    <a:pt x="8884" y="41"/>
                  </a:lnTo>
                  <a:lnTo>
                    <a:pt x="8764" y="121"/>
                  </a:lnTo>
                  <a:lnTo>
                    <a:pt x="8644" y="241"/>
                  </a:lnTo>
                  <a:lnTo>
                    <a:pt x="8564" y="361"/>
                  </a:lnTo>
                  <a:lnTo>
                    <a:pt x="8524" y="521"/>
                  </a:lnTo>
                  <a:lnTo>
                    <a:pt x="8564" y="721"/>
                  </a:lnTo>
                  <a:lnTo>
                    <a:pt x="8564" y="921"/>
                  </a:lnTo>
                  <a:lnTo>
                    <a:pt x="8644" y="1121"/>
                  </a:lnTo>
                  <a:lnTo>
                    <a:pt x="8764" y="1361"/>
                  </a:lnTo>
                  <a:lnTo>
                    <a:pt x="8884" y="1561"/>
                  </a:lnTo>
                  <a:lnTo>
                    <a:pt x="9004" y="1761"/>
                  </a:lnTo>
                  <a:lnTo>
                    <a:pt x="9204" y="1961"/>
                  </a:lnTo>
                  <a:lnTo>
                    <a:pt x="9404" y="2121"/>
                  </a:lnTo>
                  <a:lnTo>
                    <a:pt x="9644" y="2282"/>
                  </a:lnTo>
                  <a:lnTo>
                    <a:pt x="9884" y="2402"/>
                  </a:lnTo>
                  <a:lnTo>
                    <a:pt x="11165" y="2882"/>
                  </a:lnTo>
                  <a:lnTo>
                    <a:pt x="11925" y="3242"/>
                  </a:lnTo>
                  <a:lnTo>
                    <a:pt x="12325" y="3442"/>
                  </a:lnTo>
                  <a:lnTo>
                    <a:pt x="12685" y="3642"/>
                  </a:lnTo>
                  <a:lnTo>
                    <a:pt x="13046" y="3922"/>
                  </a:lnTo>
                  <a:lnTo>
                    <a:pt x="13406" y="4202"/>
                  </a:lnTo>
                  <a:lnTo>
                    <a:pt x="13726" y="4522"/>
                  </a:lnTo>
                  <a:lnTo>
                    <a:pt x="13966" y="4882"/>
                  </a:lnTo>
                  <a:lnTo>
                    <a:pt x="14206" y="5323"/>
                  </a:lnTo>
                  <a:lnTo>
                    <a:pt x="14406" y="5763"/>
                  </a:lnTo>
                  <a:lnTo>
                    <a:pt x="14526" y="6283"/>
                  </a:lnTo>
                  <a:lnTo>
                    <a:pt x="14566" y="6803"/>
                  </a:lnTo>
                  <a:lnTo>
                    <a:pt x="14406" y="6843"/>
                  </a:lnTo>
                  <a:lnTo>
                    <a:pt x="13926" y="6883"/>
                  </a:lnTo>
                  <a:lnTo>
                    <a:pt x="13166" y="6923"/>
                  </a:lnTo>
                  <a:lnTo>
                    <a:pt x="12205" y="6883"/>
                  </a:lnTo>
                  <a:lnTo>
                    <a:pt x="11685" y="6843"/>
                  </a:lnTo>
                  <a:lnTo>
                    <a:pt x="11085" y="6723"/>
                  </a:lnTo>
                  <a:lnTo>
                    <a:pt x="10485" y="6603"/>
                  </a:lnTo>
                  <a:lnTo>
                    <a:pt x="9844" y="6403"/>
                  </a:lnTo>
                  <a:lnTo>
                    <a:pt x="9164" y="6163"/>
                  </a:lnTo>
                  <a:lnTo>
                    <a:pt x="8524" y="5883"/>
                  </a:lnTo>
                  <a:lnTo>
                    <a:pt x="7844" y="5523"/>
                  </a:lnTo>
                  <a:lnTo>
                    <a:pt x="7163" y="5123"/>
                  </a:lnTo>
                  <a:lnTo>
                    <a:pt x="6523" y="4642"/>
                  </a:lnTo>
                  <a:lnTo>
                    <a:pt x="5963" y="4202"/>
                  </a:lnTo>
                  <a:lnTo>
                    <a:pt x="4962" y="3402"/>
                  </a:lnTo>
                  <a:lnTo>
                    <a:pt x="4202" y="2682"/>
                  </a:lnTo>
                  <a:lnTo>
                    <a:pt x="3602" y="2081"/>
                  </a:lnTo>
                  <a:lnTo>
                    <a:pt x="3122" y="1641"/>
                  </a:lnTo>
                  <a:lnTo>
                    <a:pt x="2762" y="1321"/>
                  </a:lnTo>
                  <a:lnTo>
                    <a:pt x="2602" y="1241"/>
                  </a:lnTo>
                  <a:lnTo>
                    <a:pt x="2441" y="1161"/>
                  </a:lnTo>
                  <a:lnTo>
                    <a:pt x="2281" y="1161"/>
                  </a:lnTo>
                  <a:lnTo>
                    <a:pt x="2121" y="1241"/>
                  </a:lnTo>
                  <a:lnTo>
                    <a:pt x="1961" y="1321"/>
                  </a:lnTo>
                  <a:lnTo>
                    <a:pt x="1841" y="1401"/>
                  </a:lnTo>
                  <a:lnTo>
                    <a:pt x="1761" y="1521"/>
                  </a:lnTo>
                  <a:lnTo>
                    <a:pt x="1721" y="1641"/>
                  </a:lnTo>
                  <a:lnTo>
                    <a:pt x="1641" y="1881"/>
                  </a:lnTo>
                  <a:lnTo>
                    <a:pt x="1641" y="2121"/>
                  </a:lnTo>
                  <a:lnTo>
                    <a:pt x="1721" y="2362"/>
                  </a:lnTo>
                  <a:lnTo>
                    <a:pt x="1761" y="2522"/>
                  </a:lnTo>
                  <a:lnTo>
                    <a:pt x="1841" y="2722"/>
                  </a:lnTo>
                  <a:lnTo>
                    <a:pt x="1721" y="2522"/>
                  </a:lnTo>
                  <a:lnTo>
                    <a:pt x="1561" y="2362"/>
                  </a:lnTo>
                  <a:lnTo>
                    <a:pt x="1361" y="2161"/>
                  </a:lnTo>
                  <a:lnTo>
                    <a:pt x="1121" y="2041"/>
                  </a:lnTo>
                  <a:lnTo>
                    <a:pt x="1001" y="1961"/>
                  </a:lnTo>
                  <a:lnTo>
                    <a:pt x="761" y="1961"/>
                  </a:lnTo>
                  <a:lnTo>
                    <a:pt x="641" y="2001"/>
                  </a:lnTo>
                  <a:lnTo>
                    <a:pt x="481" y="2041"/>
                  </a:lnTo>
                  <a:lnTo>
                    <a:pt x="361" y="2161"/>
                  </a:lnTo>
                  <a:lnTo>
                    <a:pt x="281" y="2322"/>
                  </a:lnTo>
                  <a:lnTo>
                    <a:pt x="201" y="2442"/>
                  </a:lnTo>
                  <a:lnTo>
                    <a:pt x="161" y="2602"/>
                  </a:lnTo>
                  <a:lnTo>
                    <a:pt x="161" y="2762"/>
                  </a:lnTo>
                  <a:lnTo>
                    <a:pt x="201" y="3042"/>
                  </a:lnTo>
                  <a:lnTo>
                    <a:pt x="281" y="3322"/>
                  </a:lnTo>
                  <a:lnTo>
                    <a:pt x="401" y="3562"/>
                  </a:lnTo>
                  <a:lnTo>
                    <a:pt x="561" y="3722"/>
                  </a:lnTo>
                  <a:lnTo>
                    <a:pt x="681" y="3922"/>
                  </a:lnTo>
                  <a:lnTo>
                    <a:pt x="561" y="3962"/>
                  </a:lnTo>
                  <a:lnTo>
                    <a:pt x="441" y="4042"/>
                  </a:lnTo>
                  <a:lnTo>
                    <a:pt x="281" y="4162"/>
                  </a:lnTo>
                  <a:lnTo>
                    <a:pt x="161" y="4322"/>
                  </a:lnTo>
                  <a:lnTo>
                    <a:pt x="41" y="4562"/>
                  </a:lnTo>
                  <a:lnTo>
                    <a:pt x="1" y="4802"/>
                  </a:lnTo>
                  <a:lnTo>
                    <a:pt x="1" y="5163"/>
                  </a:lnTo>
                  <a:lnTo>
                    <a:pt x="121" y="5523"/>
                  </a:lnTo>
                  <a:lnTo>
                    <a:pt x="321" y="5923"/>
                  </a:lnTo>
                  <a:lnTo>
                    <a:pt x="561" y="6283"/>
                  </a:lnTo>
                  <a:lnTo>
                    <a:pt x="801" y="6643"/>
                  </a:lnTo>
                  <a:lnTo>
                    <a:pt x="1241" y="7163"/>
                  </a:lnTo>
                  <a:lnTo>
                    <a:pt x="1441" y="7363"/>
                  </a:lnTo>
                  <a:lnTo>
                    <a:pt x="1361" y="7523"/>
                  </a:lnTo>
                  <a:lnTo>
                    <a:pt x="1321" y="7684"/>
                  </a:lnTo>
                  <a:lnTo>
                    <a:pt x="1281" y="7884"/>
                  </a:lnTo>
                  <a:lnTo>
                    <a:pt x="1321" y="8164"/>
                  </a:lnTo>
                  <a:lnTo>
                    <a:pt x="1361" y="8444"/>
                  </a:lnTo>
                  <a:lnTo>
                    <a:pt x="1521" y="8804"/>
                  </a:lnTo>
                  <a:lnTo>
                    <a:pt x="1801" y="9204"/>
                  </a:lnTo>
                  <a:lnTo>
                    <a:pt x="2201" y="9684"/>
                  </a:lnTo>
                  <a:lnTo>
                    <a:pt x="2802" y="10285"/>
                  </a:lnTo>
                  <a:lnTo>
                    <a:pt x="3602" y="11045"/>
                  </a:lnTo>
                  <a:lnTo>
                    <a:pt x="4122" y="11445"/>
                  </a:lnTo>
                  <a:lnTo>
                    <a:pt x="4642" y="11845"/>
                  </a:lnTo>
                  <a:lnTo>
                    <a:pt x="5283" y="12285"/>
                  </a:lnTo>
                  <a:lnTo>
                    <a:pt x="5923" y="12725"/>
                  </a:lnTo>
                  <a:lnTo>
                    <a:pt x="6643" y="13126"/>
                  </a:lnTo>
                  <a:lnTo>
                    <a:pt x="7443" y="13566"/>
                  </a:lnTo>
                  <a:lnTo>
                    <a:pt x="8284" y="14006"/>
                  </a:lnTo>
                  <a:lnTo>
                    <a:pt x="9204" y="14406"/>
                  </a:lnTo>
                  <a:lnTo>
                    <a:pt x="10164" y="14846"/>
                  </a:lnTo>
                  <a:lnTo>
                    <a:pt x="11205" y="15206"/>
                  </a:lnTo>
                  <a:lnTo>
                    <a:pt x="12245" y="15567"/>
                  </a:lnTo>
                  <a:lnTo>
                    <a:pt x="13246" y="15847"/>
                  </a:lnTo>
                  <a:lnTo>
                    <a:pt x="14206" y="16127"/>
                  </a:lnTo>
                  <a:lnTo>
                    <a:pt x="15046" y="16327"/>
                  </a:lnTo>
                  <a:lnTo>
                    <a:pt x="15887" y="16487"/>
                  </a:lnTo>
                  <a:lnTo>
                    <a:pt x="16607" y="16607"/>
                  </a:lnTo>
                  <a:lnTo>
                    <a:pt x="17927" y="16767"/>
                  </a:lnTo>
                  <a:lnTo>
                    <a:pt x="18968" y="16807"/>
                  </a:lnTo>
                  <a:lnTo>
                    <a:pt x="19688" y="16847"/>
                  </a:lnTo>
                  <a:lnTo>
                    <a:pt x="20328" y="16807"/>
                  </a:lnTo>
                  <a:lnTo>
                    <a:pt x="38575" y="21889"/>
                  </a:lnTo>
                  <a:lnTo>
                    <a:pt x="35134" y="10004"/>
                  </a:lnTo>
                  <a:lnTo>
                    <a:pt x="31613" y="9204"/>
                  </a:lnTo>
                  <a:lnTo>
                    <a:pt x="27291" y="8164"/>
                  </a:lnTo>
                  <a:lnTo>
                    <a:pt x="25210" y="7604"/>
                  </a:lnTo>
                  <a:lnTo>
                    <a:pt x="23370" y="7083"/>
                  </a:lnTo>
                  <a:lnTo>
                    <a:pt x="21849" y="6603"/>
                  </a:lnTo>
                  <a:lnTo>
                    <a:pt x="21289" y="6403"/>
                  </a:lnTo>
                  <a:lnTo>
                    <a:pt x="20849" y="6243"/>
                  </a:lnTo>
                  <a:lnTo>
                    <a:pt x="20408" y="6003"/>
                  </a:lnTo>
                  <a:lnTo>
                    <a:pt x="20008" y="5723"/>
                  </a:lnTo>
                  <a:lnTo>
                    <a:pt x="19608" y="5443"/>
                  </a:lnTo>
                  <a:lnTo>
                    <a:pt x="19248" y="5163"/>
                  </a:lnTo>
                  <a:lnTo>
                    <a:pt x="18608" y="4562"/>
                  </a:lnTo>
                  <a:lnTo>
                    <a:pt x="18007" y="3922"/>
                  </a:lnTo>
                  <a:lnTo>
                    <a:pt x="17407" y="3282"/>
                  </a:lnTo>
                  <a:lnTo>
                    <a:pt x="16807" y="2722"/>
                  </a:lnTo>
                  <a:lnTo>
                    <a:pt x="16487" y="2442"/>
                  </a:lnTo>
                  <a:lnTo>
                    <a:pt x="16167" y="2201"/>
                  </a:lnTo>
                  <a:lnTo>
                    <a:pt x="15767" y="1961"/>
                  </a:lnTo>
                  <a:lnTo>
                    <a:pt x="15366" y="1761"/>
                  </a:lnTo>
                  <a:lnTo>
                    <a:pt x="14566" y="1441"/>
                  </a:lnTo>
                  <a:lnTo>
                    <a:pt x="13686" y="1161"/>
                  </a:lnTo>
                  <a:lnTo>
                    <a:pt x="12845" y="881"/>
                  </a:lnTo>
                  <a:lnTo>
                    <a:pt x="12005" y="641"/>
                  </a:lnTo>
                  <a:lnTo>
                    <a:pt x="10485" y="281"/>
                  </a:lnTo>
                  <a:lnTo>
                    <a:pt x="9284" y="41"/>
                  </a:lnTo>
                  <a:lnTo>
                    <a:pt x="90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0" name="Google Shape;1460;p60"/>
            <p:cNvGrpSpPr/>
            <p:nvPr/>
          </p:nvGrpSpPr>
          <p:grpSpPr>
            <a:xfrm>
              <a:off x="7455894" y="526494"/>
              <a:ext cx="956336" cy="2693408"/>
              <a:chOff x="7455894" y="526494"/>
              <a:chExt cx="956336" cy="2693408"/>
            </a:xfrm>
          </p:grpSpPr>
          <p:sp>
            <p:nvSpPr>
              <p:cNvPr id="1461" name="Google Shape;1461;p60"/>
              <p:cNvSpPr/>
              <p:nvPr/>
            </p:nvSpPr>
            <p:spPr>
              <a:xfrm rot="-9335876">
                <a:off x="7508291" y="781870"/>
                <a:ext cx="355520" cy="304404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5003" extrusionOk="0">
                    <a:moveTo>
                      <a:pt x="120" y="1"/>
                    </a:moveTo>
                    <a:lnTo>
                      <a:pt x="40" y="41"/>
                    </a:lnTo>
                    <a:lnTo>
                      <a:pt x="0" y="81"/>
                    </a:lnTo>
                    <a:lnTo>
                      <a:pt x="0" y="161"/>
                    </a:lnTo>
                    <a:lnTo>
                      <a:pt x="440" y="721"/>
                    </a:lnTo>
                    <a:lnTo>
                      <a:pt x="960" y="1321"/>
                    </a:lnTo>
                    <a:lnTo>
                      <a:pt x="1641" y="2041"/>
                    </a:lnTo>
                    <a:lnTo>
                      <a:pt x="2481" y="2842"/>
                    </a:lnTo>
                    <a:lnTo>
                      <a:pt x="2921" y="3242"/>
                    </a:lnTo>
                    <a:lnTo>
                      <a:pt x="3441" y="3642"/>
                    </a:lnTo>
                    <a:lnTo>
                      <a:pt x="3962" y="4002"/>
                    </a:lnTo>
                    <a:lnTo>
                      <a:pt x="4522" y="4362"/>
                    </a:lnTo>
                    <a:lnTo>
                      <a:pt x="5082" y="4722"/>
                    </a:lnTo>
                    <a:lnTo>
                      <a:pt x="5722" y="5002"/>
                    </a:lnTo>
                    <a:lnTo>
                      <a:pt x="5802" y="5002"/>
                    </a:lnTo>
                    <a:lnTo>
                      <a:pt x="5842" y="4962"/>
                    </a:lnTo>
                    <a:lnTo>
                      <a:pt x="5842" y="4882"/>
                    </a:lnTo>
                    <a:lnTo>
                      <a:pt x="5802" y="4802"/>
                    </a:lnTo>
                    <a:lnTo>
                      <a:pt x="5202" y="4522"/>
                    </a:lnTo>
                    <a:lnTo>
                      <a:pt x="4642" y="4202"/>
                    </a:lnTo>
                    <a:lnTo>
                      <a:pt x="4082" y="3842"/>
                    </a:lnTo>
                    <a:lnTo>
                      <a:pt x="3561" y="3482"/>
                    </a:lnTo>
                    <a:lnTo>
                      <a:pt x="3081" y="3082"/>
                    </a:lnTo>
                    <a:lnTo>
                      <a:pt x="2601" y="2682"/>
                    </a:lnTo>
                    <a:lnTo>
                      <a:pt x="1801" y="1881"/>
                    </a:lnTo>
                    <a:lnTo>
                      <a:pt x="1121" y="1201"/>
                    </a:lnTo>
                    <a:lnTo>
                      <a:pt x="640" y="601"/>
                    </a:lnTo>
                    <a:lnTo>
                      <a:pt x="200" y="41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60"/>
              <p:cNvSpPr/>
              <p:nvPr/>
            </p:nvSpPr>
            <p:spPr>
              <a:xfrm rot="-9335876">
                <a:off x="7605443" y="726851"/>
                <a:ext cx="343351" cy="301910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4962" extrusionOk="0">
                    <a:moveTo>
                      <a:pt x="41" y="0"/>
                    </a:moveTo>
                    <a:lnTo>
                      <a:pt x="1" y="80"/>
                    </a:lnTo>
                    <a:lnTo>
                      <a:pt x="1" y="160"/>
                    </a:lnTo>
                    <a:lnTo>
                      <a:pt x="321" y="640"/>
                    </a:lnTo>
                    <a:lnTo>
                      <a:pt x="721" y="1161"/>
                    </a:lnTo>
                    <a:lnTo>
                      <a:pt x="1281" y="1801"/>
                    </a:lnTo>
                    <a:lnTo>
                      <a:pt x="2042" y="2561"/>
                    </a:lnTo>
                    <a:lnTo>
                      <a:pt x="2482" y="2961"/>
                    </a:lnTo>
                    <a:lnTo>
                      <a:pt x="2962" y="3361"/>
                    </a:lnTo>
                    <a:lnTo>
                      <a:pt x="3522" y="3762"/>
                    </a:lnTo>
                    <a:lnTo>
                      <a:pt x="4122" y="4162"/>
                    </a:lnTo>
                    <a:lnTo>
                      <a:pt x="4763" y="4562"/>
                    </a:lnTo>
                    <a:lnTo>
                      <a:pt x="5483" y="4962"/>
                    </a:lnTo>
                    <a:lnTo>
                      <a:pt x="5603" y="4962"/>
                    </a:lnTo>
                    <a:lnTo>
                      <a:pt x="5643" y="4922"/>
                    </a:lnTo>
                    <a:lnTo>
                      <a:pt x="5643" y="4842"/>
                    </a:lnTo>
                    <a:lnTo>
                      <a:pt x="5603" y="4762"/>
                    </a:lnTo>
                    <a:lnTo>
                      <a:pt x="4883" y="4402"/>
                    </a:lnTo>
                    <a:lnTo>
                      <a:pt x="4242" y="4002"/>
                    </a:lnTo>
                    <a:lnTo>
                      <a:pt x="3642" y="3601"/>
                    </a:lnTo>
                    <a:lnTo>
                      <a:pt x="3122" y="3201"/>
                    </a:lnTo>
                    <a:lnTo>
                      <a:pt x="2642" y="2801"/>
                    </a:lnTo>
                    <a:lnTo>
                      <a:pt x="2202" y="2401"/>
                    </a:lnTo>
                    <a:lnTo>
                      <a:pt x="1441" y="1681"/>
                    </a:lnTo>
                    <a:lnTo>
                      <a:pt x="881" y="1040"/>
                    </a:lnTo>
                    <a:lnTo>
                      <a:pt x="521" y="520"/>
                    </a:lnTo>
                    <a:lnTo>
                      <a:pt x="201" y="4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60"/>
              <p:cNvSpPr/>
              <p:nvPr/>
            </p:nvSpPr>
            <p:spPr>
              <a:xfrm rot="-9335876">
                <a:off x="7652862" y="583963"/>
                <a:ext cx="328748" cy="233764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3842" extrusionOk="0">
                    <a:moveTo>
                      <a:pt x="40" y="0"/>
                    </a:moveTo>
                    <a:lnTo>
                      <a:pt x="0" y="80"/>
                    </a:lnTo>
                    <a:lnTo>
                      <a:pt x="40" y="160"/>
                    </a:lnTo>
                    <a:lnTo>
                      <a:pt x="400" y="601"/>
                    </a:lnTo>
                    <a:lnTo>
                      <a:pt x="840" y="1041"/>
                    </a:lnTo>
                    <a:lnTo>
                      <a:pt x="1441" y="1601"/>
                    </a:lnTo>
                    <a:lnTo>
                      <a:pt x="2201" y="2241"/>
                    </a:lnTo>
                    <a:lnTo>
                      <a:pt x="2601" y="2521"/>
                    </a:lnTo>
                    <a:lnTo>
                      <a:pt x="3081" y="2841"/>
                    </a:lnTo>
                    <a:lnTo>
                      <a:pt x="3561" y="3122"/>
                    </a:lnTo>
                    <a:lnTo>
                      <a:pt x="4122" y="3402"/>
                    </a:lnTo>
                    <a:lnTo>
                      <a:pt x="4682" y="3642"/>
                    </a:lnTo>
                    <a:lnTo>
                      <a:pt x="5242" y="3842"/>
                    </a:lnTo>
                    <a:lnTo>
                      <a:pt x="5282" y="3842"/>
                    </a:lnTo>
                    <a:lnTo>
                      <a:pt x="5362" y="3802"/>
                    </a:lnTo>
                    <a:lnTo>
                      <a:pt x="5402" y="3762"/>
                    </a:lnTo>
                    <a:lnTo>
                      <a:pt x="5402" y="3682"/>
                    </a:lnTo>
                    <a:lnTo>
                      <a:pt x="5322" y="3642"/>
                    </a:lnTo>
                    <a:lnTo>
                      <a:pt x="4762" y="3442"/>
                    </a:lnTo>
                    <a:lnTo>
                      <a:pt x="4202" y="3202"/>
                    </a:lnTo>
                    <a:lnTo>
                      <a:pt x="3681" y="2922"/>
                    </a:lnTo>
                    <a:lnTo>
                      <a:pt x="3201" y="2641"/>
                    </a:lnTo>
                    <a:lnTo>
                      <a:pt x="2721" y="2361"/>
                    </a:lnTo>
                    <a:lnTo>
                      <a:pt x="2321" y="2041"/>
                    </a:lnTo>
                    <a:lnTo>
                      <a:pt x="1561" y="1441"/>
                    </a:lnTo>
                    <a:lnTo>
                      <a:pt x="1000" y="921"/>
                    </a:lnTo>
                    <a:lnTo>
                      <a:pt x="560" y="441"/>
                    </a:lnTo>
                    <a:lnTo>
                      <a:pt x="200" y="4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60"/>
              <p:cNvSpPr/>
              <p:nvPr/>
            </p:nvSpPr>
            <p:spPr>
              <a:xfrm rot="1043828">
                <a:off x="7571727" y="2659521"/>
                <a:ext cx="355522" cy="304416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5003" extrusionOk="0">
                    <a:moveTo>
                      <a:pt x="120" y="1"/>
                    </a:moveTo>
                    <a:lnTo>
                      <a:pt x="40" y="41"/>
                    </a:lnTo>
                    <a:lnTo>
                      <a:pt x="0" y="81"/>
                    </a:lnTo>
                    <a:lnTo>
                      <a:pt x="0" y="161"/>
                    </a:lnTo>
                    <a:lnTo>
                      <a:pt x="440" y="721"/>
                    </a:lnTo>
                    <a:lnTo>
                      <a:pt x="960" y="1321"/>
                    </a:lnTo>
                    <a:lnTo>
                      <a:pt x="1641" y="2041"/>
                    </a:lnTo>
                    <a:lnTo>
                      <a:pt x="2481" y="2842"/>
                    </a:lnTo>
                    <a:lnTo>
                      <a:pt x="2921" y="3242"/>
                    </a:lnTo>
                    <a:lnTo>
                      <a:pt x="3441" y="3642"/>
                    </a:lnTo>
                    <a:lnTo>
                      <a:pt x="3962" y="4002"/>
                    </a:lnTo>
                    <a:lnTo>
                      <a:pt x="4522" y="4362"/>
                    </a:lnTo>
                    <a:lnTo>
                      <a:pt x="5082" y="4722"/>
                    </a:lnTo>
                    <a:lnTo>
                      <a:pt x="5722" y="5002"/>
                    </a:lnTo>
                    <a:lnTo>
                      <a:pt x="5802" y="5002"/>
                    </a:lnTo>
                    <a:lnTo>
                      <a:pt x="5842" y="4962"/>
                    </a:lnTo>
                    <a:lnTo>
                      <a:pt x="5842" y="4882"/>
                    </a:lnTo>
                    <a:lnTo>
                      <a:pt x="5802" y="4802"/>
                    </a:lnTo>
                    <a:lnTo>
                      <a:pt x="5202" y="4522"/>
                    </a:lnTo>
                    <a:lnTo>
                      <a:pt x="4642" y="4202"/>
                    </a:lnTo>
                    <a:lnTo>
                      <a:pt x="4082" y="3842"/>
                    </a:lnTo>
                    <a:lnTo>
                      <a:pt x="3561" y="3482"/>
                    </a:lnTo>
                    <a:lnTo>
                      <a:pt x="3081" y="3082"/>
                    </a:lnTo>
                    <a:lnTo>
                      <a:pt x="2601" y="2682"/>
                    </a:lnTo>
                    <a:lnTo>
                      <a:pt x="1801" y="1881"/>
                    </a:lnTo>
                    <a:lnTo>
                      <a:pt x="1121" y="1201"/>
                    </a:lnTo>
                    <a:lnTo>
                      <a:pt x="640" y="601"/>
                    </a:lnTo>
                    <a:lnTo>
                      <a:pt x="200" y="41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60"/>
              <p:cNvSpPr/>
              <p:nvPr/>
            </p:nvSpPr>
            <p:spPr>
              <a:xfrm rot="1043828">
                <a:off x="7494278" y="2727722"/>
                <a:ext cx="343353" cy="301921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4962" extrusionOk="0">
                    <a:moveTo>
                      <a:pt x="41" y="0"/>
                    </a:moveTo>
                    <a:lnTo>
                      <a:pt x="1" y="80"/>
                    </a:lnTo>
                    <a:lnTo>
                      <a:pt x="1" y="160"/>
                    </a:lnTo>
                    <a:lnTo>
                      <a:pt x="321" y="640"/>
                    </a:lnTo>
                    <a:lnTo>
                      <a:pt x="721" y="1161"/>
                    </a:lnTo>
                    <a:lnTo>
                      <a:pt x="1281" y="1801"/>
                    </a:lnTo>
                    <a:lnTo>
                      <a:pt x="2042" y="2561"/>
                    </a:lnTo>
                    <a:lnTo>
                      <a:pt x="2482" y="2961"/>
                    </a:lnTo>
                    <a:lnTo>
                      <a:pt x="2962" y="3361"/>
                    </a:lnTo>
                    <a:lnTo>
                      <a:pt x="3522" y="3762"/>
                    </a:lnTo>
                    <a:lnTo>
                      <a:pt x="4122" y="4162"/>
                    </a:lnTo>
                    <a:lnTo>
                      <a:pt x="4763" y="4562"/>
                    </a:lnTo>
                    <a:lnTo>
                      <a:pt x="5483" y="4962"/>
                    </a:lnTo>
                    <a:lnTo>
                      <a:pt x="5603" y="4962"/>
                    </a:lnTo>
                    <a:lnTo>
                      <a:pt x="5643" y="4922"/>
                    </a:lnTo>
                    <a:lnTo>
                      <a:pt x="5643" y="4842"/>
                    </a:lnTo>
                    <a:lnTo>
                      <a:pt x="5603" y="4762"/>
                    </a:lnTo>
                    <a:lnTo>
                      <a:pt x="4883" y="4402"/>
                    </a:lnTo>
                    <a:lnTo>
                      <a:pt x="4242" y="4002"/>
                    </a:lnTo>
                    <a:lnTo>
                      <a:pt x="3642" y="3601"/>
                    </a:lnTo>
                    <a:lnTo>
                      <a:pt x="3122" y="3201"/>
                    </a:lnTo>
                    <a:lnTo>
                      <a:pt x="2642" y="2801"/>
                    </a:lnTo>
                    <a:lnTo>
                      <a:pt x="2202" y="2401"/>
                    </a:lnTo>
                    <a:lnTo>
                      <a:pt x="1441" y="1681"/>
                    </a:lnTo>
                    <a:lnTo>
                      <a:pt x="881" y="1040"/>
                    </a:lnTo>
                    <a:lnTo>
                      <a:pt x="521" y="520"/>
                    </a:lnTo>
                    <a:lnTo>
                      <a:pt x="201" y="4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60"/>
              <p:cNvSpPr/>
              <p:nvPr/>
            </p:nvSpPr>
            <p:spPr>
              <a:xfrm rot="1043828">
                <a:off x="7483328" y="2942330"/>
                <a:ext cx="328750" cy="233773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3842" extrusionOk="0">
                    <a:moveTo>
                      <a:pt x="40" y="0"/>
                    </a:moveTo>
                    <a:lnTo>
                      <a:pt x="0" y="80"/>
                    </a:lnTo>
                    <a:lnTo>
                      <a:pt x="40" y="160"/>
                    </a:lnTo>
                    <a:lnTo>
                      <a:pt x="400" y="601"/>
                    </a:lnTo>
                    <a:lnTo>
                      <a:pt x="840" y="1041"/>
                    </a:lnTo>
                    <a:lnTo>
                      <a:pt x="1441" y="1601"/>
                    </a:lnTo>
                    <a:lnTo>
                      <a:pt x="2201" y="2241"/>
                    </a:lnTo>
                    <a:lnTo>
                      <a:pt x="2601" y="2521"/>
                    </a:lnTo>
                    <a:lnTo>
                      <a:pt x="3081" y="2841"/>
                    </a:lnTo>
                    <a:lnTo>
                      <a:pt x="3561" y="3122"/>
                    </a:lnTo>
                    <a:lnTo>
                      <a:pt x="4122" y="3402"/>
                    </a:lnTo>
                    <a:lnTo>
                      <a:pt x="4682" y="3642"/>
                    </a:lnTo>
                    <a:lnTo>
                      <a:pt x="5242" y="3842"/>
                    </a:lnTo>
                    <a:lnTo>
                      <a:pt x="5282" y="3842"/>
                    </a:lnTo>
                    <a:lnTo>
                      <a:pt x="5362" y="3802"/>
                    </a:lnTo>
                    <a:lnTo>
                      <a:pt x="5402" y="3762"/>
                    </a:lnTo>
                    <a:lnTo>
                      <a:pt x="5402" y="3682"/>
                    </a:lnTo>
                    <a:lnTo>
                      <a:pt x="5322" y="3642"/>
                    </a:lnTo>
                    <a:lnTo>
                      <a:pt x="4762" y="3442"/>
                    </a:lnTo>
                    <a:lnTo>
                      <a:pt x="4202" y="3202"/>
                    </a:lnTo>
                    <a:lnTo>
                      <a:pt x="3681" y="2922"/>
                    </a:lnTo>
                    <a:lnTo>
                      <a:pt x="3201" y="2641"/>
                    </a:lnTo>
                    <a:lnTo>
                      <a:pt x="2721" y="2361"/>
                    </a:lnTo>
                    <a:lnTo>
                      <a:pt x="2321" y="2041"/>
                    </a:lnTo>
                    <a:lnTo>
                      <a:pt x="1561" y="1441"/>
                    </a:lnTo>
                    <a:lnTo>
                      <a:pt x="1000" y="921"/>
                    </a:lnTo>
                    <a:lnTo>
                      <a:pt x="560" y="441"/>
                    </a:lnTo>
                    <a:lnTo>
                      <a:pt x="200" y="4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0"/>
              <p:cNvSpPr/>
              <p:nvPr/>
            </p:nvSpPr>
            <p:spPr>
              <a:xfrm rot="1043828">
                <a:off x="8297307" y="3097478"/>
                <a:ext cx="112017" cy="36569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601" extrusionOk="0">
                    <a:moveTo>
                      <a:pt x="1721" y="0"/>
                    </a:moveTo>
                    <a:lnTo>
                      <a:pt x="80" y="400"/>
                    </a:lnTo>
                    <a:lnTo>
                      <a:pt x="40" y="440"/>
                    </a:lnTo>
                    <a:lnTo>
                      <a:pt x="0" y="520"/>
                    </a:lnTo>
                    <a:lnTo>
                      <a:pt x="40" y="600"/>
                    </a:lnTo>
                    <a:lnTo>
                      <a:pt x="160" y="600"/>
                    </a:lnTo>
                    <a:lnTo>
                      <a:pt x="1761" y="200"/>
                    </a:lnTo>
                    <a:lnTo>
                      <a:pt x="1841" y="160"/>
                    </a:lnTo>
                    <a:lnTo>
                      <a:pt x="1841" y="80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8"/>
          <p:cNvSpPr/>
          <p:nvPr/>
        </p:nvSpPr>
        <p:spPr>
          <a:xfrm>
            <a:off x="1189338" y="371615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8"/>
          <p:cNvSpPr/>
          <p:nvPr/>
        </p:nvSpPr>
        <p:spPr>
          <a:xfrm>
            <a:off x="7221163" y="371615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8"/>
          <p:cNvSpPr/>
          <p:nvPr/>
        </p:nvSpPr>
        <p:spPr>
          <a:xfrm>
            <a:off x="1189338" y="254430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8"/>
          <p:cNvSpPr/>
          <p:nvPr/>
        </p:nvSpPr>
        <p:spPr>
          <a:xfrm>
            <a:off x="7221163" y="254430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8"/>
          <p:cNvSpPr/>
          <p:nvPr/>
        </p:nvSpPr>
        <p:spPr>
          <a:xfrm>
            <a:off x="1189338" y="1373026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8"/>
          <p:cNvSpPr/>
          <p:nvPr/>
        </p:nvSpPr>
        <p:spPr>
          <a:xfrm>
            <a:off x="7221163" y="1373026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Trauma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06" name="Google Shape;1106;p48"/>
          <p:cNvSpPr txBox="1">
            <a:spLocks noGrp="1"/>
          </p:cNvSpPr>
          <p:nvPr>
            <p:ph type="title" idx="2"/>
          </p:nvPr>
        </p:nvSpPr>
        <p:spPr>
          <a:xfrm>
            <a:off x="1245138" y="14883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08" name="Google Shape;1108;p48"/>
          <p:cNvSpPr txBox="1">
            <a:spLocks noGrp="1"/>
          </p:cNvSpPr>
          <p:nvPr>
            <p:ph type="title" idx="3"/>
          </p:nvPr>
        </p:nvSpPr>
        <p:spPr>
          <a:xfrm>
            <a:off x="7276963" y="14883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10" name="Google Shape;1110;p48"/>
          <p:cNvSpPr txBox="1">
            <a:spLocks noGrp="1"/>
          </p:cNvSpPr>
          <p:nvPr>
            <p:ph type="title" idx="5"/>
          </p:nvPr>
        </p:nvSpPr>
        <p:spPr>
          <a:xfrm>
            <a:off x="1245138" y="26596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 idx="7"/>
          </p:nvPr>
        </p:nvSpPr>
        <p:spPr>
          <a:xfrm>
            <a:off x="7276963" y="26596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9"/>
          </p:nvPr>
        </p:nvSpPr>
        <p:spPr>
          <a:xfrm>
            <a:off x="1245138" y="38347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7276963" y="38347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118" name="Google Shape;1118;p48"/>
          <p:cNvSpPr txBox="1">
            <a:spLocks noGrp="1"/>
          </p:cNvSpPr>
          <p:nvPr>
            <p:ph type="subTitle" idx="16"/>
          </p:nvPr>
        </p:nvSpPr>
        <p:spPr>
          <a:xfrm>
            <a:off x="1922863" y="1373025"/>
            <a:ext cx="2768700" cy="992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dirty="0">
                <a:solidFill>
                  <a:schemeClr val="bg2"/>
                </a:solidFill>
              </a:rPr>
              <a:t>Nicht das Ereignis, sondern die Reaktion darauf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119" name="Google Shape;1119;p48"/>
          <p:cNvSpPr txBox="1">
            <a:spLocks noGrp="1"/>
          </p:cNvSpPr>
          <p:nvPr>
            <p:ph type="subTitle" idx="17"/>
          </p:nvPr>
        </p:nvSpPr>
        <p:spPr>
          <a:xfrm>
            <a:off x="1894963" y="2538312"/>
            <a:ext cx="2529600" cy="11902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 err="1">
                <a:solidFill>
                  <a:schemeClr val="bg2"/>
                </a:solidFill>
              </a:rPr>
              <a:t>Hilflosigkeit</a:t>
            </a:r>
            <a:r>
              <a:rPr lang="en" sz="1800" dirty="0">
                <a:solidFill>
                  <a:schemeClr val="bg2"/>
                </a:solidFill>
              </a:rPr>
              <a:t>, </a:t>
            </a:r>
            <a:r>
              <a:rPr lang="en" sz="1800" dirty="0" err="1">
                <a:solidFill>
                  <a:schemeClr val="bg2"/>
                </a:solidFill>
              </a:rPr>
              <a:t>Ausgeliefertsein</a:t>
            </a:r>
            <a:r>
              <a:rPr lang="en" sz="1800" dirty="0">
                <a:solidFill>
                  <a:schemeClr val="bg2"/>
                </a:solidFill>
              </a:rPr>
              <a:t>, </a:t>
            </a:r>
            <a:r>
              <a:rPr lang="en" sz="1800" dirty="0" err="1">
                <a:solidFill>
                  <a:schemeClr val="bg2"/>
                </a:solidFill>
              </a:rPr>
              <a:t>Überwältigung</a:t>
            </a:r>
            <a:endParaRPr lang="en" sz="1800" dirty="0">
              <a:solidFill>
                <a:schemeClr val="bg2"/>
              </a:solidFill>
            </a:endParaRPr>
          </a:p>
        </p:txBody>
      </p:sp>
      <p:sp>
        <p:nvSpPr>
          <p:cNvPr id="1120" name="Google Shape;1120;p48"/>
          <p:cNvSpPr txBox="1">
            <a:spLocks noGrp="1"/>
          </p:cNvSpPr>
          <p:nvPr>
            <p:ph type="subTitle" idx="18"/>
          </p:nvPr>
        </p:nvSpPr>
        <p:spPr>
          <a:xfrm>
            <a:off x="1922875" y="3686525"/>
            <a:ext cx="2529600" cy="1021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 err="1">
                <a:solidFill>
                  <a:schemeClr val="bg2"/>
                </a:solidFill>
              </a:rPr>
              <a:t>Keine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Sicherheit</a:t>
            </a:r>
            <a:r>
              <a:rPr lang="en" sz="1800" dirty="0">
                <a:solidFill>
                  <a:schemeClr val="bg2"/>
                </a:solidFill>
              </a:rPr>
              <a:t>, </a:t>
            </a:r>
            <a:r>
              <a:rPr lang="en" sz="1800" dirty="0" err="1">
                <a:solidFill>
                  <a:schemeClr val="bg2"/>
                </a:solidFill>
              </a:rPr>
              <a:t>Lebensgefahr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121" name="Google Shape;1121;p48"/>
          <p:cNvSpPr txBox="1">
            <a:spLocks noGrp="1"/>
          </p:cNvSpPr>
          <p:nvPr>
            <p:ph type="subTitle" idx="19"/>
          </p:nvPr>
        </p:nvSpPr>
        <p:spPr>
          <a:xfrm>
            <a:off x="4691563" y="1551798"/>
            <a:ext cx="2529600" cy="8137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dirty="0">
                <a:solidFill>
                  <a:schemeClr val="bg2"/>
                </a:solidFill>
              </a:rPr>
              <a:t>K</a:t>
            </a:r>
            <a:r>
              <a:rPr lang="en" sz="1800" dirty="0" err="1">
                <a:solidFill>
                  <a:schemeClr val="bg2"/>
                </a:solidFill>
              </a:rPr>
              <a:t>eine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Unterstützung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durch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andere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122" name="Google Shape;1122;p48"/>
          <p:cNvSpPr txBox="1">
            <a:spLocks noGrp="1"/>
          </p:cNvSpPr>
          <p:nvPr>
            <p:ph type="subTitle" idx="20"/>
          </p:nvPr>
        </p:nvSpPr>
        <p:spPr>
          <a:xfrm>
            <a:off x="4452463" y="2395151"/>
            <a:ext cx="2768700" cy="11185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dirty="0">
                <a:solidFill>
                  <a:schemeClr val="bg2"/>
                </a:solidFill>
              </a:rPr>
              <a:t>K</a:t>
            </a:r>
            <a:r>
              <a:rPr lang="en" sz="1800" dirty="0" err="1">
                <a:solidFill>
                  <a:schemeClr val="bg2"/>
                </a:solidFill>
              </a:rPr>
              <a:t>eine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Ressourcen</a:t>
            </a:r>
            <a:r>
              <a:rPr lang="en" sz="1800" dirty="0">
                <a:solidFill>
                  <a:schemeClr val="bg2"/>
                </a:solidFill>
              </a:rPr>
              <a:t>, </a:t>
            </a:r>
            <a:r>
              <a:rPr lang="en" sz="1800" dirty="0" err="1">
                <a:solidFill>
                  <a:schemeClr val="bg2"/>
                </a:solidFill>
              </a:rPr>
              <a:t>Kontrollverlust</a:t>
            </a:r>
            <a:endParaRPr lang="en" sz="1800" dirty="0">
              <a:solidFill>
                <a:schemeClr val="bg2"/>
              </a:solidFill>
            </a:endParaRPr>
          </a:p>
        </p:txBody>
      </p:sp>
      <p:sp>
        <p:nvSpPr>
          <p:cNvPr id="1123" name="Google Shape;1123;p48"/>
          <p:cNvSpPr txBox="1">
            <a:spLocks noGrp="1"/>
          </p:cNvSpPr>
          <p:nvPr>
            <p:ph type="subTitle" idx="21"/>
          </p:nvPr>
        </p:nvSpPr>
        <p:spPr>
          <a:xfrm>
            <a:off x="4691563" y="3834711"/>
            <a:ext cx="2529600" cy="8733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 err="1">
                <a:solidFill>
                  <a:schemeClr val="bg2"/>
                </a:solidFill>
              </a:rPr>
              <a:t>Überlebensreaktionen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als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einzige</a:t>
            </a:r>
            <a:r>
              <a:rPr lang="en" sz="1800" dirty="0">
                <a:solidFill>
                  <a:schemeClr val="bg2"/>
                </a:solidFill>
              </a:rPr>
              <a:t> </a:t>
            </a:r>
            <a:r>
              <a:rPr lang="en" sz="1800" dirty="0" err="1">
                <a:solidFill>
                  <a:schemeClr val="bg2"/>
                </a:solidFill>
              </a:rPr>
              <a:t>Möglichkeit</a:t>
            </a:r>
            <a:endParaRPr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8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57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Was passiert bei Gefahr?</a:t>
            </a:r>
            <a:endParaRPr dirty="0"/>
          </a:p>
        </p:txBody>
      </p:sp>
      <p:sp>
        <p:nvSpPr>
          <p:cNvPr id="1361" name="Google Shape;1361;p57"/>
          <p:cNvSpPr txBox="1">
            <a:spLocks noGrp="1"/>
          </p:cNvSpPr>
          <p:nvPr>
            <p:ph type="subTitle" idx="1"/>
          </p:nvPr>
        </p:nvSpPr>
        <p:spPr>
          <a:xfrm>
            <a:off x="944677" y="2671482"/>
            <a:ext cx="2091000" cy="744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Wir</a:t>
            </a:r>
            <a:r>
              <a:rPr lang="en" dirty="0"/>
              <a:t> </a:t>
            </a:r>
            <a:r>
              <a:rPr lang="en" dirty="0" err="1"/>
              <a:t>suchen</a:t>
            </a:r>
            <a:r>
              <a:rPr lang="en" dirty="0"/>
              <a:t> </a:t>
            </a:r>
            <a:r>
              <a:rPr lang="en" dirty="0" err="1"/>
              <a:t>Hilfe</a:t>
            </a:r>
            <a:r>
              <a:rPr lang="en" dirty="0"/>
              <a:t> </a:t>
            </a:r>
            <a:r>
              <a:rPr lang="en" dirty="0" err="1"/>
              <a:t>im</a:t>
            </a:r>
            <a:r>
              <a:rPr lang="en" dirty="0"/>
              <a:t> </a:t>
            </a:r>
            <a:r>
              <a:rPr lang="en" dirty="0" err="1"/>
              <a:t>Aussen</a:t>
            </a:r>
            <a:r>
              <a:rPr lang="en" dirty="0"/>
              <a:t> – </a:t>
            </a:r>
            <a:r>
              <a:rPr lang="en" dirty="0" err="1"/>
              <a:t>wer</a:t>
            </a:r>
            <a:r>
              <a:rPr lang="en" dirty="0"/>
              <a:t> </a:t>
            </a:r>
            <a:r>
              <a:rPr lang="en" dirty="0" err="1"/>
              <a:t>hilft</a:t>
            </a:r>
            <a:r>
              <a:rPr lang="en" dirty="0"/>
              <a:t> </a:t>
            </a:r>
            <a:r>
              <a:rPr lang="en" dirty="0" err="1"/>
              <a:t>mir</a:t>
            </a:r>
            <a:r>
              <a:rPr lang="en" dirty="0"/>
              <a:t>?</a:t>
            </a:r>
            <a:endParaRPr dirty="0"/>
          </a:p>
        </p:txBody>
      </p:sp>
      <p:sp>
        <p:nvSpPr>
          <p:cNvPr id="1362" name="Google Shape;1362;p57"/>
          <p:cNvSpPr txBox="1">
            <a:spLocks noGrp="1"/>
          </p:cNvSpPr>
          <p:nvPr>
            <p:ph type="subTitle" idx="2"/>
          </p:nvPr>
        </p:nvSpPr>
        <p:spPr>
          <a:xfrm>
            <a:off x="3525000" y="2051304"/>
            <a:ext cx="20910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fliehen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oder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kämpfen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Aktivierung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Sympathikus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), oft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versuchen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uns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zu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betäuben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abzulenken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oder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irgendwie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zu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funktionieren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3" name="Google Shape;1363;p57"/>
          <p:cNvSpPr txBox="1">
            <a:spLocks noGrp="1"/>
          </p:cNvSpPr>
          <p:nvPr>
            <p:ph type="subTitle" idx="3"/>
          </p:nvPr>
        </p:nvSpPr>
        <p:spPr>
          <a:xfrm>
            <a:off x="6105323" y="2590704"/>
            <a:ext cx="2094000" cy="82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gehen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in die E</a:t>
            </a:r>
            <a:r>
              <a:rPr lang="de-DE" dirty="0" err="1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starrung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oder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den Shutdown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7" name="Google Shape;1367;p57"/>
          <p:cNvSpPr txBox="1">
            <a:spLocks noGrp="1"/>
          </p:cNvSpPr>
          <p:nvPr>
            <p:ph type="subTitle" idx="7"/>
          </p:nvPr>
        </p:nvSpPr>
        <p:spPr>
          <a:xfrm>
            <a:off x="944677" y="2051304"/>
            <a:ext cx="20910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Hilfesuche</a:t>
            </a:r>
            <a:endParaRPr dirty="0"/>
          </a:p>
        </p:txBody>
      </p:sp>
      <p:sp>
        <p:nvSpPr>
          <p:cNvPr id="1368" name="Google Shape;1368;p57"/>
          <p:cNvSpPr txBox="1">
            <a:spLocks noGrp="1"/>
          </p:cNvSpPr>
          <p:nvPr>
            <p:ph type="subTitle" idx="8"/>
          </p:nvPr>
        </p:nvSpPr>
        <p:spPr>
          <a:xfrm>
            <a:off x="3035677" y="1557528"/>
            <a:ext cx="3069645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Wenn</a:t>
            </a:r>
            <a:r>
              <a:rPr lang="en" dirty="0"/>
              <a:t> H</a:t>
            </a:r>
            <a:r>
              <a:rPr lang="de-DE" dirty="0"/>
              <a:t>i</a:t>
            </a:r>
            <a:r>
              <a:rPr lang="en" dirty="0" err="1"/>
              <a:t>lfe</a:t>
            </a:r>
            <a:r>
              <a:rPr lang="en" dirty="0"/>
              <a:t> </a:t>
            </a:r>
            <a:r>
              <a:rPr lang="en" dirty="0" err="1"/>
              <a:t>ausbleibt</a:t>
            </a:r>
            <a:endParaRPr dirty="0"/>
          </a:p>
        </p:txBody>
      </p:sp>
      <p:sp>
        <p:nvSpPr>
          <p:cNvPr id="1369" name="Google Shape;1369;p57"/>
          <p:cNvSpPr txBox="1">
            <a:spLocks noGrp="1"/>
          </p:cNvSpPr>
          <p:nvPr>
            <p:ph type="subTitle" idx="9"/>
          </p:nvPr>
        </p:nvSpPr>
        <p:spPr>
          <a:xfrm>
            <a:off x="6105323" y="2051304"/>
            <a:ext cx="2094000" cy="4894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Lebensgefahr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73"/>
          <p:cNvSpPr/>
          <p:nvPr/>
        </p:nvSpPr>
        <p:spPr>
          <a:xfrm>
            <a:off x="3175844" y="1767425"/>
            <a:ext cx="842700" cy="84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719" name="Google Shape;1719;p73"/>
          <p:cNvSpPr/>
          <p:nvPr/>
        </p:nvSpPr>
        <p:spPr>
          <a:xfrm>
            <a:off x="5125244" y="1767425"/>
            <a:ext cx="842700" cy="84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720" name="Google Shape;1720;p73"/>
          <p:cNvSpPr/>
          <p:nvPr/>
        </p:nvSpPr>
        <p:spPr>
          <a:xfrm>
            <a:off x="7074644" y="1767425"/>
            <a:ext cx="842700" cy="84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cxnSp>
        <p:nvCxnSpPr>
          <p:cNvPr id="1721" name="Google Shape;1721;p73"/>
          <p:cNvCxnSpPr>
            <a:stCxn id="1722" idx="6"/>
            <a:endCxn id="1718" idx="2"/>
          </p:cNvCxnSpPr>
          <p:nvPr/>
        </p:nvCxnSpPr>
        <p:spPr>
          <a:xfrm>
            <a:off x="2069444" y="2188775"/>
            <a:ext cx="1106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3" name="Google Shape;1723;p7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 </a:t>
            </a:r>
            <a:r>
              <a:rPr lang="en" dirty="0" err="1"/>
              <a:t>geschieht</a:t>
            </a:r>
            <a:r>
              <a:rPr lang="en" dirty="0"/>
              <a:t> in der Dysregulation?</a:t>
            </a:r>
            <a:endParaRPr dirty="0"/>
          </a:p>
        </p:txBody>
      </p:sp>
      <p:sp>
        <p:nvSpPr>
          <p:cNvPr id="1725" name="Google Shape;1725;p73"/>
          <p:cNvSpPr txBox="1">
            <a:spLocks noGrp="1"/>
          </p:cNvSpPr>
          <p:nvPr>
            <p:ph type="subTitle" idx="4294967295"/>
          </p:nvPr>
        </p:nvSpPr>
        <p:spPr>
          <a:xfrm>
            <a:off x="547394" y="3158750"/>
            <a:ext cx="1949212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err="1">
                <a:latin typeface="Montserrat"/>
                <a:ea typeface="Montserrat"/>
                <a:cs typeface="Montserrat"/>
                <a:sym typeface="Montserrat"/>
              </a:rPr>
              <a:t>Beziehungsabbrüche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2" name="Google Shape;1722;p73"/>
          <p:cNvSpPr/>
          <p:nvPr/>
        </p:nvSpPr>
        <p:spPr>
          <a:xfrm>
            <a:off x="1226744" y="1767425"/>
            <a:ext cx="842700" cy="84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grpSp>
        <p:nvGrpSpPr>
          <p:cNvPr id="1726" name="Google Shape;1726;p73"/>
          <p:cNvGrpSpPr/>
          <p:nvPr/>
        </p:nvGrpSpPr>
        <p:grpSpPr>
          <a:xfrm>
            <a:off x="1502465" y="1983328"/>
            <a:ext cx="290876" cy="410900"/>
            <a:chOff x="1333682" y="3344330"/>
            <a:chExt cx="271213" cy="383088"/>
          </a:xfrm>
        </p:grpSpPr>
        <p:sp>
          <p:nvSpPr>
            <p:cNvPr id="1727" name="Google Shape;1727;p73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3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3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3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3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3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3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3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3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3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3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73"/>
          <p:cNvGrpSpPr/>
          <p:nvPr/>
        </p:nvGrpSpPr>
        <p:grpSpPr>
          <a:xfrm>
            <a:off x="7301770" y="1995246"/>
            <a:ext cx="388283" cy="387057"/>
            <a:chOff x="6664394" y="3346974"/>
            <a:chExt cx="353113" cy="351998"/>
          </a:xfrm>
        </p:grpSpPr>
        <p:sp>
          <p:nvSpPr>
            <p:cNvPr id="1739" name="Google Shape;1739;p73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3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3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3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3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73"/>
          <p:cNvGrpSpPr/>
          <p:nvPr/>
        </p:nvGrpSpPr>
        <p:grpSpPr>
          <a:xfrm>
            <a:off x="3413232" y="1983313"/>
            <a:ext cx="367939" cy="410923"/>
            <a:chOff x="6219124" y="2902788"/>
            <a:chExt cx="318231" cy="355470"/>
          </a:xfrm>
        </p:grpSpPr>
        <p:sp>
          <p:nvSpPr>
            <p:cNvPr id="1745" name="Google Shape;1745;p73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3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3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73"/>
          <p:cNvGrpSpPr/>
          <p:nvPr/>
        </p:nvGrpSpPr>
        <p:grpSpPr>
          <a:xfrm>
            <a:off x="5352463" y="1984943"/>
            <a:ext cx="388272" cy="387465"/>
            <a:chOff x="5756399" y="2434456"/>
            <a:chExt cx="367925" cy="367161"/>
          </a:xfrm>
        </p:grpSpPr>
        <p:sp>
          <p:nvSpPr>
            <p:cNvPr id="1749" name="Google Shape;1749;p73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3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3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3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3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3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3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7" name="Google Shape;1757;p73"/>
          <p:cNvSpPr txBox="1">
            <a:spLocks noGrp="1"/>
          </p:cNvSpPr>
          <p:nvPr>
            <p:ph type="subTitle" idx="4294967295"/>
          </p:nvPr>
        </p:nvSpPr>
        <p:spPr>
          <a:xfrm>
            <a:off x="2748539" y="3158750"/>
            <a:ext cx="16974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err="1"/>
              <a:t>Diskrepanz</a:t>
            </a:r>
            <a:endParaRPr sz="1400" b="1" dirty="0"/>
          </a:p>
        </p:txBody>
      </p:sp>
      <p:sp>
        <p:nvSpPr>
          <p:cNvPr id="1759" name="Google Shape;1759;p73"/>
          <p:cNvSpPr txBox="1">
            <a:spLocks noGrp="1"/>
          </p:cNvSpPr>
          <p:nvPr>
            <p:ph type="subTitle" idx="4294967295"/>
          </p:nvPr>
        </p:nvSpPr>
        <p:spPr>
          <a:xfrm>
            <a:off x="4697873" y="3158750"/>
            <a:ext cx="16974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err="1">
                <a:latin typeface="Montserrat"/>
                <a:ea typeface="Montserrat"/>
                <a:cs typeface="Montserrat"/>
                <a:sym typeface="Montserrat"/>
              </a:rPr>
              <a:t>Vigilanz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1" name="Google Shape;1761;p73"/>
          <p:cNvSpPr txBox="1">
            <a:spLocks noGrp="1"/>
          </p:cNvSpPr>
          <p:nvPr>
            <p:ph type="subTitle" idx="4294967295"/>
          </p:nvPr>
        </p:nvSpPr>
        <p:spPr>
          <a:xfrm>
            <a:off x="6647206" y="3158750"/>
            <a:ext cx="16974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err="1"/>
              <a:t>Keine</a:t>
            </a:r>
            <a:r>
              <a:rPr lang="en" sz="1400" b="1" dirty="0"/>
              <a:t> </a:t>
            </a:r>
            <a:r>
              <a:rPr lang="en" sz="1400" b="1" dirty="0" err="1"/>
              <a:t>Verbindung</a:t>
            </a:r>
            <a:endParaRPr sz="1400" b="1" dirty="0"/>
          </a:p>
        </p:txBody>
      </p:sp>
      <p:cxnSp>
        <p:nvCxnSpPr>
          <p:cNvPr id="1762" name="Google Shape;1762;p73"/>
          <p:cNvCxnSpPr>
            <a:stCxn id="1718" idx="6"/>
            <a:endCxn id="1719" idx="2"/>
          </p:cNvCxnSpPr>
          <p:nvPr/>
        </p:nvCxnSpPr>
        <p:spPr>
          <a:xfrm>
            <a:off x="4018544" y="2188775"/>
            <a:ext cx="11067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3" name="Google Shape;1763;p73"/>
          <p:cNvCxnSpPr>
            <a:stCxn id="1719" idx="6"/>
            <a:endCxn id="1720" idx="2"/>
          </p:cNvCxnSpPr>
          <p:nvPr/>
        </p:nvCxnSpPr>
        <p:spPr>
          <a:xfrm>
            <a:off x="5967944" y="2188775"/>
            <a:ext cx="11067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7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Vier</a:t>
            </a:r>
            <a:r>
              <a:rPr lang="en" dirty="0"/>
              <a:t> Modi</a:t>
            </a:r>
            <a:endParaRPr dirty="0"/>
          </a:p>
        </p:txBody>
      </p:sp>
      <p:sp>
        <p:nvSpPr>
          <p:cNvPr id="1775" name="Google Shape;1775;p75"/>
          <p:cNvSpPr txBox="1">
            <a:spLocks noGrp="1"/>
          </p:cNvSpPr>
          <p:nvPr>
            <p:ph type="title" idx="4294967295"/>
          </p:nvPr>
        </p:nvSpPr>
        <p:spPr>
          <a:xfrm flipH="1">
            <a:off x="2324199" y="1730125"/>
            <a:ext cx="19488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Eruptor</a:t>
            </a:r>
            <a:r>
              <a:rPr lang="en" sz="2200" dirty="0"/>
              <a:t> Mode/</a:t>
            </a:r>
            <a:br>
              <a:rPr lang="en" sz="2200" dirty="0"/>
            </a:br>
            <a:r>
              <a:rPr lang="en" sz="2200" dirty="0"/>
              <a:t>Der </a:t>
            </a:r>
            <a:r>
              <a:rPr lang="en" sz="2200" dirty="0" err="1"/>
              <a:t>Zornige</a:t>
            </a:r>
            <a:endParaRPr sz="2200" dirty="0"/>
          </a:p>
        </p:txBody>
      </p:sp>
      <p:sp>
        <p:nvSpPr>
          <p:cNvPr id="1776" name="Google Shape;1776;p75"/>
          <p:cNvSpPr txBox="1">
            <a:spLocks noGrp="1"/>
          </p:cNvSpPr>
          <p:nvPr>
            <p:ph type="subTitle" idx="4294967295"/>
          </p:nvPr>
        </p:nvSpPr>
        <p:spPr>
          <a:xfrm flipH="1">
            <a:off x="2324199" y="2135375"/>
            <a:ext cx="1948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 err="1"/>
              <a:t>Kampfmodus</a:t>
            </a:r>
            <a:endParaRPr sz="1400" dirty="0"/>
          </a:p>
        </p:txBody>
      </p:sp>
      <p:sp>
        <p:nvSpPr>
          <p:cNvPr id="1777" name="Google Shape;1777;p75"/>
          <p:cNvSpPr/>
          <p:nvPr/>
        </p:nvSpPr>
        <p:spPr>
          <a:xfrm flipH="1">
            <a:off x="1269851" y="1737750"/>
            <a:ext cx="966000" cy="96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0" name="Google Shape;1780;p75"/>
          <p:cNvSpPr txBox="1">
            <a:spLocks noGrp="1"/>
          </p:cNvSpPr>
          <p:nvPr>
            <p:ph type="title" idx="4294967295"/>
          </p:nvPr>
        </p:nvSpPr>
        <p:spPr>
          <a:xfrm flipH="1">
            <a:off x="5768872" y="1730125"/>
            <a:ext cx="2532445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Detacher Mode/</a:t>
            </a:r>
            <a:br>
              <a:rPr lang="en" sz="2200" dirty="0"/>
            </a:br>
            <a:r>
              <a:rPr lang="en" sz="2200" dirty="0"/>
              <a:t>Der </a:t>
            </a:r>
            <a:r>
              <a:rPr lang="en" sz="2200" dirty="0" err="1"/>
              <a:t>Raushalter</a:t>
            </a:r>
            <a:endParaRPr sz="2200" dirty="0"/>
          </a:p>
        </p:txBody>
      </p:sp>
      <p:sp>
        <p:nvSpPr>
          <p:cNvPr id="1781" name="Google Shape;1781;p75"/>
          <p:cNvSpPr txBox="1">
            <a:spLocks noGrp="1"/>
          </p:cNvSpPr>
          <p:nvPr>
            <p:ph type="subTitle" idx="4294967295"/>
          </p:nvPr>
        </p:nvSpPr>
        <p:spPr>
          <a:xfrm flipH="1">
            <a:off x="5768874" y="2135375"/>
            <a:ext cx="1948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Freeze </a:t>
            </a:r>
            <a:r>
              <a:rPr lang="en" sz="1400" dirty="0" err="1"/>
              <a:t>oder</a:t>
            </a:r>
            <a:r>
              <a:rPr lang="en" sz="1400" dirty="0"/>
              <a:t> Shutdown</a:t>
            </a:r>
            <a:endParaRPr sz="1400" dirty="0"/>
          </a:p>
        </p:txBody>
      </p:sp>
      <p:sp>
        <p:nvSpPr>
          <p:cNvPr id="1779" name="Google Shape;1779;p75"/>
          <p:cNvSpPr/>
          <p:nvPr/>
        </p:nvSpPr>
        <p:spPr>
          <a:xfrm flipH="1">
            <a:off x="4714526" y="1737750"/>
            <a:ext cx="966000" cy="96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2" name="Google Shape;1782;p75"/>
          <p:cNvSpPr txBox="1">
            <a:spLocks noGrp="1"/>
          </p:cNvSpPr>
          <p:nvPr>
            <p:ph type="title" idx="4294967295"/>
          </p:nvPr>
        </p:nvSpPr>
        <p:spPr>
          <a:xfrm flipH="1">
            <a:off x="2324196" y="3016400"/>
            <a:ext cx="2657239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Pleaser Mode/</a:t>
            </a:r>
            <a:br>
              <a:rPr lang="en" sz="2200" dirty="0"/>
            </a:br>
            <a:r>
              <a:rPr lang="en" sz="2200" dirty="0"/>
              <a:t>Der People-Pleaser</a:t>
            </a:r>
            <a:endParaRPr sz="2200" dirty="0"/>
          </a:p>
        </p:txBody>
      </p:sp>
      <p:sp>
        <p:nvSpPr>
          <p:cNvPr id="1783" name="Google Shape;1783;p75"/>
          <p:cNvSpPr txBox="1">
            <a:spLocks noGrp="1"/>
          </p:cNvSpPr>
          <p:nvPr>
            <p:ph type="subTitle" idx="4294967295"/>
          </p:nvPr>
        </p:nvSpPr>
        <p:spPr>
          <a:xfrm flipH="1">
            <a:off x="2324199" y="3421650"/>
            <a:ext cx="1948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Fawn - </a:t>
            </a:r>
            <a:r>
              <a:rPr lang="en" sz="1400" dirty="0" err="1"/>
              <a:t>Unterwerfung</a:t>
            </a:r>
            <a:endParaRPr sz="1400" dirty="0"/>
          </a:p>
        </p:txBody>
      </p:sp>
      <p:sp>
        <p:nvSpPr>
          <p:cNvPr id="1784" name="Google Shape;1784;p75"/>
          <p:cNvSpPr/>
          <p:nvPr/>
        </p:nvSpPr>
        <p:spPr>
          <a:xfrm flipH="1">
            <a:off x="1269851" y="3024025"/>
            <a:ext cx="966000" cy="96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5" name="Google Shape;1785;p75"/>
          <p:cNvSpPr txBox="1">
            <a:spLocks noGrp="1"/>
          </p:cNvSpPr>
          <p:nvPr>
            <p:ph type="title" idx="4294967295"/>
          </p:nvPr>
        </p:nvSpPr>
        <p:spPr>
          <a:xfrm flipH="1">
            <a:off x="5768873" y="3016400"/>
            <a:ext cx="2756561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Connector Mode/</a:t>
            </a:r>
            <a:br>
              <a:rPr lang="en" sz="2200" dirty="0"/>
            </a:br>
            <a:r>
              <a:rPr lang="en" sz="2200" dirty="0"/>
              <a:t>Der </a:t>
            </a:r>
            <a:r>
              <a:rPr lang="en" sz="2200" dirty="0" err="1"/>
              <a:t>Verbundene</a:t>
            </a:r>
            <a:endParaRPr sz="2200" dirty="0"/>
          </a:p>
        </p:txBody>
      </p:sp>
      <p:sp>
        <p:nvSpPr>
          <p:cNvPr id="1786" name="Google Shape;1786;p75"/>
          <p:cNvSpPr txBox="1">
            <a:spLocks noGrp="1"/>
          </p:cNvSpPr>
          <p:nvPr>
            <p:ph type="subTitle" idx="4294967295"/>
          </p:nvPr>
        </p:nvSpPr>
        <p:spPr>
          <a:xfrm flipH="1">
            <a:off x="5768874" y="3421650"/>
            <a:ext cx="1948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/>
              <a:t>S</a:t>
            </a:r>
            <a:r>
              <a:rPr lang="en" sz="1400" dirty="0" err="1"/>
              <a:t>icher</a:t>
            </a:r>
            <a:r>
              <a:rPr lang="en" sz="1400" dirty="0"/>
              <a:t> und </a:t>
            </a:r>
            <a:r>
              <a:rPr lang="en" sz="1400" dirty="0" err="1"/>
              <a:t>verbunden</a:t>
            </a:r>
            <a:endParaRPr sz="1400" dirty="0"/>
          </a:p>
        </p:txBody>
      </p:sp>
      <p:sp>
        <p:nvSpPr>
          <p:cNvPr id="1787" name="Google Shape;1787;p75"/>
          <p:cNvSpPr/>
          <p:nvPr/>
        </p:nvSpPr>
        <p:spPr>
          <a:xfrm flipH="1">
            <a:off x="4714526" y="3024025"/>
            <a:ext cx="966000" cy="96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8"/>
          <p:cNvSpPr/>
          <p:nvPr/>
        </p:nvSpPr>
        <p:spPr>
          <a:xfrm>
            <a:off x="1189338" y="371615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8"/>
          <p:cNvSpPr/>
          <p:nvPr/>
        </p:nvSpPr>
        <p:spPr>
          <a:xfrm>
            <a:off x="7221163" y="371615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8"/>
          <p:cNvSpPr/>
          <p:nvPr/>
        </p:nvSpPr>
        <p:spPr>
          <a:xfrm>
            <a:off x="1189338" y="254430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8"/>
          <p:cNvSpPr/>
          <p:nvPr/>
        </p:nvSpPr>
        <p:spPr>
          <a:xfrm>
            <a:off x="7221163" y="2544300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8"/>
          <p:cNvSpPr/>
          <p:nvPr/>
        </p:nvSpPr>
        <p:spPr>
          <a:xfrm>
            <a:off x="1189338" y="1373026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8"/>
          <p:cNvSpPr/>
          <p:nvPr/>
        </p:nvSpPr>
        <p:spPr>
          <a:xfrm>
            <a:off x="7221163" y="1373026"/>
            <a:ext cx="733500" cy="73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Übersicht</a:t>
            </a:r>
            <a:r>
              <a:rPr lang="en" dirty="0"/>
              <a:t>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06" name="Google Shape;1106;p48"/>
          <p:cNvSpPr txBox="1">
            <a:spLocks noGrp="1"/>
          </p:cNvSpPr>
          <p:nvPr>
            <p:ph type="title" idx="2"/>
          </p:nvPr>
        </p:nvSpPr>
        <p:spPr>
          <a:xfrm>
            <a:off x="1245138" y="14883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08" name="Google Shape;1108;p48"/>
          <p:cNvSpPr txBox="1">
            <a:spLocks noGrp="1"/>
          </p:cNvSpPr>
          <p:nvPr>
            <p:ph type="title" idx="3"/>
          </p:nvPr>
        </p:nvSpPr>
        <p:spPr>
          <a:xfrm>
            <a:off x="7276963" y="148838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10" name="Google Shape;1110;p48"/>
          <p:cNvSpPr txBox="1">
            <a:spLocks noGrp="1"/>
          </p:cNvSpPr>
          <p:nvPr>
            <p:ph type="title" idx="5"/>
          </p:nvPr>
        </p:nvSpPr>
        <p:spPr>
          <a:xfrm>
            <a:off x="1245138" y="26596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 idx="7"/>
          </p:nvPr>
        </p:nvSpPr>
        <p:spPr>
          <a:xfrm>
            <a:off x="7276963" y="265966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9"/>
          </p:nvPr>
        </p:nvSpPr>
        <p:spPr>
          <a:xfrm>
            <a:off x="1245138" y="38347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7276963" y="3834711"/>
            <a:ext cx="621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118" name="Google Shape;1118;p48"/>
          <p:cNvSpPr txBox="1">
            <a:spLocks noGrp="1"/>
          </p:cNvSpPr>
          <p:nvPr>
            <p:ph type="subTitle" idx="16"/>
          </p:nvPr>
        </p:nvSpPr>
        <p:spPr>
          <a:xfrm>
            <a:off x="1922863" y="1373025"/>
            <a:ext cx="2529600" cy="992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Das Autonome Nervensystem</a:t>
            </a:r>
            <a:endParaRPr dirty="0"/>
          </a:p>
        </p:txBody>
      </p:sp>
      <p:sp>
        <p:nvSpPr>
          <p:cNvPr id="1119" name="Google Shape;1119;p48"/>
          <p:cNvSpPr txBox="1">
            <a:spLocks noGrp="1"/>
          </p:cNvSpPr>
          <p:nvPr>
            <p:ph type="subTitle" idx="17"/>
          </p:nvPr>
        </p:nvSpPr>
        <p:spPr>
          <a:xfrm>
            <a:off x="1922875" y="2365528"/>
            <a:ext cx="2529600" cy="11902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/>
              <a:t>Wenn</a:t>
            </a:r>
            <a:r>
              <a:rPr lang="en" dirty="0"/>
              <a:t> </a:t>
            </a:r>
            <a:r>
              <a:rPr lang="en" dirty="0" err="1"/>
              <a:t>Nichts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 </a:t>
            </a:r>
            <a:r>
              <a:rPr lang="en" dirty="0" err="1"/>
              <a:t>sicher</a:t>
            </a:r>
            <a:r>
              <a:rPr lang="en" dirty="0"/>
              <a:t> </a:t>
            </a:r>
            <a:r>
              <a:rPr lang="en" dirty="0" err="1"/>
              <a:t>ist</a:t>
            </a:r>
            <a:endParaRPr dirty="0"/>
          </a:p>
        </p:txBody>
      </p:sp>
      <p:sp>
        <p:nvSpPr>
          <p:cNvPr id="1120" name="Google Shape;1120;p48"/>
          <p:cNvSpPr txBox="1">
            <a:spLocks noGrp="1"/>
          </p:cNvSpPr>
          <p:nvPr>
            <p:ph type="subTitle" idx="18"/>
          </p:nvPr>
        </p:nvSpPr>
        <p:spPr>
          <a:xfrm>
            <a:off x="1922875" y="3686525"/>
            <a:ext cx="2529600" cy="1021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/>
              <a:t>Selbst</a:t>
            </a:r>
            <a:r>
              <a:rPr lang="en" dirty="0"/>
              <a:t>- und Co-Regulation</a:t>
            </a:r>
            <a:endParaRPr dirty="0"/>
          </a:p>
        </p:txBody>
      </p:sp>
      <p:sp>
        <p:nvSpPr>
          <p:cNvPr id="1121" name="Google Shape;1121;p48"/>
          <p:cNvSpPr txBox="1">
            <a:spLocks noGrp="1"/>
          </p:cNvSpPr>
          <p:nvPr>
            <p:ph type="subTitle" idx="19"/>
          </p:nvPr>
        </p:nvSpPr>
        <p:spPr>
          <a:xfrm>
            <a:off x="4691563" y="1334424"/>
            <a:ext cx="2529600" cy="8011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/>
              <a:t>Unsere</a:t>
            </a:r>
            <a:r>
              <a:rPr lang="en" dirty="0"/>
              <a:t> </a:t>
            </a:r>
            <a:r>
              <a:rPr lang="en" dirty="0" err="1"/>
              <a:t>Zustände</a:t>
            </a:r>
            <a:endParaRPr dirty="0"/>
          </a:p>
        </p:txBody>
      </p:sp>
      <p:sp>
        <p:nvSpPr>
          <p:cNvPr id="1122" name="Google Shape;1122;p48"/>
          <p:cNvSpPr txBox="1">
            <a:spLocks noGrp="1"/>
          </p:cNvSpPr>
          <p:nvPr>
            <p:ph type="subTitle" idx="20"/>
          </p:nvPr>
        </p:nvSpPr>
        <p:spPr>
          <a:xfrm>
            <a:off x="4452463" y="2106527"/>
            <a:ext cx="2768700" cy="11712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S</a:t>
            </a:r>
            <a:r>
              <a:rPr lang="en" dirty="0" err="1"/>
              <a:t>icherheit</a:t>
            </a:r>
            <a:r>
              <a:rPr lang="en" dirty="0"/>
              <a:t> </a:t>
            </a:r>
            <a:r>
              <a:rPr lang="en" dirty="0" err="1"/>
              <a:t>generieren</a:t>
            </a:r>
            <a:endParaRPr lang="en" dirty="0"/>
          </a:p>
        </p:txBody>
      </p:sp>
      <p:sp>
        <p:nvSpPr>
          <p:cNvPr id="1123" name="Google Shape;1123;p48"/>
          <p:cNvSpPr txBox="1">
            <a:spLocks noGrp="1"/>
          </p:cNvSpPr>
          <p:nvPr>
            <p:ph type="subTitle" idx="21"/>
          </p:nvPr>
        </p:nvSpPr>
        <p:spPr>
          <a:xfrm>
            <a:off x="4691563" y="3686525"/>
            <a:ext cx="2529600" cy="8675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Trauma-Integration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1"/>
          <p:cNvSpPr/>
          <p:nvPr/>
        </p:nvSpPr>
        <p:spPr>
          <a:xfrm>
            <a:off x="936846" y="2897900"/>
            <a:ext cx="1425600" cy="142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51"/>
          <p:cNvSpPr txBox="1">
            <a:spLocks noGrp="1"/>
          </p:cNvSpPr>
          <p:nvPr>
            <p:ph type="title"/>
          </p:nvPr>
        </p:nvSpPr>
        <p:spPr>
          <a:xfrm>
            <a:off x="2488773" y="2604630"/>
            <a:ext cx="5844600" cy="2092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S</a:t>
            </a:r>
            <a:r>
              <a:rPr lang="en" sz="2800" dirty="0" err="1"/>
              <a:t>icherheit</a:t>
            </a:r>
            <a:r>
              <a:rPr lang="en" sz="2800" dirty="0"/>
              <a:t> </a:t>
            </a:r>
            <a:r>
              <a:rPr lang="en" sz="2800" dirty="0" err="1"/>
              <a:t>generieren</a:t>
            </a:r>
            <a:endParaRPr sz="2800" dirty="0"/>
          </a:p>
        </p:txBody>
      </p:sp>
      <p:sp>
        <p:nvSpPr>
          <p:cNvPr id="1197" name="Google Shape;1197;p51"/>
          <p:cNvSpPr txBox="1">
            <a:spLocks noGrp="1"/>
          </p:cNvSpPr>
          <p:nvPr>
            <p:ph type="title" idx="2"/>
          </p:nvPr>
        </p:nvSpPr>
        <p:spPr>
          <a:xfrm>
            <a:off x="836346" y="3189800"/>
            <a:ext cx="162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1199" name="Google Shape;1199;p51"/>
          <p:cNvGrpSpPr/>
          <p:nvPr/>
        </p:nvGrpSpPr>
        <p:grpSpPr>
          <a:xfrm>
            <a:off x="3544387" y="994091"/>
            <a:ext cx="2055237" cy="1807312"/>
            <a:chOff x="3544387" y="866784"/>
            <a:chExt cx="2055237" cy="1807312"/>
          </a:xfrm>
        </p:grpSpPr>
        <p:sp>
          <p:nvSpPr>
            <p:cNvPr id="1200" name="Google Shape;1200;p51"/>
            <p:cNvSpPr/>
            <p:nvPr/>
          </p:nvSpPr>
          <p:spPr>
            <a:xfrm>
              <a:off x="5238955" y="1030710"/>
              <a:ext cx="106588" cy="106588"/>
            </a:xfrm>
            <a:custGeom>
              <a:avLst/>
              <a:gdLst/>
              <a:ahLst/>
              <a:cxnLst/>
              <a:rect l="l" t="t" r="r" b="b"/>
              <a:pathLst>
                <a:path w="2095" h="2095" extrusionOk="0">
                  <a:moveTo>
                    <a:pt x="1048" y="0"/>
                  </a:moveTo>
                  <a:lnTo>
                    <a:pt x="846" y="40"/>
                  </a:lnTo>
                  <a:lnTo>
                    <a:pt x="645" y="81"/>
                  </a:lnTo>
                  <a:lnTo>
                    <a:pt x="484" y="202"/>
                  </a:lnTo>
                  <a:lnTo>
                    <a:pt x="323" y="322"/>
                  </a:lnTo>
                  <a:lnTo>
                    <a:pt x="202" y="483"/>
                  </a:lnTo>
                  <a:lnTo>
                    <a:pt x="81" y="645"/>
                  </a:lnTo>
                  <a:lnTo>
                    <a:pt x="41" y="846"/>
                  </a:lnTo>
                  <a:lnTo>
                    <a:pt x="1" y="1047"/>
                  </a:lnTo>
                  <a:lnTo>
                    <a:pt x="41" y="1249"/>
                  </a:lnTo>
                  <a:lnTo>
                    <a:pt x="81" y="1450"/>
                  </a:lnTo>
                  <a:lnTo>
                    <a:pt x="202" y="1651"/>
                  </a:lnTo>
                  <a:lnTo>
                    <a:pt x="323" y="1772"/>
                  </a:lnTo>
                  <a:lnTo>
                    <a:pt x="484" y="1933"/>
                  </a:lnTo>
                  <a:lnTo>
                    <a:pt x="645" y="2014"/>
                  </a:lnTo>
                  <a:lnTo>
                    <a:pt x="846" y="2054"/>
                  </a:lnTo>
                  <a:lnTo>
                    <a:pt x="1048" y="2094"/>
                  </a:lnTo>
                  <a:lnTo>
                    <a:pt x="1289" y="2054"/>
                  </a:lnTo>
                  <a:lnTo>
                    <a:pt x="1451" y="2014"/>
                  </a:lnTo>
                  <a:lnTo>
                    <a:pt x="1652" y="1933"/>
                  </a:lnTo>
                  <a:lnTo>
                    <a:pt x="1813" y="1772"/>
                  </a:lnTo>
                  <a:lnTo>
                    <a:pt x="1934" y="1651"/>
                  </a:lnTo>
                  <a:lnTo>
                    <a:pt x="2014" y="1450"/>
                  </a:lnTo>
                  <a:lnTo>
                    <a:pt x="2095" y="1249"/>
                  </a:lnTo>
                  <a:lnTo>
                    <a:pt x="2095" y="1047"/>
                  </a:lnTo>
                  <a:lnTo>
                    <a:pt x="2095" y="846"/>
                  </a:lnTo>
                  <a:lnTo>
                    <a:pt x="2014" y="645"/>
                  </a:lnTo>
                  <a:lnTo>
                    <a:pt x="1934" y="483"/>
                  </a:lnTo>
                  <a:lnTo>
                    <a:pt x="1813" y="322"/>
                  </a:lnTo>
                  <a:lnTo>
                    <a:pt x="1652" y="202"/>
                  </a:lnTo>
                  <a:lnTo>
                    <a:pt x="1451" y="81"/>
                  </a:lnTo>
                  <a:lnTo>
                    <a:pt x="1289" y="40"/>
                  </a:lnTo>
                  <a:lnTo>
                    <a:pt x="104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44387" y="1319591"/>
              <a:ext cx="106588" cy="106639"/>
            </a:xfrm>
            <a:custGeom>
              <a:avLst/>
              <a:gdLst/>
              <a:ahLst/>
              <a:cxnLst/>
              <a:rect l="l" t="t" r="r" b="b"/>
              <a:pathLst>
                <a:path w="2095" h="2096" extrusionOk="0">
                  <a:moveTo>
                    <a:pt x="1047" y="1"/>
                  </a:moveTo>
                  <a:lnTo>
                    <a:pt x="846" y="41"/>
                  </a:lnTo>
                  <a:lnTo>
                    <a:pt x="645" y="81"/>
                  </a:lnTo>
                  <a:lnTo>
                    <a:pt x="443" y="202"/>
                  </a:lnTo>
                  <a:lnTo>
                    <a:pt x="323" y="323"/>
                  </a:lnTo>
                  <a:lnTo>
                    <a:pt x="161" y="484"/>
                  </a:lnTo>
                  <a:lnTo>
                    <a:pt x="81" y="645"/>
                  </a:lnTo>
                  <a:lnTo>
                    <a:pt x="41" y="847"/>
                  </a:lnTo>
                  <a:lnTo>
                    <a:pt x="0" y="1048"/>
                  </a:lnTo>
                  <a:lnTo>
                    <a:pt x="41" y="1249"/>
                  </a:lnTo>
                  <a:lnTo>
                    <a:pt x="81" y="1451"/>
                  </a:lnTo>
                  <a:lnTo>
                    <a:pt x="161" y="1652"/>
                  </a:lnTo>
                  <a:lnTo>
                    <a:pt x="323" y="1773"/>
                  </a:lnTo>
                  <a:lnTo>
                    <a:pt x="443" y="1934"/>
                  </a:lnTo>
                  <a:lnTo>
                    <a:pt x="645" y="2015"/>
                  </a:lnTo>
                  <a:lnTo>
                    <a:pt x="846" y="2055"/>
                  </a:lnTo>
                  <a:lnTo>
                    <a:pt x="1047" y="2095"/>
                  </a:lnTo>
                  <a:lnTo>
                    <a:pt x="1249" y="2055"/>
                  </a:lnTo>
                  <a:lnTo>
                    <a:pt x="1450" y="2015"/>
                  </a:lnTo>
                  <a:lnTo>
                    <a:pt x="1611" y="1934"/>
                  </a:lnTo>
                  <a:lnTo>
                    <a:pt x="1772" y="1773"/>
                  </a:lnTo>
                  <a:lnTo>
                    <a:pt x="1893" y="1652"/>
                  </a:lnTo>
                  <a:lnTo>
                    <a:pt x="2014" y="1451"/>
                  </a:lnTo>
                  <a:lnTo>
                    <a:pt x="2054" y="1249"/>
                  </a:lnTo>
                  <a:lnTo>
                    <a:pt x="2095" y="1048"/>
                  </a:lnTo>
                  <a:lnTo>
                    <a:pt x="2054" y="847"/>
                  </a:lnTo>
                  <a:lnTo>
                    <a:pt x="2014" y="645"/>
                  </a:lnTo>
                  <a:lnTo>
                    <a:pt x="1893" y="484"/>
                  </a:lnTo>
                  <a:lnTo>
                    <a:pt x="1772" y="323"/>
                  </a:lnTo>
                  <a:lnTo>
                    <a:pt x="1611" y="202"/>
                  </a:lnTo>
                  <a:lnTo>
                    <a:pt x="1450" y="81"/>
                  </a:lnTo>
                  <a:lnTo>
                    <a:pt x="1249" y="41"/>
                  </a:lnTo>
                  <a:lnTo>
                    <a:pt x="104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4755367" y="2567508"/>
              <a:ext cx="106639" cy="106588"/>
            </a:xfrm>
            <a:custGeom>
              <a:avLst/>
              <a:gdLst/>
              <a:ahLst/>
              <a:cxnLst/>
              <a:rect l="l" t="t" r="r" b="b"/>
              <a:pathLst>
                <a:path w="2096" h="2095" extrusionOk="0">
                  <a:moveTo>
                    <a:pt x="1048" y="0"/>
                  </a:moveTo>
                  <a:lnTo>
                    <a:pt x="806" y="41"/>
                  </a:lnTo>
                  <a:lnTo>
                    <a:pt x="605" y="81"/>
                  </a:lnTo>
                  <a:lnTo>
                    <a:pt x="444" y="202"/>
                  </a:lnTo>
                  <a:lnTo>
                    <a:pt x="283" y="322"/>
                  </a:lnTo>
                  <a:lnTo>
                    <a:pt x="162" y="484"/>
                  </a:lnTo>
                  <a:lnTo>
                    <a:pt x="81" y="645"/>
                  </a:lnTo>
                  <a:lnTo>
                    <a:pt x="1" y="846"/>
                  </a:lnTo>
                  <a:lnTo>
                    <a:pt x="1" y="1047"/>
                  </a:lnTo>
                  <a:lnTo>
                    <a:pt x="1" y="1289"/>
                  </a:lnTo>
                  <a:lnTo>
                    <a:pt x="81" y="1450"/>
                  </a:lnTo>
                  <a:lnTo>
                    <a:pt x="162" y="1652"/>
                  </a:lnTo>
                  <a:lnTo>
                    <a:pt x="283" y="1813"/>
                  </a:lnTo>
                  <a:lnTo>
                    <a:pt x="444" y="1933"/>
                  </a:lnTo>
                  <a:lnTo>
                    <a:pt x="605" y="2014"/>
                  </a:lnTo>
                  <a:lnTo>
                    <a:pt x="806" y="2095"/>
                  </a:lnTo>
                  <a:lnTo>
                    <a:pt x="1249" y="2095"/>
                  </a:lnTo>
                  <a:lnTo>
                    <a:pt x="1451" y="2014"/>
                  </a:lnTo>
                  <a:lnTo>
                    <a:pt x="1612" y="1933"/>
                  </a:lnTo>
                  <a:lnTo>
                    <a:pt x="1773" y="1813"/>
                  </a:lnTo>
                  <a:lnTo>
                    <a:pt x="1894" y="1652"/>
                  </a:lnTo>
                  <a:lnTo>
                    <a:pt x="1974" y="1450"/>
                  </a:lnTo>
                  <a:lnTo>
                    <a:pt x="2055" y="1289"/>
                  </a:lnTo>
                  <a:lnTo>
                    <a:pt x="2095" y="1047"/>
                  </a:lnTo>
                  <a:lnTo>
                    <a:pt x="2055" y="846"/>
                  </a:lnTo>
                  <a:lnTo>
                    <a:pt x="1974" y="645"/>
                  </a:lnTo>
                  <a:lnTo>
                    <a:pt x="1894" y="484"/>
                  </a:lnTo>
                  <a:lnTo>
                    <a:pt x="1773" y="322"/>
                  </a:lnTo>
                  <a:lnTo>
                    <a:pt x="1612" y="202"/>
                  </a:lnTo>
                  <a:lnTo>
                    <a:pt x="1451" y="81"/>
                  </a:lnTo>
                  <a:lnTo>
                    <a:pt x="1249" y="41"/>
                  </a:lnTo>
                  <a:lnTo>
                    <a:pt x="104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5411073" y="1213054"/>
              <a:ext cx="188551" cy="188551"/>
            </a:xfrm>
            <a:custGeom>
              <a:avLst/>
              <a:gdLst/>
              <a:ahLst/>
              <a:cxnLst/>
              <a:rect l="l" t="t" r="r" b="b"/>
              <a:pathLst>
                <a:path w="3706" h="3706" extrusionOk="0">
                  <a:moveTo>
                    <a:pt x="1853" y="1"/>
                  </a:moveTo>
                  <a:lnTo>
                    <a:pt x="1491" y="41"/>
                  </a:lnTo>
                  <a:lnTo>
                    <a:pt x="1128" y="162"/>
                  </a:lnTo>
                  <a:lnTo>
                    <a:pt x="806" y="323"/>
                  </a:lnTo>
                  <a:lnTo>
                    <a:pt x="565" y="564"/>
                  </a:lnTo>
                  <a:lnTo>
                    <a:pt x="323" y="806"/>
                  </a:lnTo>
                  <a:lnTo>
                    <a:pt x="162" y="1128"/>
                  </a:lnTo>
                  <a:lnTo>
                    <a:pt x="41" y="1491"/>
                  </a:lnTo>
                  <a:lnTo>
                    <a:pt x="1" y="1853"/>
                  </a:lnTo>
                  <a:lnTo>
                    <a:pt x="41" y="2216"/>
                  </a:lnTo>
                  <a:lnTo>
                    <a:pt x="162" y="2578"/>
                  </a:lnTo>
                  <a:lnTo>
                    <a:pt x="323" y="2900"/>
                  </a:lnTo>
                  <a:lnTo>
                    <a:pt x="565" y="3182"/>
                  </a:lnTo>
                  <a:lnTo>
                    <a:pt x="806" y="3384"/>
                  </a:lnTo>
                  <a:lnTo>
                    <a:pt x="1128" y="3545"/>
                  </a:lnTo>
                  <a:lnTo>
                    <a:pt x="1491" y="3666"/>
                  </a:lnTo>
                  <a:lnTo>
                    <a:pt x="1853" y="3706"/>
                  </a:lnTo>
                  <a:lnTo>
                    <a:pt x="2216" y="3666"/>
                  </a:lnTo>
                  <a:lnTo>
                    <a:pt x="2578" y="3545"/>
                  </a:lnTo>
                  <a:lnTo>
                    <a:pt x="2901" y="3384"/>
                  </a:lnTo>
                  <a:lnTo>
                    <a:pt x="3182" y="3182"/>
                  </a:lnTo>
                  <a:lnTo>
                    <a:pt x="3384" y="2900"/>
                  </a:lnTo>
                  <a:lnTo>
                    <a:pt x="3545" y="2578"/>
                  </a:lnTo>
                  <a:lnTo>
                    <a:pt x="3666" y="2216"/>
                  </a:lnTo>
                  <a:lnTo>
                    <a:pt x="3706" y="1853"/>
                  </a:lnTo>
                  <a:lnTo>
                    <a:pt x="3666" y="1491"/>
                  </a:lnTo>
                  <a:lnTo>
                    <a:pt x="3545" y="1128"/>
                  </a:lnTo>
                  <a:lnTo>
                    <a:pt x="3384" y="806"/>
                  </a:lnTo>
                  <a:lnTo>
                    <a:pt x="3182" y="564"/>
                  </a:lnTo>
                  <a:lnTo>
                    <a:pt x="2901" y="323"/>
                  </a:lnTo>
                  <a:lnTo>
                    <a:pt x="2578" y="162"/>
                  </a:lnTo>
                  <a:lnTo>
                    <a:pt x="2216" y="41"/>
                  </a:lnTo>
                  <a:lnTo>
                    <a:pt x="18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5271771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5271771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4607823" y="866784"/>
              <a:ext cx="813578" cy="1571649"/>
            </a:xfrm>
            <a:custGeom>
              <a:avLst/>
              <a:gdLst/>
              <a:ahLst/>
              <a:cxnLst/>
              <a:rect l="l" t="t" r="r" b="b"/>
              <a:pathLst>
                <a:path w="15991" h="30891" extrusionOk="0">
                  <a:moveTo>
                    <a:pt x="3545" y="0"/>
                  </a:moveTo>
                  <a:lnTo>
                    <a:pt x="3183" y="40"/>
                  </a:lnTo>
                  <a:lnTo>
                    <a:pt x="2820" y="81"/>
                  </a:lnTo>
                  <a:lnTo>
                    <a:pt x="2458" y="202"/>
                  </a:lnTo>
                  <a:lnTo>
                    <a:pt x="2136" y="322"/>
                  </a:lnTo>
                  <a:lnTo>
                    <a:pt x="1854" y="524"/>
                  </a:lnTo>
                  <a:lnTo>
                    <a:pt x="1531" y="725"/>
                  </a:lnTo>
                  <a:lnTo>
                    <a:pt x="1290" y="967"/>
                  </a:lnTo>
                  <a:lnTo>
                    <a:pt x="1008" y="1249"/>
                  </a:lnTo>
                  <a:lnTo>
                    <a:pt x="806" y="1531"/>
                  </a:lnTo>
                  <a:lnTo>
                    <a:pt x="605" y="1853"/>
                  </a:lnTo>
                  <a:lnTo>
                    <a:pt x="404" y="2215"/>
                  </a:lnTo>
                  <a:lnTo>
                    <a:pt x="283" y="2578"/>
                  </a:lnTo>
                  <a:lnTo>
                    <a:pt x="162" y="2980"/>
                  </a:lnTo>
                  <a:lnTo>
                    <a:pt x="82" y="3383"/>
                  </a:lnTo>
                  <a:lnTo>
                    <a:pt x="1" y="3786"/>
                  </a:lnTo>
                  <a:lnTo>
                    <a:pt x="1" y="4229"/>
                  </a:lnTo>
                  <a:lnTo>
                    <a:pt x="1" y="26662"/>
                  </a:lnTo>
                  <a:lnTo>
                    <a:pt x="1" y="27105"/>
                  </a:lnTo>
                  <a:lnTo>
                    <a:pt x="82" y="27508"/>
                  </a:lnTo>
                  <a:lnTo>
                    <a:pt x="162" y="27911"/>
                  </a:lnTo>
                  <a:lnTo>
                    <a:pt x="283" y="28313"/>
                  </a:lnTo>
                  <a:lnTo>
                    <a:pt x="404" y="28676"/>
                  </a:lnTo>
                  <a:lnTo>
                    <a:pt x="605" y="28998"/>
                  </a:lnTo>
                  <a:lnTo>
                    <a:pt x="806" y="29360"/>
                  </a:lnTo>
                  <a:lnTo>
                    <a:pt x="1008" y="29642"/>
                  </a:lnTo>
                  <a:lnTo>
                    <a:pt x="1290" y="29924"/>
                  </a:lnTo>
                  <a:lnTo>
                    <a:pt x="1531" y="30166"/>
                  </a:lnTo>
                  <a:lnTo>
                    <a:pt x="1854" y="30367"/>
                  </a:lnTo>
                  <a:lnTo>
                    <a:pt x="2136" y="30528"/>
                  </a:lnTo>
                  <a:lnTo>
                    <a:pt x="2458" y="30690"/>
                  </a:lnTo>
                  <a:lnTo>
                    <a:pt x="2820" y="30770"/>
                  </a:lnTo>
                  <a:lnTo>
                    <a:pt x="3183" y="30851"/>
                  </a:lnTo>
                  <a:lnTo>
                    <a:pt x="3545" y="30891"/>
                  </a:lnTo>
                  <a:lnTo>
                    <a:pt x="3988" y="30851"/>
                  </a:lnTo>
                  <a:lnTo>
                    <a:pt x="4391" y="30730"/>
                  </a:lnTo>
                  <a:lnTo>
                    <a:pt x="4794" y="30609"/>
                  </a:lnTo>
                  <a:lnTo>
                    <a:pt x="5196" y="30367"/>
                  </a:lnTo>
                  <a:lnTo>
                    <a:pt x="5559" y="30408"/>
                  </a:lnTo>
                  <a:lnTo>
                    <a:pt x="5841" y="30408"/>
                  </a:lnTo>
                  <a:lnTo>
                    <a:pt x="6123" y="30367"/>
                  </a:lnTo>
                  <a:lnTo>
                    <a:pt x="6405" y="30287"/>
                  </a:lnTo>
                  <a:lnTo>
                    <a:pt x="6687" y="30206"/>
                  </a:lnTo>
                  <a:lnTo>
                    <a:pt x="7210" y="29965"/>
                  </a:lnTo>
                  <a:lnTo>
                    <a:pt x="7653" y="29683"/>
                  </a:lnTo>
                  <a:lnTo>
                    <a:pt x="8096" y="29280"/>
                  </a:lnTo>
                  <a:lnTo>
                    <a:pt x="8499" y="28837"/>
                  </a:lnTo>
                  <a:lnTo>
                    <a:pt x="8821" y="28313"/>
                  </a:lnTo>
                  <a:lnTo>
                    <a:pt x="9063" y="27750"/>
                  </a:lnTo>
                  <a:lnTo>
                    <a:pt x="9385" y="27750"/>
                  </a:lnTo>
                  <a:lnTo>
                    <a:pt x="9909" y="27709"/>
                  </a:lnTo>
                  <a:lnTo>
                    <a:pt x="10392" y="27629"/>
                  </a:lnTo>
                  <a:lnTo>
                    <a:pt x="10915" y="27468"/>
                  </a:lnTo>
                  <a:lnTo>
                    <a:pt x="11399" y="27266"/>
                  </a:lnTo>
                  <a:lnTo>
                    <a:pt x="11842" y="27025"/>
                  </a:lnTo>
                  <a:lnTo>
                    <a:pt x="12245" y="26702"/>
                  </a:lnTo>
                  <a:lnTo>
                    <a:pt x="12647" y="26340"/>
                  </a:lnTo>
                  <a:lnTo>
                    <a:pt x="13010" y="25937"/>
                  </a:lnTo>
                  <a:lnTo>
                    <a:pt x="13372" y="25494"/>
                  </a:lnTo>
                  <a:lnTo>
                    <a:pt x="13654" y="25051"/>
                  </a:lnTo>
                  <a:lnTo>
                    <a:pt x="13936" y="24528"/>
                  </a:lnTo>
                  <a:lnTo>
                    <a:pt x="14137" y="24004"/>
                  </a:lnTo>
                  <a:lnTo>
                    <a:pt x="14299" y="23440"/>
                  </a:lnTo>
                  <a:lnTo>
                    <a:pt x="14460" y="22836"/>
                  </a:lnTo>
                  <a:lnTo>
                    <a:pt x="14500" y="22232"/>
                  </a:lnTo>
                  <a:lnTo>
                    <a:pt x="14540" y="21587"/>
                  </a:lnTo>
                  <a:lnTo>
                    <a:pt x="14540" y="21104"/>
                  </a:lnTo>
                  <a:lnTo>
                    <a:pt x="14460" y="20581"/>
                  </a:lnTo>
                  <a:lnTo>
                    <a:pt x="14379" y="20097"/>
                  </a:lnTo>
                  <a:lnTo>
                    <a:pt x="14258" y="19614"/>
                  </a:lnTo>
                  <a:lnTo>
                    <a:pt x="14137" y="19171"/>
                  </a:lnTo>
                  <a:lnTo>
                    <a:pt x="13976" y="18728"/>
                  </a:lnTo>
                  <a:lnTo>
                    <a:pt x="13735" y="18325"/>
                  </a:lnTo>
                  <a:lnTo>
                    <a:pt x="13533" y="17922"/>
                  </a:lnTo>
                  <a:lnTo>
                    <a:pt x="13775" y="17802"/>
                  </a:lnTo>
                  <a:lnTo>
                    <a:pt x="14057" y="17641"/>
                  </a:lnTo>
                  <a:lnTo>
                    <a:pt x="14500" y="17238"/>
                  </a:lnTo>
                  <a:lnTo>
                    <a:pt x="14943" y="16795"/>
                  </a:lnTo>
                  <a:lnTo>
                    <a:pt x="15305" y="16271"/>
                  </a:lnTo>
                  <a:lnTo>
                    <a:pt x="15587" y="15667"/>
                  </a:lnTo>
                  <a:lnTo>
                    <a:pt x="15789" y="15063"/>
                  </a:lnTo>
                  <a:lnTo>
                    <a:pt x="15950" y="14378"/>
                  </a:lnTo>
                  <a:lnTo>
                    <a:pt x="15990" y="13653"/>
                  </a:lnTo>
                  <a:lnTo>
                    <a:pt x="15950" y="13170"/>
                  </a:lnTo>
                  <a:lnTo>
                    <a:pt x="15910" y="12727"/>
                  </a:lnTo>
                  <a:lnTo>
                    <a:pt x="15829" y="12284"/>
                  </a:lnTo>
                  <a:lnTo>
                    <a:pt x="15668" y="11841"/>
                  </a:lnTo>
                  <a:lnTo>
                    <a:pt x="15507" y="11438"/>
                  </a:lnTo>
                  <a:lnTo>
                    <a:pt x="15346" y="11076"/>
                  </a:lnTo>
                  <a:lnTo>
                    <a:pt x="15104" y="10713"/>
                  </a:lnTo>
                  <a:lnTo>
                    <a:pt x="14862" y="10391"/>
                  </a:lnTo>
                  <a:lnTo>
                    <a:pt x="14580" y="10109"/>
                  </a:lnTo>
                  <a:lnTo>
                    <a:pt x="14299" y="9827"/>
                  </a:lnTo>
                  <a:lnTo>
                    <a:pt x="13976" y="9586"/>
                  </a:lnTo>
                  <a:lnTo>
                    <a:pt x="13614" y="9424"/>
                  </a:lnTo>
                  <a:lnTo>
                    <a:pt x="13251" y="9263"/>
                  </a:lnTo>
                  <a:lnTo>
                    <a:pt x="12889" y="9143"/>
                  </a:lnTo>
                  <a:lnTo>
                    <a:pt x="12526" y="9062"/>
                  </a:lnTo>
                  <a:lnTo>
                    <a:pt x="11681" y="9062"/>
                  </a:lnTo>
                  <a:lnTo>
                    <a:pt x="11238" y="9183"/>
                  </a:lnTo>
                  <a:lnTo>
                    <a:pt x="11238" y="9183"/>
                  </a:lnTo>
                  <a:lnTo>
                    <a:pt x="11358" y="8538"/>
                  </a:lnTo>
                  <a:lnTo>
                    <a:pt x="11399" y="7894"/>
                  </a:lnTo>
                  <a:lnTo>
                    <a:pt x="11399" y="7411"/>
                  </a:lnTo>
                  <a:lnTo>
                    <a:pt x="11318" y="6968"/>
                  </a:lnTo>
                  <a:lnTo>
                    <a:pt x="11238" y="6525"/>
                  </a:lnTo>
                  <a:lnTo>
                    <a:pt x="11077" y="6082"/>
                  </a:lnTo>
                  <a:lnTo>
                    <a:pt x="10915" y="5679"/>
                  </a:lnTo>
                  <a:lnTo>
                    <a:pt x="10754" y="5316"/>
                  </a:lnTo>
                  <a:lnTo>
                    <a:pt x="10513" y="4954"/>
                  </a:lnTo>
                  <a:lnTo>
                    <a:pt x="10271" y="4632"/>
                  </a:lnTo>
                  <a:lnTo>
                    <a:pt x="9989" y="4350"/>
                  </a:lnTo>
                  <a:lnTo>
                    <a:pt x="9707" y="4068"/>
                  </a:lnTo>
                  <a:lnTo>
                    <a:pt x="9385" y="3826"/>
                  </a:lnTo>
                  <a:lnTo>
                    <a:pt x="9023" y="3625"/>
                  </a:lnTo>
                  <a:lnTo>
                    <a:pt x="8700" y="3504"/>
                  </a:lnTo>
                  <a:lnTo>
                    <a:pt x="8298" y="3383"/>
                  </a:lnTo>
                  <a:lnTo>
                    <a:pt x="7935" y="3303"/>
                  </a:lnTo>
                  <a:lnTo>
                    <a:pt x="7532" y="3262"/>
                  </a:lnTo>
                  <a:lnTo>
                    <a:pt x="7009" y="3343"/>
                  </a:lnTo>
                  <a:lnTo>
                    <a:pt x="6928" y="2980"/>
                  </a:lnTo>
                  <a:lnTo>
                    <a:pt x="6807" y="2658"/>
                  </a:lnTo>
                  <a:lnTo>
                    <a:pt x="6687" y="2336"/>
                  </a:lnTo>
                  <a:lnTo>
                    <a:pt x="6526" y="2014"/>
                  </a:lnTo>
                  <a:lnTo>
                    <a:pt x="6364" y="1732"/>
                  </a:lnTo>
                  <a:lnTo>
                    <a:pt x="6203" y="1450"/>
                  </a:lnTo>
                  <a:lnTo>
                    <a:pt x="6002" y="1208"/>
                  </a:lnTo>
                  <a:lnTo>
                    <a:pt x="5760" y="967"/>
                  </a:lnTo>
                  <a:lnTo>
                    <a:pt x="5519" y="765"/>
                  </a:lnTo>
                  <a:lnTo>
                    <a:pt x="5277" y="564"/>
                  </a:lnTo>
                  <a:lnTo>
                    <a:pt x="5035" y="403"/>
                  </a:lnTo>
                  <a:lnTo>
                    <a:pt x="4753" y="242"/>
                  </a:lnTo>
                  <a:lnTo>
                    <a:pt x="4431" y="161"/>
                  </a:lnTo>
                  <a:lnTo>
                    <a:pt x="4149" y="81"/>
                  </a:lnTo>
                  <a:lnTo>
                    <a:pt x="3827" y="40"/>
                  </a:lnTo>
                  <a:lnTo>
                    <a:pt x="35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5001257" y="1323712"/>
              <a:ext cx="190637" cy="163977"/>
            </a:xfrm>
            <a:custGeom>
              <a:avLst/>
              <a:gdLst/>
              <a:ahLst/>
              <a:cxnLst/>
              <a:rect l="l" t="t" r="r" b="b"/>
              <a:pathLst>
                <a:path w="3747" h="3223" extrusionOk="0">
                  <a:moveTo>
                    <a:pt x="3585" y="0"/>
                  </a:moveTo>
                  <a:lnTo>
                    <a:pt x="3545" y="81"/>
                  </a:lnTo>
                  <a:lnTo>
                    <a:pt x="3505" y="323"/>
                  </a:lnTo>
                  <a:lnTo>
                    <a:pt x="3505" y="564"/>
                  </a:lnTo>
                  <a:lnTo>
                    <a:pt x="3424" y="846"/>
                  </a:lnTo>
                  <a:lnTo>
                    <a:pt x="3303" y="1168"/>
                  </a:lnTo>
                  <a:lnTo>
                    <a:pt x="3142" y="1531"/>
                  </a:lnTo>
                  <a:lnTo>
                    <a:pt x="2941" y="1893"/>
                  </a:lnTo>
                  <a:lnTo>
                    <a:pt x="2619" y="2216"/>
                  </a:lnTo>
                  <a:lnTo>
                    <a:pt x="2377" y="2417"/>
                  </a:lnTo>
                  <a:lnTo>
                    <a:pt x="2135" y="2618"/>
                  </a:lnTo>
                  <a:lnTo>
                    <a:pt x="1853" y="2739"/>
                  </a:lnTo>
                  <a:lnTo>
                    <a:pt x="1531" y="2860"/>
                  </a:lnTo>
                  <a:lnTo>
                    <a:pt x="1209" y="2940"/>
                  </a:lnTo>
                  <a:lnTo>
                    <a:pt x="847" y="2981"/>
                  </a:lnTo>
                  <a:lnTo>
                    <a:pt x="484" y="3021"/>
                  </a:lnTo>
                  <a:lnTo>
                    <a:pt x="1" y="3021"/>
                  </a:lnTo>
                  <a:lnTo>
                    <a:pt x="1" y="3102"/>
                  </a:lnTo>
                  <a:lnTo>
                    <a:pt x="1" y="3182"/>
                  </a:lnTo>
                  <a:lnTo>
                    <a:pt x="81" y="3222"/>
                  </a:lnTo>
                  <a:lnTo>
                    <a:pt x="726" y="3222"/>
                  </a:lnTo>
                  <a:lnTo>
                    <a:pt x="1088" y="3182"/>
                  </a:lnTo>
                  <a:lnTo>
                    <a:pt x="1410" y="3102"/>
                  </a:lnTo>
                  <a:lnTo>
                    <a:pt x="1733" y="3021"/>
                  </a:lnTo>
                  <a:lnTo>
                    <a:pt x="2015" y="2900"/>
                  </a:lnTo>
                  <a:lnTo>
                    <a:pt x="2296" y="2739"/>
                  </a:lnTo>
                  <a:lnTo>
                    <a:pt x="2538" y="2578"/>
                  </a:lnTo>
                  <a:lnTo>
                    <a:pt x="2780" y="2377"/>
                  </a:lnTo>
                  <a:lnTo>
                    <a:pt x="3102" y="2014"/>
                  </a:lnTo>
                  <a:lnTo>
                    <a:pt x="3344" y="1652"/>
                  </a:lnTo>
                  <a:lnTo>
                    <a:pt x="3505" y="1249"/>
                  </a:lnTo>
                  <a:lnTo>
                    <a:pt x="3625" y="927"/>
                  </a:lnTo>
                  <a:lnTo>
                    <a:pt x="3666" y="605"/>
                  </a:lnTo>
                  <a:lnTo>
                    <a:pt x="3706" y="323"/>
                  </a:lnTo>
                  <a:lnTo>
                    <a:pt x="3746" y="81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4882407" y="2092111"/>
              <a:ext cx="194707" cy="194707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81" y="0"/>
                  </a:moveTo>
                  <a:lnTo>
                    <a:pt x="41" y="41"/>
                  </a:lnTo>
                  <a:lnTo>
                    <a:pt x="1" y="121"/>
                  </a:lnTo>
                  <a:lnTo>
                    <a:pt x="1" y="484"/>
                  </a:lnTo>
                  <a:lnTo>
                    <a:pt x="81" y="846"/>
                  </a:lnTo>
                  <a:lnTo>
                    <a:pt x="162" y="1209"/>
                  </a:lnTo>
                  <a:lnTo>
                    <a:pt x="283" y="1571"/>
                  </a:lnTo>
                  <a:lnTo>
                    <a:pt x="444" y="1893"/>
                  </a:lnTo>
                  <a:lnTo>
                    <a:pt x="645" y="2175"/>
                  </a:lnTo>
                  <a:lnTo>
                    <a:pt x="847" y="2457"/>
                  </a:lnTo>
                  <a:lnTo>
                    <a:pt x="1088" y="2739"/>
                  </a:lnTo>
                  <a:lnTo>
                    <a:pt x="1370" y="2981"/>
                  </a:lnTo>
                  <a:lnTo>
                    <a:pt x="1652" y="3182"/>
                  </a:lnTo>
                  <a:lnTo>
                    <a:pt x="1934" y="3384"/>
                  </a:lnTo>
                  <a:lnTo>
                    <a:pt x="2296" y="3545"/>
                  </a:lnTo>
                  <a:lnTo>
                    <a:pt x="2619" y="3666"/>
                  </a:lnTo>
                  <a:lnTo>
                    <a:pt x="2981" y="3746"/>
                  </a:lnTo>
                  <a:lnTo>
                    <a:pt x="3344" y="3827"/>
                  </a:lnTo>
                  <a:lnTo>
                    <a:pt x="3706" y="3827"/>
                  </a:lnTo>
                  <a:lnTo>
                    <a:pt x="3787" y="3786"/>
                  </a:lnTo>
                  <a:lnTo>
                    <a:pt x="3827" y="3746"/>
                  </a:lnTo>
                  <a:lnTo>
                    <a:pt x="3787" y="3666"/>
                  </a:lnTo>
                  <a:lnTo>
                    <a:pt x="3706" y="3625"/>
                  </a:lnTo>
                  <a:lnTo>
                    <a:pt x="3384" y="3625"/>
                  </a:lnTo>
                  <a:lnTo>
                    <a:pt x="3021" y="3545"/>
                  </a:lnTo>
                  <a:lnTo>
                    <a:pt x="2659" y="3464"/>
                  </a:lnTo>
                  <a:lnTo>
                    <a:pt x="2337" y="3343"/>
                  </a:lnTo>
                  <a:lnTo>
                    <a:pt x="2055" y="3222"/>
                  </a:lnTo>
                  <a:lnTo>
                    <a:pt x="1773" y="3021"/>
                  </a:lnTo>
                  <a:lnTo>
                    <a:pt x="1491" y="2820"/>
                  </a:lnTo>
                  <a:lnTo>
                    <a:pt x="1249" y="2578"/>
                  </a:lnTo>
                  <a:lnTo>
                    <a:pt x="1008" y="2336"/>
                  </a:lnTo>
                  <a:lnTo>
                    <a:pt x="806" y="2055"/>
                  </a:lnTo>
                  <a:lnTo>
                    <a:pt x="645" y="1773"/>
                  </a:lnTo>
                  <a:lnTo>
                    <a:pt x="484" y="1491"/>
                  </a:lnTo>
                  <a:lnTo>
                    <a:pt x="363" y="1168"/>
                  </a:lnTo>
                  <a:lnTo>
                    <a:pt x="283" y="806"/>
                  </a:lnTo>
                  <a:lnTo>
                    <a:pt x="202" y="484"/>
                  </a:lnTo>
                  <a:lnTo>
                    <a:pt x="202" y="121"/>
                  </a:lnTo>
                  <a:lnTo>
                    <a:pt x="162" y="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4751297" y="2032686"/>
              <a:ext cx="270514" cy="63597"/>
            </a:xfrm>
            <a:custGeom>
              <a:avLst/>
              <a:gdLst/>
              <a:ahLst/>
              <a:cxnLst/>
              <a:rect l="l" t="t" r="r" b="b"/>
              <a:pathLst>
                <a:path w="5317" h="1250" extrusionOk="0">
                  <a:moveTo>
                    <a:pt x="41" y="1"/>
                  </a:moveTo>
                  <a:lnTo>
                    <a:pt x="0" y="81"/>
                  </a:lnTo>
                  <a:lnTo>
                    <a:pt x="41" y="162"/>
                  </a:lnTo>
                  <a:lnTo>
                    <a:pt x="322" y="403"/>
                  </a:lnTo>
                  <a:lnTo>
                    <a:pt x="604" y="645"/>
                  </a:lnTo>
                  <a:lnTo>
                    <a:pt x="927" y="806"/>
                  </a:lnTo>
                  <a:lnTo>
                    <a:pt x="1249" y="967"/>
                  </a:lnTo>
                  <a:lnTo>
                    <a:pt x="1611" y="1088"/>
                  </a:lnTo>
                  <a:lnTo>
                    <a:pt x="1933" y="1168"/>
                  </a:lnTo>
                  <a:lnTo>
                    <a:pt x="2296" y="1209"/>
                  </a:lnTo>
                  <a:lnTo>
                    <a:pt x="2658" y="1249"/>
                  </a:lnTo>
                  <a:lnTo>
                    <a:pt x="3021" y="1209"/>
                  </a:lnTo>
                  <a:lnTo>
                    <a:pt x="3383" y="1168"/>
                  </a:lnTo>
                  <a:lnTo>
                    <a:pt x="3706" y="1088"/>
                  </a:lnTo>
                  <a:lnTo>
                    <a:pt x="4068" y="967"/>
                  </a:lnTo>
                  <a:lnTo>
                    <a:pt x="4390" y="806"/>
                  </a:lnTo>
                  <a:lnTo>
                    <a:pt x="4712" y="645"/>
                  </a:lnTo>
                  <a:lnTo>
                    <a:pt x="4994" y="403"/>
                  </a:lnTo>
                  <a:lnTo>
                    <a:pt x="5276" y="162"/>
                  </a:lnTo>
                  <a:lnTo>
                    <a:pt x="5317" y="81"/>
                  </a:lnTo>
                  <a:lnTo>
                    <a:pt x="5276" y="1"/>
                  </a:lnTo>
                  <a:lnTo>
                    <a:pt x="5155" y="1"/>
                  </a:lnTo>
                  <a:lnTo>
                    <a:pt x="4873" y="242"/>
                  </a:lnTo>
                  <a:lnTo>
                    <a:pt x="4592" y="484"/>
                  </a:lnTo>
                  <a:lnTo>
                    <a:pt x="4310" y="645"/>
                  </a:lnTo>
                  <a:lnTo>
                    <a:pt x="3987" y="806"/>
                  </a:lnTo>
                  <a:lnTo>
                    <a:pt x="3665" y="887"/>
                  </a:lnTo>
                  <a:lnTo>
                    <a:pt x="3343" y="967"/>
                  </a:lnTo>
                  <a:lnTo>
                    <a:pt x="2981" y="1007"/>
                  </a:lnTo>
                  <a:lnTo>
                    <a:pt x="2658" y="1048"/>
                  </a:lnTo>
                  <a:lnTo>
                    <a:pt x="2336" y="1007"/>
                  </a:lnTo>
                  <a:lnTo>
                    <a:pt x="1974" y="967"/>
                  </a:lnTo>
                  <a:lnTo>
                    <a:pt x="1651" y="887"/>
                  </a:lnTo>
                  <a:lnTo>
                    <a:pt x="1329" y="806"/>
                  </a:lnTo>
                  <a:lnTo>
                    <a:pt x="1007" y="645"/>
                  </a:lnTo>
                  <a:lnTo>
                    <a:pt x="725" y="484"/>
                  </a:lnTo>
                  <a:lnTo>
                    <a:pt x="443" y="242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4991030" y="1346251"/>
              <a:ext cx="63546" cy="270514"/>
            </a:xfrm>
            <a:custGeom>
              <a:avLst/>
              <a:gdLst/>
              <a:ahLst/>
              <a:cxnLst/>
              <a:rect l="l" t="t" r="r" b="b"/>
              <a:pathLst>
                <a:path w="1249" h="5317" extrusionOk="0">
                  <a:moveTo>
                    <a:pt x="1168" y="0"/>
                  </a:moveTo>
                  <a:lnTo>
                    <a:pt x="1088" y="41"/>
                  </a:lnTo>
                  <a:lnTo>
                    <a:pt x="846" y="323"/>
                  </a:lnTo>
                  <a:lnTo>
                    <a:pt x="605" y="605"/>
                  </a:lnTo>
                  <a:lnTo>
                    <a:pt x="443" y="927"/>
                  </a:lnTo>
                  <a:lnTo>
                    <a:pt x="282" y="1249"/>
                  </a:lnTo>
                  <a:lnTo>
                    <a:pt x="161" y="1611"/>
                  </a:lnTo>
                  <a:lnTo>
                    <a:pt x="81" y="1934"/>
                  </a:lnTo>
                  <a:lnTo>
                    <a:pt x="41" y="2296"/>
                  </a:lnTo>
                  <a:lnTo>
                    <a:pt x="0" y="2659"/>
                  </a:lnTo>
                  <a:lnTo>
                    <a:pt x="41" y="3021"/>
                  </a:lnTo>
                  <a:lnTo>
                    <a:pt x="81" y="3384"/>
                  </a:lnTo>
                  <a:lnTo>
                    <a:pt x="161" y="3746"/>
                  </a:lnTo>
                  <a:lnTo>
                    <a:pt x="282" y="4068"/>
                  </a:lnTo>
                  <a:lnTo>
                    <a:pt x="443" y="4390"/>
                  </a:lnTo>
                  <a:lnTo>
                    <a:pt x="605" y="4713"/>
                  </a:lnTo>
                  <a:lnTo>
                    <a:pt x="846" y="5035"/>
                  </a:lnTo>
                  <a:lnTo>
                    <a:pt x="1088" y="5317"/>
                  </a:lnTo>
                  <a:lnTo>
                    <a:pt x="1249" y="5317"/>
                  </a:lnTo>
                  <a:lnTo>
                    <a:pt x="1249" y="5236"/>
                  </a:lnTo>
                  <a:lnTo>
                    <a:pt x="1249" y="5156"/>
                  </a:lnTo>
                  <a:lnTo>
                    <a:pt x="1007" y="4874"/>
                  </a:lnTo>
                  <a:lnTo>
                    <a:pt x="806" y="4592"/>
                  </a:lnTo>
                  <a:lnTo>
                    <a:pt x="605" y="4310"/>
                  </a:lnTo>
                  <a:lnTo>
                    <a:pt x="484" y="3988"/>
                  </a:lnTo>
                  <a:lnTo>
                    <a:pt x="363" y="3665"/>
                  </a:lnTo>
                  <a:lnTo>
                    <a:pt x="282" y="3343"/>
                  </a:lnTo>
                  <a:lnTo>
                    <a:pt x="242" y="3021"/>
                  </a:lnTo>
                  <a:lnTo>
                    <a:pt x="202" y="2659"/>
                  </a:lnTo>
                  <a:lnTo>
                    <a:pt x="242" y="2336"/>
                  </a:lnTo>
                  <a:lnTo>
                    <a:pt x="282" y="1974"/>
                  </a:lnTo>
                  <a:lnTo>
                    <a:pt x="363" y="1652"/>
                  </a:lnTo>
                  <a:lnTo>
                    <a:pt x="484" y="1330"/>
                  </a:lnTo>
                  <a:lnTo>
                    <a:pt x="605" y="1007"/>
                  </a:lnTo>
                  <a:lnTo>
                    <a:pt x="806" y="725"/>
                  </a:lnTo>
                  <a:lnTo>
                    <a:pt x="1007" y="443"/>
                  </a:lnTo>
                  <a:lnTo>
                    <a:pt x="1249" y="162"/>
                  </a:lnTo>
                  <a:lnTo>
                    <a:pt x="1249" y="121"/>
                  </a:lnTo>
                  <a:lnTo>
                    <a:pt x="1249" y="4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5050455" y="1669983"/>
              <a:ext cx="256167" cy="116865"/>
            </a:xfrm>
            <a:custGeom>
              <a:avLst/>
              <a:gdLst/>
              <a:ahLst/>
              <a:cxnLst/>
              <a:rect l="l" t="t" r="r" b="b"/>
              <a:pathLst>
                <a:path w="5035" h="2297" extrusionOk="0">
                  <a:moveTo>
                    <a:pt x="1491" y="1"/>
                  </a:moveTo>
                  <a:lnTo>
                    <a:pt x="1128" y="41"/>
                  </a:lnTo>
                  <a:lnTo>
                    <a:pt x="766" y="122"/>
                  </a:lnTo>
                  <a:lnTo>
                    <a:pt x="403" y="202"/>
                  </a:lnTo>
                  <a:lnTo>
                    <a:pt x="81" y="363"/>
                  </a:lnTo>
                  <a:lnTo>
                    <a:pt x="0" y="404"/>
                  </a:lnTo>
                  <a:lnTo>
                    <a:pt x="0" y="484"/>
                  </a:lnTo>
                  <a:lnTo>
                    <a:pt x="81" y="565"/>
                  </a:lnTo>
                  <a:lnTo>
                    <a:pt x="161" y="524"/>
                  </a:lnTo>
                  <a:lnTo>
                    <a:pt x="484" y="404"/>
                  </a:lnTo>
                  <a:lnTo>
                    <a:pt x="806" y="323"/>
                  </a:lnTo>
                  <a:lnTo>
                    <a:pt x="1128" y="243"/>
                  </a:lnTo>
                  <a:lnTo>
                    <a:pt x="1491" y="202"/>
                  </a:lnTo>
                  <a:lnTo>
                    <a:pt x="1813" y="202"/>
                  </a:lnTo>
                  <a:lnTo>
                    <a:pt x="2175" y="243"/>
                  </a:lnTo>
                  <a:lnTo>
                    <a:pt x="2497" y="323"/>
                  </a:lnTo>
                  <a:lnTo>
                    <a:pt x="2860" y="404"/>
                  </a:lnTo>
                  <a:lnTo>
                    <a:pt x="3182" y="565"/>
                  </a:lnTo>
                  <a:lnTo>
                    <a:pt x="3464" y="726"/>
                  </a:lnTo>
                  <a:lnTo>
                    <a:pt x="3746" y="887"/>
                  </a:lnTo>
                  <a:lnTo>
                    <a:pt x="4028" y="1129"/>
                  </a:lnTo>
                  <a:lnTo>
                    <a:pt x="4269" y="1370"/>
                  </a:lnTo>
                  <a:lnTo>
                    <a:pt x="4471" y="1612"/>
                  </a:lnTo>
                  <a:lnTo>
                    <a:pt x="4672" y="1934"/>
                  </a:lnTo>
                  <a:lnTo>
                    <a:pt x="4833" y="2216"/>
                  </a:lnTo>
                  <a:lnTo>
                    <a:pt x="4874" y="2256"/>
                  </a:lnTo>
                  <a:lnTo>
                    <a:pt x="4914" y="2297"/>
                  </a:lnTo>
                  <a:lnTo>
                    <a:pt x="4994" y="2256"/>
                  </a:lnTo>
                  <a:lnTo>
                    <a:pt x="5035" y="2216"/>
                  </a:lnTo>
                  <a:lnTo>
                    <a:pt x="5035" y="2135"/>
                  </a:lnTo>
                  <a:lnTo>
                    <a:pt x="4833" y="1813"/>
                  </a:lnTo>
                  <a:lnTo>
                    <a:pt x="4632" y="1491"/>
                  </a:lnTo>
                  <a:lnTo>
                    <a:pt x="4431" y="1209"/>
                  </a:lnTo>
                  <a:lnTo>
                    <a:pt x="4149" y="967"/>
                  </a:lnTo>
                  <a:lnTo>
                    <a:pt x="3867" y="726"/>
                  </a:lnTo>
                  <a:lnTo>
                    <a:pt x="3585" y="524"/>
                  </a:lnTo>
                  <a:lnTo>
                    <a:pt x="3263" y="363"/>
                  </a:lnTo>
                  <a:lnTo>
                    <a:pt x="2900" y="243"/>
                  </a:lnTo>
                  <a:lnTo>
                    <a:pt x="2578" y="122"/>
                  </a:lnTo>
                  <a:lnTo>
                    <a:pt x="2215" y="41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3888622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3888622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3739043" y="866784"/>
              <a:ext cx="813527" cy="1571649"/>
            </a:xfrm>
            <a:custGeom>
              <a:avLst/>
              <a:gdLst/>
              <a:ahLst/>
              <a:cxnLst/>
              <a:rect l="l" t="t" r="r" b="b"/>
              <a:pathLst>
                <a:path w="15990" h="30891" extrusionOk="0">
                  <a:moveTo>
                    <a:pt x="12445" y="0"/>
                  </a:moveTo>
                  <a:lnTo>
                    <a:pt x="12123" y="40"/>
                  </a:lnTo>
                  <a:lnTo>
                    <a:pt x="11841" y="81"/>
                  </a:lnTo>
                  <a:lnTo>
                    <a:pt x="11519" y="161"/>
                  </a:lnTo>
                  <a:lnTo>
                    <a:pt x="11237" y="242"/>
                  </a:lnTo>
                  <a:lnTo>
                    <a:pt x="10955" y="403"/>
                  </a:lnTo>
                  <a:lnTo>
                    <a:pt x="10714" y="564"/>
                  </a:lnTo>
                  <a:lnTo>
                    <a:pt x="10432" y="765"/>
                  </a:lnTo>
                  <a:lnTo>
                    <a:pt x="10190" y="967"/>
                  </a:lnTo>
                  <a:lnTo>
                    <a:pt x="9989" y="1208"/>
                  </a:lnTo>
                  <a:lnTo>
                    <a:pt x="9787" y="1450"/>
                  </a:lnTo>
                  <a:lnTo>
                    <a:pt x="9586" y="1732"/>
                  </a:lnTo>
                  <a:lnTo>
                    <a:pt x="9425" y="2014"/>
                  </a:lnTo>
                  <a:lnTo>
                    <a:pt x="9304" y="2336"/>
                  </a:lnTo>
                  <a:lnTo>
                    <a:pt x="9183" y="2658"/>
                  </a:lnTo>
                  <a:lnTo>
                    <a:pt x="9062" y="2980"/>
                  </a:lnTo>
                  <a:lnTo>
                    <a:pt x="8982" y="3343"/>
                  </a:lnTo>
                  <a:lnTo>
                    <a:pt x="8458" y="3262"/>
                  </a:lnTo>
                  <a:lnTo>
                    <a:pt x="8055" y="3303"/>
                  </a:lnTo>
                  <a:lnTo>
                    <a:pt x="7653" y="3383"/>
                  </a:lnTo>
                  <a:lnTo>
                    <a:pt x="7290" y="3504"/>
                  </a:lnTo>
                  <a:lnTo>
                    <a:pt x="6928" y="3625"/>
                  </a:lnTo>
                  <a:lnTo>
                    <a:pt x="6606" y="3826"/>
                  </a:lnTo>
                  <a:lnTo>
                    <a:pt x="6283" y="4068"/>
                  </a:lnTo>
                  <a:lnTo>
                    <a:pt x="6001" y="4350"/>
                  </a:lnTo>
                  <a:lnTo>
                    <a:pt x="5719" y="4632"/>
                  </a:lnTo>
                  <a:lnTo>
                    <a:pt x="5478" y="4954"/>
                  </a:lnTo>
                  <a:lnTo>
                    <a:pt x="5236" y="5316"/>
                  </a:lnTo>
                  <a:lnTo>
                    <a:pt x="5035" y="5679"/>
                  </a:lnTo>
                  <a:lnTo>
                    <a:pt x="4874" y="6082"/>
                  </a:lnTo>
                  <a:lnTo>
                    <a:pt x="4753" y="6525"/>
                  </a:lnTo>
                  <a:lnTo>
                    <a:pt x="4672" y="6968"/>
                  </a:lnTo>
                  <a:lnTo>
                    <a:pt x="4592" y="7411"/>
                  </a:lnTo>
                  <a:lnTo>
                    <a:pt x="4592" y="7894"/>
                  </a:lnTo>
                  <a:lnTo>
                    <a:pt x="4632" y="8538"/>
                  </a:lnTo>
                  <a:lnTo>
                    <a:pt x="4753" y="9183"/>
                  </a:lnTo>
                  <a:lnTo>
                    <a:pt x="4753" y="9183"/>
                  </a:lnTo>
                  <a:lnTo>
                    <a:pt x="4310" y="9062"/>
                  </a:lnTo>
                  <a:lnTo>
                    <a:pt x="3464" y="9062"/>
                  </a:lnTo>
                  <a:lnTo>
                    <a:pt x="3061" y="9143"/>
                  </a:lnTo>
                  <a:lnTo>
                    <a:pt x="2699" y="9263"/>
                  </a:lnTo>
                  <a:lnTo>
                    <a:pt x="2336" y="9424"/>
                  </a:lnTo>
                  <a:lnTo>
                    <a:pt x="2014" y="9586"/>
                  </a:lnTo>
                  <a:lnTo>
                    <a:pt x="1692" y="9827"/>
                  </a:lnTo>
                  <a:lnTo>
                    <a:pt x="1410" y="10109"/>
                  </a:lnTo>
                  <a:lnTo>
                    <a:pt x="1128" y="10391"/>
                  </a:lnTo>
                  <a:lnTo>
                    <a:pt x="886" y="10713"/>
                  </a:lnTo>
                  <a:lnTo>
                    <a:pt x="645" y="11076"/>
                  </a:lnTo>
                  <a:lnTo>
                    <a:pt x="443" y="11438"/>
                  </a:lnTo>
                  <a:lnTo>
                    <a:pt x="282" y="11841"/>
                  </a:lnTo>
                  <a:lnTo>
                    <a:pt x="162" y="12284"/>
                  </a:lnTo>
                  <a:lnTo>
                    <a:pt x="81" y="12727"/>
                  </a:lnTo>
                  <a:lnTo>
                    <a:pt x="0" y="13170"/>
                  </a:lnTo>
                  <a:lnTo>
                    <a:pt x="0" y="13653"/>
                  </a:lnTo>
                  <a:lnTo>
                    <a:pt x="41" y="14378"/>
                  </a:lnTo>
                  <a:lnTo>
                    <a:pt x="162" y="15063"/>
                  </a:lnTo>
                  <a:lnTo>
                    <a:pt x="403" y="15667"/>
                  </a:lnTo>
                  <a:lnTo>
                    <a:pt x="685" y="16271"/>
                  </a:lnTo>
                  <a:lnTo>
                    <a:pt x="1048" y="16795"/>
                  </a:lnTo>
                  <a:lnTo>
                    <a:pt x="1450" y="17238"/>
                  </a:lnTo>
                  <a:lnTo>
                    <a:pt x="1934" y="17641"/>
                  </a:lnTo>
                  <a:lnTo>
                    <a:pt x="2175" y="17802"/>
                  </a:lnTo>
                  <a:lnTo>
                    <a:pt x="2457" y="17922"/>
                  </a:lnTo>
                  <a:lnTo>
                    <a:pt x="2216" y="18325"/>
                  </a:lnTo>
                  <a:lnTo>
                    <a:pt x="2014" y="18728"/>
                  </a:lnTo>
                  <a:lnTo>
                    <a:pt x="1853" y="19171"/>
                  </a:lnTo>
                  <a:lnTo>
                    <a:pt x="1692" y="19614"/>
                  </a:lnTo>
                  <a:lnTo>
                    <a:pt x="1571" y="20097"/>
                  </a:lnTo>
                  <a:lnTo>
                    <a:pt x="1491" y="20581"/>
                  </a:lnTo>
                  <a:lnTo>
                    <a:pt x="1450" y="21104"/>
                  </a:lnTo>
                  <a:lnTo>
                    <a:pt x="1450" y="21587"/>
                  </a:lnTo>
                  <a:lnTo>
                    <a:pt x="1450" y="22232"/>
                  </a:lnTo>
                  <a:lnTo>
                    <a:pt x="1531" y="22836"/>
                  </a:lnTo>
                  <a:lnTo>
                    <a:pt x="1652" y="23440"/>
                  </a:lnTo>
                  <a:lnTo>
                    <a:pt x="1853" y="24004"/>
                  </a:lnTo>
                  <a:lnTo>
                    <a:pt x="2054" y="24528"/>
                  </a:lnTo>
                  <a:lnTo>
                    <a:pt x="2336" y="25051"/>
                  </a:lnTo>
                  <a:lnTo>
                    <a:pt x="2618" y="25494"/>
                  </a:lnTo>
                  <a:lnTo>
                    <a:pt x="2941" y="25937"/>
                  </a:lnTo>
                  <a:lnTo>
                    <a:pt x="3303" y="26340"/>
                  </a:lnTo>
                  <a:lnTo>
                    <a:pt x="3706" y="26702"/>
                  </a:lnTo>
                  <a:lnTo>
                    <a:pt x="4149" y="27025"/>
                  </a:lnTo>
                  <a:lnTo>
                    <a:pt x="4592" y="27266"/>
                  </a:lnTo>
                  <a:lnTo>
                    <a:pt x="5075" y="27468"/>
                  </a:lnTo>
                  <a:lnTo>
                    <a:pt x="5558" y="27629"/>
                  </a:lnTo>
                  <a:lnTo>
                    <a:pt x="6082" y="27709"/>
                  </a:lnTo>
                  <a:lnTo>
                    <a:pt x="6606" y="27750"/>
                  </a:lnTo>
                  <a:lnTo>
                    <a:pt x="6887" y="27750"/>
                  </a:lnTo>
                  <a:lnTo>
                    <a:pt x="7169" y="28313"/>
                  </a:lnTo>
                  <a:lnTo>
                    <a:pt x="7492" y="28837"/>
                  </a:lnTo>
                  <a:lnTo>
                    <a:pt x="7894" y="29280"/>
                  </a:lnTo>
                  <a:lnTo>
                    <a:pt x="8297" y="29683"/>
                  </a:lnTo>
                  <a:lnTo>
                    <a:pt x="8780" y="29965"/>
                  </a:lnTo>
                  <a:lnTo>
                    <a:pt x="9304" y="30206"/>
                  </a:lnTo>
                  <a:lnTo>
                    <a:pt x="9586" y="30287"/>
                  </a:lnTo>
                  <a:lnTo>
                    <a:pt x="9828" y="30367"/>
                  </a:lnTo>
                  <a:lnTo>
                    <a:pt x="10109" y="30408"/>
                  </a:lnTo>
                  <a:lnTo>
                    <a:pt x="10432" y="30408"/>
                  </a:lnTo>
                  <a:lnTo>
                    <a:pt x="10794" y="30367"/>
                  </a:lnTo>
                  <a:lnTo>
                    <a:pt x="11157" y="30609"/>
                  </a:lnTo>
                  <a:lnTo>
                    <a:pt x="11600" y="30730"/>
                  </a:lnTo>
                  <a:lnTo>
                    <a:pt x="12002" y="30851"/>
                  </a:lnTo>
                  <a:lnTo>
                    <a:pt x="12445" y="30891"/>
                  </a:lnTo>
                  <a:lnTo>
                    <a:pt x="12808" y="30851"/>
                  </a:lnTo>
                  <a:lnTo>
                    <a:pt x="13170" y="30770"/>
                  </a:lnTo>
                  <a:lnTo>
                    <a:pt x="13493" y="30690"/>
                  </a:lnTo>
                  <a:lnTo>
                    <a:pt x="13815" y="30528"/>
                  </a:lnTo>
                  <a:lnTo>
                    <a:pt x="14137" y="30367"/>
                  </a:lnTo>
                  <a:lnTo>
                    <a:pt x="14419" y="30166"/>
                  </a:lnTo>
                  <a:lnTo>
                    <a:pt x="14701" y="29924"/>
                  </a:lnTo>
                  <a:lnTo>
                    <a:pt x="14942" y="29642"/>
                  </a:lnTo>
                  <a:lnTo>
                    <a:pt x="15184" y="29360"/>
                  </a:lnTo>
                  <a:lnTo>
                    <a:pt x="15385" y="28998"/>
                  </a:lnTo>
                  <a:lnTo>
                    <a:pt x="15547" y="28676"/>
                  </a:lnTo>
                  <a:lnTo>
                    <a:pt x="15708" y="28313"/>
                  </a:lnTo>
                  <a:lnTo>
                    <a:pt x="15828" y="27911"/>
                  </a:lnTo>
                  <a:lnTo>
                    <a:pt x="15909" y="27508"/>
                  </a:lnTo>
                  <a:lnTo>
                    <a:pt x="15990" y="27105"/>
                  </a:lnTo>
                  <a:lnTo>
                    <a:pt x="15990" y="26662"/>
                  </a:lnTo>
                  <a:lnTo>
                    <a:pt x="15990" y="4229"/>
                  </a:lnTo>
                  <a:lnTo>
                    <a:pt x="15990" y="3786"/>
                  </a:lnTo>
                  <a:lnTo>
                    <a:pt x="15909" y="3383"/>
                  </a:lnTo>
                  <a:lnTo>
                    <a:pt x="15828" y="2980"/>
                  </a:lnTo>
                  <a:lnTo>
                    <a:pt x="15708" y="2578"/>
                  </a:lnTo>
                  <a:lnTo>
                    <a:pt x="15547" y="2215"/>
                  </a:lnTo>
                  <a:lnTo>
                    <a:pt x="15385" y="1853"/>
                  </a:lnTo>
                  <a:lnTo>
                    <a:pt x="15184" y="1531"/>
                  </a:lnTo>
                  <a:lnTo>
                    <a:pt x="14942" y="1249"/>
                  </a:lnTo>
                  <a:lnTo>
                    <a:pt x="14701" y="967"/>
                  </a:lnTo>
                  <a:lnTo>
                    <a:pt x="14419" y="725"/>
                  </a:lnTo>
                  <a:lnTo>
                    <a:pt x="14137" y="524"/>
                  </a:lnTo>
                  <a:lnTo>
                    <a:pt x="13815" y="322"/>
                  </a:lnTo>
                  <a:lnTo>
                    <a:pt x="13493" y="202"/>
                  </a:lnTo>
                  <a:lnTo>
                    <a:pt x="13170" y="81"/>
                  </a:lnTo>
                  <a:lnTo>
                    <a:pt x="12808" y="40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3968551" y="1323712"/>
              <a:ext cx="190586" cy="163977"/>
            </a:xfrm>
            <a:custGeom>
              <a:avLst/>
              <a:gdLst/>
              <a:ahLst/>
              <a:cxnLst/>
              <a:rect l="l" t="t" r="r" b="b"/>
              <a:pathLst>
                <a:path w="3746" h="3223" extrusionOk="0">
                  <a:moveTo>
                    <a:pt x="41" y="0"/>
                  </a:moveTo>
                  <a:lnTo>
                    <a:pt x="0" y="81"/>
                  </a:lnTo>
                  <a:lnTo>
                    <a:pt x="0" y="323"/>
                  </a:lnTo>
                  <a:lnTo>
                    <a:pt x="41" y="605"/>
                  </a:lnTo>
                  <a:lnTo>
                    <a:pt x="121" y="927"/>
                  </a:lnTo>
                  <a:lnTo>
                    <a:pt x="242" y="1249"/>
                  </a:lnTo>
                  <a:lnTo>
                    <a:pt x="403" y="1652"/>
                  </a:lnTo>
                  <a:lnTo>
                    <a:pt x="645" y="2014"/>
                  </a:lnTo>
                  <a:lnTo>
                    <a:pt x="967" y="2377"/>
                  </a:lnTo>
                  <a:lnTo>
                    <a:pt x="1208" y="2578"/>
                  </a:lnTo>
                  <a:lnTo>
                    <a:pt x="1450" y="2739"/>
                  </a:lnTo>
                  <a:lnTo>
                    <a:pt x="1732" y="2900"/>
                  </a:lnTo>
                  <a:lnTo>
                    <a:pt x="2014" y="3021"/>
                  </a:lnTo>
                  <a:lnTo>
                    <a:pt x="2336" y="3102"/>
                  </a:lnTo>
                  <a:lnTo>
                    <a:pt x="2658" y="3182"/>
                  </a:lnTo>
                  <a:lnTo>
                    <a:pt x="2981" y="3222"/>
                  </a:lnTo>
                  <a:lnTo>
                    <a:pt x="3665" y="3222"/>
                  </a:lnTo>
                  <a:lnTo>
                    <a:pt x="3706" y="3182"/>
                  </a:lnTo>
                  <a:lnTo>
                    <a:pt x="3746" y="3102"/>
                  </a:lnTo>
                  <a:lnTo>
                    <a:pt x="3706" y="3021"/>
                  </a:lnTo>
                  <a:lnTo>
                    <a:pt x="3263" y="3021"/>
                  </a:lnTo>
                  <a:lnTo>
                    <a:pt x="2860" y="2981"/>
                  </a:lnTo>
                  <a:lnTo>
                    <a:pt x="2538" y="2940"/>
                  </a:lnTo>
                  <a:lnTo>
                    <a:pt x="2175" y="2860"/>
                  </a:lnTo>
                  <a:lnTo>
                    <a:pt x="1893" y="2739"/>
                  </a:lnTo>
                  <a:lnTo>
                    <a:pt x="1611" y="2618"/>
                  </a:lnTo>
                  <a:lnTo>
                    <a:pt x="1329" y="2417"/>
                  </a:lnTo>
                  <a:lnTo>
                    <a:pt x="1088" y="2216"/>
                  </a:lnTo>
                  <a:lnTo>
                    <a:pt x="806" y="1893"/>
                  </a:lnTo>
                  <a:lnTo>
                    <a:pt x="604" y="1531"/>
                  </a:lnTo>
                  <a:lnTo>
                    <a:pt x="443" y="1168"/>
                  </a:lnTo>
                  <a:lnTo>
                    <a:pt x="322" y="846"/>
                  </a:lnTo>
                  <a:lnTo>
                    <a:pt x="242" y="564"/>
                  </a:lnTo>
                  <a:lnTo>
                    <a:pt x="202" y="323"/>
                  </a:lnTo>
                  <a:lnTo>
                    <a:pt x="202" y="8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4083279" y="2092111"/>
              <a:ext cx="194707" cy="194707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3706" y="0"/>
                  </a:moveTo>
                  <a:lnTo>
                    <a:pt x="3625" y="41"/>
                  </a:lnTo>
                  <a:lnTo>
                    <a:pt x="3625" y="121"/>
                  </a:lnTo>
                  <a:lnTo>
                    <a:pt x="3585" y="484"/>
                  </a:lnTo>
                  <a:lnTo>
                    <a:pt x="3545" y="806"/>
                  </a:lnTo>
                  <a:lnTo>
                    <a:pt x="3464" y="1168"/>
                  </a:lnTo>
                  <a:lnTo>
                    <a:pt x="3343" y="1491"/>
                  </a:lnTo>
                  <a:lnTo>
                    <a:pt x="3182" y="1773"/>
                  </a:lnTo>
                  <a:lnTo>
                    <a:pt x="3021" y="2055"/>
                  </a:lnTo>
                  <a:lnTo>
                    <a:pt x="2820" y="2336"/>
                  </a:lnTo>
                  <a:lnTo>
                    <a:pt x="2578" y="2578"/>
                  </a:lnTo>
                  <a:lnTo>
                    <a:pt x="2337" y="2820"/>
                  </a:lnTo>
                  <a:lnTo>
                    <a:pt x="2055" y="3021"/>
                  </a:lnTo>
                  <a:lnTo>
                    <a:pt x="1773" y="3222"/>
                  </a:lnTo>
                  <a:lnTo>
                    <a:pt x="1451" y="3343"/>
                  </a:lnTo>
                  <a:lnTo>
                    <a:pt x="1128" y="3464"/>
                  </a:lnTo>
                  <a:lnTo>
                    <a:pt x="806" y="3545"/>
                  </a:lnTo>
                  <a:lnTo>
                    <a:pt x="444" y="3625"/>
                  </a:lnTo>
                  <a:lnTo>
                    <a:pt x="81" y="3625"/>
                  </a:lnTo>
                  <a:lnTo>
                    <a:pt x="1" y="3666"/>
                  </a:lnTo>
                  <a:lnTo>
                    <a:pt x="1" y="3746"/>
                  </a:lnTo>
                  <a:lnTo>
                    <a:pt x="1" y="3786"/>
                  </a:lnTo>
                  <a:lnTo>
                    <a:pt x="81" y="3827"/>
                  </a:lnTo>
                  <a:lnTo>
                    <a:pt x="484" y="3827"/>
                  </a:lnTo>
                  <a:lnTo>
                    <a:pt x="846" y="3746"/>
                  </a:lnTo>
                  <a:lnTo>
                    <a:pt x="1209" y="3666"/>
                  </a:lnTo>
                  <a:lnTo>
                    <a:pt x="1531" y="3545"/>
                  </a:lnTo>
                  <a:lnTo>
                    <a:pt x="1853" y="3384"/>
                  </a:lnTo>
                  <a:lnTo>
                    <a:pt x="2175" y="3182"/>
                  </a:lnTo>
                  <a:lnTo>
                    <a:pt x="2457" y="2981"/>
                  </a:lnTo>
                  <a:lnTo>
                    <a:pt x="2739" y="2739"/>
                  </a:lnTo>
                  <a:lnTo>
                    <a:pt x="2981" y="2457"/>
                  </a:lnTo>
                  <a:lnTo>
                    <a:pt x="3182" y="2175"/>
                  </a:lnTo>
                  <a:lnTo>
                    <a:pt x="3384" y="1893"/>
                  </a:lnTo>
                  <a:lnTo>
                    <a:pt x="3505" y="1571"/>
                  </a:lnTo>
                  <a:lnTo>
                    <a:pt x="3666" y="1209"/>
                  </a:lnTo>
                  <a:lnTo>
                    <a:pt x="3746" y="846"/>
                  </a:lnTo>
                  <a:lnTo>
                    <a:pt x="3786" y="484"/>
                  </a:lnTo>
                  <a:lnTo>
                    <a:pt x="3827" y="121"/>
                  </a:lnTo>
                  <a:lnTo>
                    <a:pt x="3786" y="41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4138633" y="2032686"/>
              <a:ext cx="270514" cy="63597"/>
            </a:xfrm>
            <a:custGeom>
              <a:avLst/>
              <a:gdLst/>
              <a:ahLst/>
              <a:cxnLst/>
              <a:rect l="l" t="t" r="r" b="b"/>
              <a:pathLst>
                <a:path w="5317" h="1250" extrusionOk="0">
                  <a:moveTo>
                    <a:pt x="0" y="1"/>
                  </a:moveTo>
                  <a:lnTo>
                    <a:pt x="0" y="81"/>
                  </a:lnTo>
                  <a:lnTo>
                    <a:pt x="0" y="162"/>
                  </a:lnTo>
                  <a:lnTo>
                    <a:pt x="282" y="403"/>
                  </a:lnTo>
                  <a:lnTo>
                    <a:pt x="604" y="645"/>
                  </a:lnTo>
                  <a:lnTo>
                    <a:pt x="926" y="806"/>
                  </a:lnTo>
                  <a:lnTo>
                    <a:pt x="1249" y="967"/>
                  </a:lnTo>
                  <a:lnTo>
                    <a:pt x="1571" y="1088"/>
                  </a:lnTo>
                  <a:lnTo>
                    <a:pt x="1933" y="1168"/>
                  </a:lnTo>
                  <a:lnTo>
                    <a:pt x="2296" y="1209"/>
                  </a:lnTo>
                  <a:lnTo>
                    <a:pt x="2658" y="1249"/>
                  </a:lnTo>
                  <a:lnTo>
                    <a:pt x="3021" y="1209"/>
                  </a:lnTo>
                  <a:lnTo>
                    <a:pt x="3343" y="1168"/>
                  </a:lnTo>
                  <a:lnTo>
                    <a:pt x="3705" y="1088"/>
                  </a:lnTo>
                  <a:lnTo>
                    <a:pt x="4068" y="967"/>
                  </a:lnTo>
                  <a:lnTo>
                    <a:pt x="4390" y="806"/>
                  </a:lnTo>
                  <a:lnTo>
                    <a:pt x="4712" y="645"/>
                  </a:lnTo>
                  <a:lnTo>
                    <a:pt x="4994" y="403"/>
                  </a:lnTo>
                  <a:lnTo>
                    <a:pt x="5276" y="162"/>
                  </a:lnTo>
                  <a:lnTo>
                    <a:pt x="5316" y="81"/>
                  </a:lnTo>
                  <a:lnTo>
                    <a:pt x="5276" y="1"/>
                  </a:lnTo>
                  <a:lnTo>
                    <a:pt x="5155" y="1"/>
                  </a:lnTo>
                  <a:lnTo>
                    <a:pt x="4873" y="242"/>
                  </a:lnTo>
                  <a:lnTo>
                    <a:pt x="4591" y="484"/>
                  </a:lnTo>
                  <a:lnTo>
                    <a:pt x="4269" y="645"/>
                  </a:lnTo>
                  <a:lnTo>
                    <a:pt x="3987" y="806"/>
                  </a:lnTo>
                  <a:lnTo>
                    <a:pt x="3665" y="887"/>
                  </a:lnTo>
                  <a:lnTo>
                    <a:pt x="3303" y="967"/>
                  </a:lnTo>
                  <a:lnTo>
                    <a:pt x="2980" y="1007"/>
                  </a:lnTo>
                  <a:lnTo>
                    <a:pt x="2658" y="1048"/>
                  </a:lnTo>
                  <a:lnTo>
                    <a:pt x="2296" y="1007"/>
                  </a:lnTo>
                  <a:lnTo>
                    <a:pt x="1974" y="967"/>
                  </a:lnTo>
                  <a:lnTo>
                    <a:pt x="1651" y="887"/>
                  </a:lnTo>
                  <a:lnTo>
                    <a:pt x="1329" y="806"/>
                  </a:lnTo>
                  <a:lnTo>
                    <a:pt x="1007" y="645"/>
                  </a:lnTo>
                  <a:lnTo>
                    <a:pt x="725" y="484"/>
                  </a:lnTo>
                  <a:lnTo>
                    <a:pt x="403" y="242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4103782" y="1346251"/>
              <a:ext cx="65632" cy="270514"/>
            </a:xfrm>
            <a:custGeom>
              <a:avLst/>
              <a:gdLst/>
              <a:ahLst/>
              <a:cxnLst/>
              <a:rect l="l" t="t" r="r" b="b"/>
              <a:pathLst>
                <a:path w="1290" h="5317" extrusionOk="0">
                  <a:moveTo>
                    <a:pt x="121" y="0"/>
                  </a:moveTo>
                  <a:lnTo>
                    <a:pt x="41" y="41"/>
                  </a:lnTo>
                  <a:lnTo>
                    <a:pt x="0" y="121"/>
                  </a:lnTo>
                  <a:lnTo>
                    <a:pt x="41" y="162"/>
                  </a:lnTo>
                  <a:lnTo>
                    <a:pt x="282" y="443"/>
                  </a:lnTo>
                  <a:lnTo>
                    <a:pt x="484" y="725"/>
                  </a:lnTo>
                  <a:lnTo>
                    <a:pt x="685" y="1007"/>
                  </a:lnTo>
                  <a:lnTo>
                    <a:pt x="806" y="1330"/>
                  </a:lnTo>
                  <a:lnTo>
                    <a:pt x="927" y="1652"/>
                  </a:lnTo>
                  <a:lnTo>
                    <a:pt x="1007" y="1974"/>
                  </a:lnTo>
                  <a:lnTo>
                    <a:pt x="1048" y="2336"/>
                  </a:lnTo>
                  <a:lnTo>
                    <a:pt x="1088" y="2659"/>
                  </a:lnTo>
                  <a:lnTo>
                    <a:pt x="1048" y="3021"/>
                  </a:lnTo>
                  <a:lnTo>
                    <a:pt x="1007" y="3343"/>
                  </a:lnTo>
                  <a:lnTo>
                    <a:pt x="927" y="3665"/>
                  </a:lnTo>
                  <a:lnTo>
                    <a:pt x="806" y="3988"/>
                  </a:lnTo>
                  <a:lnTo>
                    <a:pt x="685" y="4310"/>
                  </a:lnTo>
                  <a:lnTo>
                    <a:pt x="484" y="4592"/>
                  </a:lnTo>
                  <a:lnTo>
                    <a:pt x="282" y="4874"/>
                  </a:lnTo>
                  <a:lnTo>
                    <a:pt x="41" y="5156"/>
                  </a:lnTo>
                  <a:lnTo>
                    <a:pt x="0" y="5236"/>
                  </a:lnTo>
                  <a:lnTo>
                    <a:pt x="41" y="5317"/>
                  </a:lnTo>
                  <a:lnTo>
                    <a:pt x="161" y="5317"/>
                  </a:lnTo>
                  <a:lnTo>
                    <a:pt x="443" y="5035"/>
                  </a:lnTo>
                  <a:lnTo>
                    <a:pt x="645" y="4713"/>
                  </a:lnTo>
                  <a:lnTo>
                    <a:pt x="846" y="4390"/>
                  </a:lnTo>
                  <a:lnTo>
                    <a:pt x="1007" y="4068"/>
                  </a:lnTo>
                  <a:lnTo>
                    <a:pt x="1128" y="3746"/>
                  </a:lnTo>
                  <a:lnTo>
                    <a:pt x="1209" y="3384"/>
                  </a:lnTo>
                  <a:lnTo>
                    <a:pt x="1249" y="3021"/>
                  </a:lnTo>
                  <a:lnTo>
                    <a:pt x="1289" y="2659"/>
                  </a:lnTo>
                  <a:lnTo>
                    <a:pt x="1249" y="2296"/>
                  </a:lnTo>
                  <a:lnTo>
                    <a:pt x="1209" y="1934"/>
                  </a:lnTo>
                  <a:lnTo>
                    <a:pt x="1128" y="1611"/>
                  </a:lnTo>
                  <a:lnTo>
                    <a:pt x="1007" y="1249"/>
                  </a:lnTo>
                  <a:lnTo>
                    <a:pt x="846" y="927"/>
                  </a:lnTo>
                  <a:lnTo>
                    <a:pt x="645" y="605"/>
                  </a:lnTo>
                  <a:lnTo>
                    <a:pt x="443" y="323"/>
                  </a:lnTo>
                  <a:lnTo>
                    <a:pt x="161" y="4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3853771" y="1669983"/>
              <a:ext cx="254132" cy="116865"/>
            </a:xfrm>
            <a:custGeom>
              <a:avLst/>
              <a:gdLst/>
              <a:ahLst/>
              <a:cxnLst/>
              <a:rect l="l" t="t" r="r" b="b"/>
              <a:pathLst>
                <a:path w="4995" h="2297" extrusionOk="0">
                  <a:moveTo>
                    <a:pt x="3142" y="1"/>
                  </a:moveTo>
                  <a:lnTo>
                    <a:pt x="2820" y="41"/>
                  </a:lnTo>
                  <a:lnTo>
                    <a:pt x="2458" y="122"/>
                  </a:lnTo>
                  <a:lnTo>
                    <a:pt x="2095" y="243"/>
                  </a:lnTo>
                  <a:lnTo>
                    <a:pt x="1773" y="363"/>
                  </a:lnTo>
                  <a:lnTo>
                    <a:pt x="1451" y="524"/>
                  </a:lnTo>
                  <a:lnTo>
                    <a:pt x="1169" y="726"/>
                  </a:lnTo>
                  <a:lnTo>
                    <a:pt x="887" y="967"/>
                  </a:lnTo>
                  <a:lnTo>
                    <a:pt x="605" y="1209"/>
                  </a:lnTo>
                  <a:lnTo>
                    <a:pt x="404" y="1491"/>
                  </a:lnTo>
                  <a:lnTo>
                    <a:pt x="162" y="1813"/>
                  </a:lnTo>
                  <a:lnTo>
                    <a:pt x="1" y="2135"/>
                  </a:lnTo>
                  <a:lnTo>
                    <a:pt x="1" y="2216"/>
                  </a:lnTo>
                  <a:lnTo>
                    <a:pt x="41" y="2256"/>
                  </a:lnTo>
                  <a:lnTo>
                    <a:pt x="81" y="2297"/>
                  </a:lnTo>
                  <a:lnTo>
                    <a:pt x="162" y="2256"/>
                  </a:lnTo>
                  <a:lnTo>
                    <a:pt x="202" y="2216"/>
                  </a:lnTo>
                  <a:lnTo>
                    <a:pt x="363" y="1894"/>
                  </a:lnTo>
                  <a:lnTo>
                    <a:pt x="565" y="1612"/>
                  </a:lnTo>
                  <a:lnTo>
                    <a:pt x="766" y="1330"/>
                  </a:lnTo>
                  <a:lnTo>
                    <a:pt x="1008" y="1088"/>
                  </a:lnTo>
                  <a:lnTo>
                    <a:pt x="1290" y="887"/>
                  </a:lnTo>
                  <a:lnTo>
                    <a:pt x="1572" y="686"/>
                  </a:lnTo>
                  <a:lnTo>
                    <a:pt x="1853" y="524"/>
                  </a:lnTo>
                  <a:lnTo>
                    <a:pt x="2176" y="404"/>
                  </a:lnTo>
                  <a:lnTo>
                    <a:pt x="2498" y="323"/>
                  </a:lnTo>
                  <a:lnTo>
                    <a:pt x="2820" y="243"/>
                  </a:lnTo>
                  <a:lnTo>
                    <a:pt x="3183" y="202"/>
                  </a:lnTo>
                  <a:lnTo>
                    <a:pt x="3505" y="202"/>
                  </a:lnTo>
                  <a:lnTo>
                    <a:pt x="3867" y="243"/>
                  </a:lnTo>
                  <a:lnTo>
                    <a:pt x="4189" y="323"/>
                  </a:lnTo>
                  <a:lnTo>
                    <a:pt x="4552" y="404"/>
                  </a:lnTo>
                  <a:lnTo>
                    <a:pt x="4874" y="524"/>
                  </a:lnTo>
                  <a:lnTo>
                    <a:pt x="4955" y="565"/>
                  </a:lnTo>
                  <a:lnTo>
                    <a:pt x="4995" y="484"/>
                  </a:lnTo>
                  <a:lnTo>
                    <a:pt x="4995" y="404"/>
                  </a:lnTo>
                  <a:lnTo>
                    <a:pt x="4955" y="363"/>
                  </a:lnTo>
                  <a:lnTo>
                    <a:pt x="4592" y="202"/>
                  </a:lnTo>
                  <a:lnTo>
                    <a:pt x="4230" y="122"/>
                  </a:lnTo>
                  <a:lnTo>
                    <a:pt x="3867" y="41"/>
                  </a:lnTo>
                  <a:lnTo>
                    <a:pt x="3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4273865" y="1420023"/>
              <a:ext cx="618871" cy="510248"/>
            </a:xfrm>
            <a:custGeom>
              <a:avLst/>
              <a:gdLst/>
              <a:ahLst/>
              <a:cxnLst/>
              <a:rect l="l" t="t" r="r" b="b"/>
              <a:pathLst>
                <a:path w="12164" h="10029" extrusionOk="0">
                  <a:moveTo>
                    <a:pt x="2940" y="0"/>
                  </a:moveTo>
                  <a:lnTo>
                    <a:pt x="2457" y="81"/>
                  </a:lnTo>
                  <a:lnTo>
                    <a:pt x="1974" y="242"/>
                  </a:lnTo>
                  <a:lnTo>
                    <a:pt x="1531" y="484"/>
                  </a:lnTo>
                  <a:lnTo>
                    <a:pt x="1128" y="806"/>
                  </a:lnTo>
                  <a:lnTo>
                    <a:pt x="725" y="1209"/>
                  </a:lnTo>
                  <a:lnTo>
                    <a:pt x="443" y="1652"/>
                  </a:lnTo>
                  <a:lnTo>
                    <a:pt x="202" y="2135"/>
                  </a:lnTo>
                  <a:lnTo>
                    <a:pt x="40" y="2658"/>
                  </a:lnTo>
                  <a:lnTo>
                    <a:pt x="0" y="3222"/>
                  </a:lnTo>
                  <a:lnTo>
                    <a:pt x="0" y="3786"/>
                  </a:lnTo>
                  <a:lnTo>
                    <a:pt x="121" y="4310"/>
                  </a:lnTo>
                  <a:lnTo>
                    <a:pt x="282" y="4874"/>
                  </a:lnTo>
                  <a:lnTo>
                    <a:pt x="604" y="5437"/>
                  </a:lnTo>
                  <a:lnTo>
                    <a:pt x="927" y="5961"/>
                  </a:lnTo>
                  <a:lnTo>
                    <a:pt x="1329" y="6444"/>
                  </a:lnTo>
                  <a:lnTo>
                    <a:pt x="1732" y="6928"/>
                  </a:lnTo>
                  <a:lnTo>
                    <a:pt x="2538" y="7693"/>
                  </a:lnTo>
                  <a:lnTo>
                    <a:pt x="3383" y="8418"/>
                  </a:lnTo>
                  <a:lnTo>
                    <a:pt x="4269" y="9102"/>
                  </a:lnTo>
                  <a:lnTo>
                    <a:pt x="5196" y="9747"/>
                  </a:lnTo>
                  <a:lnTo>
                    <a:pt x="5397" y="9868"/>
                  </a:lnTo>
                  <a:lnTo>
                    <a:pt x="5639" y="9948"/>
                  </a:lnTo>
                  <a:lnTo>
                    <a:pt x="5840" y="9989"/>
                  </a:lnTo>
                  <a:lnTo>
                    <a:pt x="6082" y="10029"/>
                  </a:lnTo>
                  <a:lnTo>
                    <a:pt x="6283" y="9989"/>
                  </a:lnTo>
                  <a:lnTo>
                    <a:pt x="6525" y="9948"/>
                  </a:lnTo>
                  <a:lnTo>
                    <a:pt x="6726" y="9868"/>
                  </a:lnTo>
                  <a:lnTo>
                    <a:pt x="6968" y="9747"/>
                  </a:lnTo>
                  <a:lnTo>
                    <a:pt x="7572" y="9304"/>
                  </a:lnTo>
                  <a:lnTo>
                    <a:pt x="8216" y="8861"/>
                  </a:lnTo>
                  <a:lnTo>
                    <a:pt x="8820" y="8378"/>
                  </a:lnTo>
                  <a:lnTo>
                    <a:pt x="9384" y="7894"/>
                  </a:lnTo>
                  <a:lnTo>
                    <a:pt x="9988" y="7371"/>
                  </a:lnTo>
                  <a:lnTo>
                    <a:pt x="10512" y="6807"/>
                  </a:lnTo>
                  <a:lnTo>
                    <a:pt x="11035" y="6203"/>
                  </a:lnTo>
                  <a:lnTo>
                    <a:pt x="11479" y="5558"/>
                  </a:lnTo>
                  <a:lnTo>
                    <a:pt x="11680" y="5196"/>
                  </a:lnTo>
                  <a:lnTo>
                    <a:pt x="11841" y="4874"/>
                  </a:lnTo>
                  <a:lnTo>
                    <a:pt x="11962" y="4511"/>
                  </a:lnTo>
                  <a:lnTo>
                    <a:pt x="12083" y="4149"/>
                  </a:lnTo>
                  <a:lnTo>
                    <a:pt x="12123" y="3746"/>
                  </a:lnTo>
                  <a:lnTo>
                    <a:pt x="12163" y="3383"/>
                  </a:lnTo>
                  <a:lnTo>
                    <a:pt x="12123" y="2981"/>
                  </a:lnTo>
                  <a:lnTo>
                    <a:pt x="12083" y="2578"/>
                  </a:lnTo>
                  <a:lnTo>
                    <a:pt x="12002" y="2296"/>
                  </a:lnTo>
                  <a:lnTo>
                    <a:pt x="11881" y="2014"/>
                  </a:lnTo>
                  <a:lnTo>
                    <a:pt x="11760" y="1732"/>
                  </a:lnTo>
                  <a:lnTo>
                    <a:pt x="11599" y="1491"/>
                  </a:lnTo>
                  <a:lnTo>
                    <a:pt x="11438" y="1249"/>
                  </a:lnTo>
                  <a:lnTo>
                    <a:pt x="11277" y="1047"/>
                  </a:lnTo>
                  <a:lnTo>
                    <a:pt x="11076" y="846"/>
                  </a:lnTo>
                  <a:lnTo>
                    <a:pt x="10834" y="645"/>
                  </a:lnTo>
                  <a:lnTo>
                    <a:pt x="10592" y="484"/>
                  </a:lnTo>
                  <a:lnTo>
                    <a:pt x="10351" y="323"/>
                  </a:lnTo>
                  <a:lnTo>
                    <a:pt x="10109" y="242"/>
                  </a:lnTo>
                  <a:lnTo>
                    <a:pt x="9827" y="121"/>
                  </a:lnTo>
                  <a:lnTo>
                    <a:pt x="9545" y="41"/>
                  </a:lnTo>
                  <a:lnTo>
                    <a:pt x="9263" y="0"/>
                  </a:lnTo>
                  <a:lnTo>
                    <a:pt x="8659" y="0"/>
                  </a:lnTo>
                  <a:lnTo>
                    <a:pt x="8136" y="81"/>
                  </a:lnTo>
                  <a:lnTo>
                    <a:pt x="7612" y="242"/>
                  </a:lnTo>
                  <a:lnTo>
                    <a:pt x="7169" y="524"/>
                  </a:lnTo>
                  <a:lnTo>
                    <a:pt x="6726" y="846"/>
                  </a:lnTo>
                  <a:lnTo>
                    <a:pt x="6404" y="1168"/>
                  </a:lnTo>
                  <a:lnTo>
                    <a:pt x="6041" y="1491"/>
                  </a:lnTo>
                  <a:lnTo>
                    <a:pt x="5759" y="1168"/>
                  </a:lnTo>
                  <a:lnTo>
                    <a:pt x="5478" y="886"/>
                  </a:lnTo>
                  <a:lnTo>
                    <a:pt x="5155" y="645"/>
                  </a:lnTo>
                  <a:lnTo>
                    <a:pt x="4833" y="443"/>
                  </a:lnTo>
                  <a:lnTo>
                    <a:pt x="4511" y="242"/>
                  </a:lnTo>
                  <a:lnTo>
                    <a:pt x="4149" y="121"/>
                  </a:lnTo>
                  <a:lnTo>
                    <a:pt x="3786" y="41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810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61"/>
          <p:cNvSpPr txBox="1">
            <a:spLocks noGrp="1"/>
          </p:cNvSpPr>
          <p:nvPr>
            <p:ph type="title"/>
          </p:nvPr>
        </p:nvSpPr>
        <p:spPr>
          <a:xfrm>
            <a:off x="1960200" y="681317"/>
            <a:ext cx="5223600" cy="1124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</a:rPr>
              <a:t>“Die Welt </a:t>
            </a:r>
            <a:r>
              <a:rPr lang="en" sz="2000" dirty="0" err="1">
                <a:solidFill>
                  <a:schemeClr val="dk2"/>
                </a:solidFill>
              </a:rPr>
              <a:t>ist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ein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sicherer</a:t>
            </a:r>
            <a:r>
              <a:rPr lang="en" sz="2000" dirty="0">
                <a:solidFill>
                  <a:schemeClr val="dk2"/>
                </a:solidFill>
              </a:rPr>
              <a:t> Ort, </a:t>
            </a:r>
            <a:r>
              <a:rPr lang="en" sz="2000" dirty="0" err="1">
                <a:solidFill>
                  <a:schemeClr val="dk2"/>
                </a:solidFill>
              </a:rPr>
              <a:t>wenn</a:t>
            </a:r>
            <a:r>
              <a:rPr lang="en" sz="2000" dirty="0">
                <a:solidFill>
                  <a:schemeClr val="dk2"/>
                </a:solidFill>
              </a:rPr>
              <a:t> du dich </a:t>
            </a:r>
            <a:r>
              <a:rPr lang="en" sz="2000" dirty="0" err="1">
                <a:solidFill>
                  <a:schemeClr val="dk2"/>
                </a:solidFill>
              </a:rPr>
              <a:t>darin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sicher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fühlst</a:t>
            </a:r>
            <a:r>
              <a:rPr lang="en" sz="2000" dirty="0">
                <a:solidFill>
                  <a:schemeClr val="dk2"/>
                </a:solidFill>
              </a:rPr>
              <a:t>…”</a:t>
            </a:r>
            <a:br>
              <a:rPr lang="en" sz="2000" dirty="0">
                <a:solidFill>
                  <a:schemeClr val="dk2"/>
                </a:solidFill>
              </a:rPr>
            </a:br>
            <a:endParaRPr sz="2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53"/>
          <p:cNvSpPr txBox="1">
            <a:spLocks noGrp="1"/>
          </p:cNvSpPr>
          <p:nvPr>
            <p:ph type="title"/>
          </p:nvPr>
        </p:nvSpPr>
        <p:spPr>
          <a:xfrm>
            <a:off x="3608125" y="923250"/>
            <a:ext cx="4703400" cy="12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Trigger </a:t>
            </a:r>
            <a:r>
              <a:rPr lang="en" dirty="0" err="1"/>
              <a:t>bemerken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271" name="Google Shape;1271;p53"/>
          <p:cNvSpPr txBox="1">
            <a:spLocks noGrp="1"/>
          </p:cNvSpPr>
          <p:nvPr>
            <p:ph type="body" idx="1"/>
          </p:nvPr>
        </p:nvSpPr>
        <p:spPr>
          <a:xfrm>
            <a:off x="3608126" y="2134350"/>
            <a:ext cx="4703400" cy="20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de-DE" b="1" dirty="0" err="1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nn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du “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getriggert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kannst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du dich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fragen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Wo 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bin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gerade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Was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geschehen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? Was hat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mich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getriggert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b="1" dirty="0"/>
              <a:t>Welches</a:t>
            </a:r>
            <a:r>
              <a:rPr lang="en" dirty="0"/>
              <a:t> Muster </a:t>
            </a:r>
            <a:r>
              <a:rPr lang="en" dirty="0" err="1"/>
              <a:t>erkenne</a:t>
            </a:r>
            <a:r>
              <a:rPr lang="en" dirty="0"/>
              <a:t> </a:t>
            </a:r>
            <a:r>
              <a:rPr lang="en" dirty="0" err="1"/>
              <a:t>ich</a:t>
            </a:r>
            <a:endParaRPr lang="en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b="1" dirty="0" err="1"/>
              <a:t>Welche</a:t>
            </a:r>
            <a:r>
              <a:rPr lang="en" dirty="0"/>
              <a:t> </a:t>
            </a:r>
            <a:r>
              <a:rPr lang="en" dirty="0" err="1"/>
              <a:t>Signale</a:t>
            </a:r>
            <a:r>
              <a:rPr lang="en" dirty="0"/>
              <a:t> </a:t>
            </a:r>
            <a:r>
              <a:rPr lang="en" dirty="0" err="1"/>
              <a:t>für</a:t>
            </a:r>
            <a:r>
              <a:rPr lang="en" dirty="0"/>
              <a:t> </a:t>
            </a:r>
            <a:r>
              <a:rPr lang="en" dirty="0" err="1"/>
              <a:t>Gefahr</a:t>
            </a:r>
            <a:r>
              <a:rPr lang="en" dirty="0"/>
              <a:t> </a:t>
            </a:r>
            <a:r>
              <a:rPr lang="en" dirty="0" err="1"/>
              <a:t>nehme</a:t>
            </a:r>
            <a:r>
              <a:rPr lang="en" dirty="0"/>
              <a:t> </a:t>
            </a:r>
            <a:r>
              <a:rPr lang="en" dirty="0" err="1"/>
              <a:t>ich</a:t>
            </a:r>
            <a:r>
              <a:rPr lang="en" dirty="0"/>
              <a:t> </a:t>
            </a:r>
            <a:r>
              <a:rPr lang="en" dirty="0" err="1"/>
              <a:t>wahr</a:t>
            </a:r>
            <a:r>
              <a:rPr lang="en" dirty="0"/>
              <a:t>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b="1" dirty="0" err="1"/>
              <a:t>Gibt</a:t>
            </a:r>
            <a:r>
              <a:rPr lang="en" b="1" dirty="0"/>
              <a:t> </a:t>
            </a:r>
            <a:r>
              <a:rPr lang="en" b="1" dirty="0" err="1"/>
              <a:t>es</a:t>
            </a:r>
            <a:r>
              <a:rPr lang="en" b="1" dirty="0"/>
              <a:t> </a:t>
            </a:r>
            <a:r>
              <a:rPr lang="en" dirty="0" err="1"/>
              <a:t>Anzeichen</a:t>
            </a:r>
            <a:r>
              <a:rPr lang="en" dirty="0"/>
              <a:t> </a:t>
            </a:r>
            <a:r>
              <a:rPr lang="en" dirty="0" err="1"/>
              <a:t>für</a:t>
            </a:r>
            <a:r>
              <a:rPr lang="en" dirty="0"/>
              <a:t> </a:t>
            </a:r>
            <a:r>
              <a:rPr lang="en" dirty="0" err="1"/>
              <a:t>Sicherheit</a:t>
            </a:r>
            <a:r>
              <a:rPr lang="en" dirty="0"/>
              <a:t> und </a:t>
            </a:r>
            <a:r>
              <a:rPr lang="en" dirty="0" err="1"/>
              <a:t>wenn</a:t>
            </a:r>
            <a:r>
              <a:rPr lang="en" dirty="0"/>
              <a:t> ja, </a:t>
            </a:r>
            <a:r>
              <a:rPr lang="en" dirty="0" err="1"/>
              <a:t>welche</a:t>
            </a:r>
            <a:r>
              <a:rPr lang="en" dirty="0"/>
              <a:t>?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72" name="Google Shape;1272;p53"/>
          <p:cNvGrpSpPr/>
          <p:nvPr/>
        </p:nvGrpSpPr>
        <p:grpSpPr>
          <a:xfrm>
            <a:off x="832408" y="809169"/>
            <a:ext cx="2292806" cy="4429620"/>
            <a:chOff x="955208" y="809169"/>
            <a:chExt cx="2292806" cy="4429620"/>
          </a:xfrm>
        </p:grpSpPr>
        <p:grpSp>
          <p:nvGrpSpPr>
            <p:cNvPr id="1273" name="Google Shape;1273;p53"/>
            <p:cNvGrpSpPr/>
            <p:nvPr/>
          </p:nvGrpSpPr>
          <p:grpSpPr>
            <a:xfrm>
              <a:off x="1059015" y="809169"/>
              <a:ext cx="521689" cy="426596"/>
              <a:chOff x="1059015" y="809169"/>
              <a:chExt cx="521689" cy="426596"/>
            </a:xfrm>
          </p:grpSpPr>
          <p:sp>
            <p:nvSpPr>
              <p:cNvPr id="1274" name="Google Shape;1274;p53"/>
              <p:cNvSpPr/>
              <p:nvPr/>
            </p:nvSpPr>
            <p:spPr>
              <a:xfrm flipH="1">
                <a:off x="1254997" y="809169"/>
                <a:ext cx="325707" cy="184534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2579" extrusionOk="0">
                    <a:moveTo>
                      <a:pt x="1088" y="1"/>
                    </a:moveTo>
                    <a:lnTo>
                      <a:pt x="323" y="41"/>
                    </a:lnTo>
                    <a:lnTo>
                      <a:pt x="0" y="82"/>
                    </a:lnTo>
                    <a:lnTo>
                      <a:pt x="162" y="243"/>
                    </a:lnTo>
                    <a:lnTo>
                      <a:pt x="444" y="525"/>
                    </a:lnTo>
                    <a:lnTo>
                      <a:pt x="1128" y="1249"/>
                    </a:lnTo>
                    <a:lnTo>
                      <a:pt x="1531" y="1652"/>
                    </a:lnTo>
                    <a:lnTo>
                      <a:pt x="1974" y="2015"/>
                    </a:lnTo>
                    <a:lnTo>
                      <a:pt x="2377" y="2337"/>
                    </a:lnTo>
                    <a:lnTo>
                      <a:pt x="2578" y="2417"/>
                    </a:lnTo>
                    <a:lnTo>
                      <a:pt x="2739" y="2498"/>
                    </a:lnTo>
                    <a:lnTo>
                      <a:pt x="3102" y="2579"/>
                    </a:lnTo>
                    <a:lnTo>
                      <a:pt x="3424" y="2579"/>
                    </a:lnTo>
                    <a:lnTo>
                      <a:pt x="3746" y="2538"/>
                    </a:lnTo>
                    <a:lnTo>
                      <a:pt x="4028" y="2417"/>
                    </a:lnTo>
                    <a:lnTo>
                      <a:pt x="4390" y="2216"/>
                    </a:lnTo>
                    <a:lnTo>
                      <a:pt x="4552" y="2136"/>
                    </a:lnTo>
                    <a:lnTo>
                      <a:pt x="4552" y="1934"/>
                    </a:lnTo>
                    <a:lnTo>
                      <a:pt x="4511" y="1733"/>
                    </a:lnTo>
                    <a:lnTo>
                      <a:pt x="4431" y="1491"/>
                    </a:lnTo>
                    <a:lnTo>
                      <a:pt x="4270" y="1209"/>
                    </a:lnTo>
                    <a:lnTo>
                      <a:pt x="4028" y="927"/>
                    </a:lnTo>
                    <a:lnTo>
                      <a:pt x="3665" y="645"/>
                    </a:lnTo>
                    <a:lnTo>
                      <a:pt x="3464" y="525"/>
                    </a:lnTo>
                    <a:lnTo>
                      <a:pt x="3222" y="404"/>
                    </a:lnTo>
                    <a:lnTo>
                      <a:pt x="2659" y="202"/>
                    </a:lnTo>
                    <a:lnTo>
                      <a:pt x="2135" y="82"/>
                    </a:lnTo>
                    <a:lnTo>
                      <a:pt x="1571" y="41"/>
                    </a:lnTo>
                    <a:lnTo>
                      <a:pt x="10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3"/>
              <p:cNvSpPr/>
              <p:nvPr/>
            </p:nvSpPr>
            <p:spPr>
              <a:xfrm flipH="1">
                <a:off x="1059015" y="838005"/>
                <a:ext cx="417938" cy="397760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559" extrusionOk="0">
                    <a:moveTo>
                      <a:pt x="0" y="1"/>
                    </a:moveTo>
                    <a:lnTo>
                      <a:pt x="0" y="41"/>
                    </a:lnTo>
                    <a:lnTo>
                      <a:pt x="41" y="81"/>
                    </a:lnTo>
                    <a:lnTo>
                      <a:pt x="242" y="162"/>
                    </a:lnTo>
                    <a:lnTo>
                      <a:pt x="766" y="403"/>
                    </a:lnTo>
                    <a:lnTo>
                      <a:pt x="1571" y="806"/>
                    </a:lnTo>
                    <a:lnTo>
                      <a:pt x="2014" y="1048"/>
                    </a:lnTo>
                    <a:lnTo>
                      <a:pt x="2497" y="1370"/>
                    </a:lnTo>
                    <a:lnTo>
                      <a:pt x="2981" y="1692"/>
                    </a:lnTo>
                    <a:lnTo>
                      <a:pt x="3464" y="2095"/>
                    </a:lnTo>
                    <a:lnTo>
                      <a:pt x="3947" y="2538"/>
                    </a:lnTo>
                    <a:lnTo>
                      <a:pt x="4390" y="3062"/>
                    </a:lnTo>
                    <a:lnTo>
                      <a:pt x="4793" y="3585"/>
                    </a:lnTo>
                    <a:lnTo>
                      <a:pt x="5156" y="4189"/>
                    </a:lnTo>
                    <a:lnTo>
                      <a:pt x="5478" y="4834"/>
                    </a:lnTo>
                    <a:lnTo>
                      <a:pt x="5719" y="5518"/>
                    </a:lnTo>
                    <a:lnTo>
                      <a:pt x="5760" y="5559"/>
                    </a:lnTo>
                    <a:lnTo>
                      <a:pt x="5800" y="5559"/>
                    </a:lnTo>
                    <a:lnTo>
                      <a:pt x="5800" y="5518"/>
                    </a:lnTo>
                    <a:lnTo>
                      <a:pt x="5840" y="5518"/>
                    </a:lnTo>
                    <a:lnTo>
                      <a:pt x="5558" y="4793"/>
                    </a:lnTo>
                    <a:lnTo>
                      <a:pt x="5236" y="4149"/>
                    </a:lnTo>
                    <a:lnTo>
                      <a:pt x="4874" y="3545"/>
                    </a:lnTo>
                    <a:lnTo>
                      <a:pt x="4471" y="2981"/>
                    </a:lnTo>
                    <a:lnTo>
                      <a:pt x="3988" y="2498"/>
                    </a:lnTo>
                    <a:lnTo>
                      <a:pt x="3504" y="2055"/>
                    </a:lnTo>
                    <a:lnTo>
                      <a:pt x="3021" y="1652"/>
                    </a:lnTo>
                    <a:lnTo>
                      <a:pt x="2538" y="1290"/>
                    </a:lnTo>
                    <a:lnTo>
                      <a:pt x="2054" y="967"/>
                    </a:lnTo>
                    <a:lnTo>
                      <a:pt x="1611" y="726"/>
                    </a:lnTo>
                    <a:lnTo>
                      <a:pt x="806" y="323"/>
                    </a:lnTo>
                    <a:lnTo>
                      <a:pt x="282" y="8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6" name="Google Shape;1276;p53"/>
            <p:cNvGrpSpPr/>
            <p:nvPr/>
          </p:nvGrpSpPr>
          <p:grpSpPr>
            <a:xfrm>
              <a:off x="2997223" y="3411140"/>
              <a:ext cx="250792" cy="622507"/>
              <a:chOff x="2997223" y="3411140"/>
              <a:chExt cx="250792" cy="622507"/>
            </a:xfrm>
          </p:grpSpPr>
          <p:sp>
            <p:nvSpPr>
              <p:cNvPr id="1277" name="Google Shape;1277;p53"/>
              <p:cNvSpPr/>
              <p:nvPr/>
            </p:nvSpPr>
            <p:spPr>
              <a:xfrm flipH="1">
                <a:off x="2997223" y="3411140"/>
                <a:ext cx="221956" cy="29114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4069" extrusionOk="0">
                    <a:moveTo>
                      <a:pt x="3101" y="0"/>
                    </a:moveTo>
                    <a:lnTo>
                      <a:pt x="2819" y="121"/>
                    </a:lnTo>
                    <a:lnTo>
                      <a:pt x="2135" y="443"/>
                    </a:lnTo>
                    <a:lnTo>
                      <a:pt x="1732" y="725"/>
                    </a:lnTo>
                    <a:lnTo>
                      <a:pt x="1289" y="1047"/>
                    </a:lnTo>
                    <a:lnTo>
                      <a:pt x="846" y="1410"/>
                    </a:lnTo>
                    <a:lnTo>
                      <a:pt x="483" y="1853"/>
                    </a:lnTo>
                    <a:lnTo>
                      <a:pt x="322" y="2095"/>
                    </a:lnTo>
                    <a:lnTo>
                      <a:pt x="201" y="2336"/>
                    </a:lnTo>
                    <a:lnTo>
                      <a:pt x="81" y="2739"/>
                    </a:lnTo>
                    <a:lnTo>
                      <a:pt x="0" y="3101"/>
                    </a:lnTo>
                    <a:lnTo>
                      <a:pt x="40" y="3424"/>
                    </a:lnTo>
                    <a:lnTo>
                      <a:pt x="81" y="3706"/>
                    </a:lnTo>
                    <a:lnTo>
                      <a:pt x="161" y="3867"/>
                    </a:lnTo>
                    <a:lnTo>
                      <a:pt x="242" y="4028"/>
                    </a:lnTo>
                    <a:lnTo>
                      <a:pt x="403" y="4068"/>
                    </a:lnTo>
                    <a:lnTo>
                      <a:pt x="846" y="4028"/>
                    </a:lnTo>
                    <a:lnTo>
                      <a:pt x="1128" y="3988"/>
                    </a:lnTo>
                    <a:lnTo>
                      <a:pt x="1410" y="3867"/>
                    </a:lnTo>
                    <a:lnTo>
                      <a:pt x="1692" y="3706"/>
                    </a:lnTo>
                    <a:lnTo>
                      <a:pt x="1974" y="3464"/>
                    </a:lnTo>
                    <a:lnTo>
                      <a:pt x="2094" y="3303"/>
                    </a:lnTo>
                    <a:lnTo>
                      <a:pt x="2215" y="3101"/>
                    </a:lnTo>
                    <a:lnTo>
                      <a:pt x="2417" y="2658"/>
                    </a:lnTo>
                    <a:lnTo>
                      <a:pt x="2578" y="2135"/>
                    </a:lnTo>
                    <a:lnTo>
                      <a:pt x="2739" y="1571"/>
                    </a:lnTo>
                    <a:lnTo>
                      <a:pt x="2940" y="564"/>
                    </a:lnTo>
                    <a:lnTo>
                      <a:pt x="3021" y="202"/>
                    </a:lnTo>
                    <a:lnTo>
                      <a:pt x="3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3"/>
              <p:cNvSpPr/>
              <p:nvPr/>
            </p:nvSpPr>
            <p:spPr>
              <a:xfrm flipH="1">
                <a:off x="3072138" y="3480260"/>
                <a:ext cx="175876" cy="553387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7734" extrusionOk="0">
                    <a:moveTo>
                      <a:pt x="2417" y="1"/>
                    </a:moveTo>
                    <a:lnTo>
                      <a:pt x="2377" y="41"/>
                    </a:lnTo>
                    <a:lnTo>
                      <a:pt x="2215" y="202"/>
                    </a:lnTo>
                    <a:lnTo>
                      <a:pt x="1853" y="686"/>
                    </a:lnTo>
                    <a:lnTo>
                      <a:pt x="1410" y="1451"/>
                    </a:lnTo>
                    <a:lnTo>
                      <a:pt x="1128" y="1894"/>
                    </a:lnTo>
                    <a:lnTo>
                      <a:pt x="886" y="2417"/>
                    </a:lnTo>
                    <a:lnTo>
                      <a:pt x="645" y="2981"/>
                    </a:lnTo>
                    <a:lnTo>
                      <a:pt x="443" y="3545"/>
                    </a:lnTo>
                    <a:lnTo>
                      <a:pt x="242" y="4190"/>
                    </a:lnTo>
                    <a:lnTo>
                      <a:pt x="121" y="4874"/>
                    </a:lnTo>
                    <a:lnTo>
                      <a:pt x="0" y="5559"/>
                    </a:lnTo>
                    <a:lnTo>
                      <a:pt x="0" y="6244"/>
                    </a:lnTo>
                    <a:lnTo>
                      <a:pt x="41" y="6968"/>
                    </a:lnTo>
                    <a:lnTo>
                      <a:pt x="202" y="7693"/>
                    </a:lnTo>
                    <a:lnTo>
                      <a:pt x="242" y="7734"/>
                    </a:lnTo>
                    <a:lnTo>
                      <a:pt x="282" y="7734"/>
                    </a:lnTo>
                    <a:lnTo>
                      <a:pt x="282" y="7693"/>
                    </a:lnTo>
                    <a:lnTo>
                      <a:pt x="161" y="6968"/>
                    </a:lnTo>
                    <a:lnTo>
                      <a:pt x="81" y="6244"/>
                    </a:lnTo>
                    <a:lnTo>
                      <a:pt x="121" y="5559"/>
                    </a:lnTo>
                    <a:lnTo>
                      <a:pt x="202" y="4874"/>
                    </a:lnTo>
                    <a:lnTo>
                      <a:pt x="323" y="4230"/>
                    </a:lnTo>
                    <a:lnTo>
                      <a:pt x="524" y="3585"/>
                    </a:lnTo>
                    <a:lnTo>
                      <a:pt x="725" y="2981"/>
                    </a:lnTo>
                    <a:lnTo>
                      <a:pt x="967" y="2458"/>
                    </a:lnTo>
                    <a:lnTo>
                      <a:pt x="1209" y="1934"/>
                    </a:lnTo>
                    <a:lnTo>
                      <a:pt x="1490" y="1491"/>
                    </a:lnTo>
                    <a:lnTo>
                      <a:pt x="1933" y="726"/>
                    </a:lnTo>
                    <a:lnTo>
                      <a:pt x="2296" y="283"/>
                    </a:lnTo>
                    <a:lnTo>
                      <a:pt x="2417" y="81"/>
                    </a:lnTo>
                    <a:lnTo>
                      <a:pt x="2457" y="41"/>
                    </a:lnTo>
                    <a:lnTo>
                      <a:pt x="2417" y="41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53"/>
            <p:cNvGrpSpPr/>
            <p:nvPr/>
          </p:nvGrpSpPr>
          <p:grpSpPr>
            <a:xfrm>
              <a:off x="955208" y="809180"/>
              <a:ext cx="2207106" cy="4429609"/>
              <a:chOff x="955208" y="809180"/>
              <a:chExt cx="2207106" cy="4429609"/>
            </a:xfrm>
          </p:grpSpPr>
          <p:sp>
            <p:nvSpPr>
              <p:cNvPr id="1280" name="Google Shape;1280;p53"/>
              <p:cNvSpPr/>
              <p:nvPr/>
            </p:nvSpPr>
            <p:spPr>
              <a:xfrm>
                <a:off x="1504660" y="2482154"/>
                <a:ext cx="1123598" cy="1356824"/>
              </a:xfrm>
              <a:custGeom>
                <a:avLst/>
                <a:gdLst/>
                <a:ahLst/>
                <a:cxnLst/>
                <a:rect l="l" t="t" r="r" b="b"/>
                <a:pathLst>
                  <a:path w="14742" h="17802" extrusionOk="0">
                    <a:moveTo>
                      <a:pt x="5277" y="0"/>
                    </a:moveTo>
                    <a:lnTo>
                      <a:pt x="1" y="12002"/>
                    </a:lnTo>
                    <a:lnTo>
                      <a:pt x="645" y="12405"/>
                    </a:lnTo>
                    <a:lnTo>
                      <a:pt x="2256" y="13372"/>
                    </a:lnTo>
                    <a:lnTo>
                      <a:pt x="4552" y="14661"/>
                    </a:lnTo>
                    <a:lnTo>
                      <a:pt x="5840" y="15345"/>
                    </a:lnTo>
                    <a:lnTo>
                      <a:pt x="7129" y="16030"/>
                    </a:lnTo>
                    <a:lnTo>
                      <a:pt x="8418" y="16634"/>
                    </a:lnTo>
                    <a:lnTo>
                      <a:pt x="9666" y="17158"/>
                    </a:lnTo>
                    <a:lnTo>
                      <a:pt x="10754" y="17520"/>
                    </a:lnTo>
                    <a:lnTo>
                      <a:pt x="11277" y="17681"/>
                    </a:lnTo>
                    <a:lnTo>
                      <a:pt x="11721" y="17762"/>
                    </a:lnTo>
                    <a:lnTo>
                      <a:pt x="12123" y="17802"/>
                    </a:lnTo>
                    <a:lnTo>
                      <a:pt x="12486" y="17802"/>
                    </a:lnTo>
                    <a:lnTo>
                      <a:pt x="12768" y="17762"/>
                    </a:lnTo>
                    <a:lnTo>
                      <a:pt x="12969" y="17641"/>
                    </a:lnTo>
                    <a:lnTo>
                      <a:pt x="13050" y="17560"/>
                    </a:lnTo>
                    <a:lnTo>
                      <a:pt x="13130" y="17439"/>
                    </a:lnTo>
                    <a:lnTo>
                      <a:pt x="13170" y="17319"/>
                    </a:lnTo>
                    <a:lnTo>
                      <a:pt x="13170" y="17198"/>
                    </a:lnTo>
                    <a:lnTo>
                      <a:pt x="13170" y="16835"/>
                    </a:lnTo>
                    <a:lnTo>
                      <a:pt x="13050" y="16433"/>
                    </a:lnTo>
                    <a:lnTo>
                      <a:pt x="12929" y="15990"/>
                    </a:lnTo>
                    <a:lnTo>
                      <a:pt x="12808" y="15506"/>
                    </a:lnTo>
                    <a:lnTo>
                      <a:pt x="12727" y="15023"/>
                    </a:lnTo>
                    <a:lnTo>
                      <a:pt x="12687" y="14540"/>
                    </a:lnTo>
                    <a:lnTo>
                      <a:pt x="12607" y="13533"/>
                    </a:lnTo>
                    <a:lnTo>
                      <a:pt x="12647" y="12486"/>
                    </a:lnTo>
                    <a:lnTo>
                      <a:pt x="12727" y="11479"/>
                    </a:lnTo>
                    <a:lnTo>
                      <a:pt x="12888" y="10432"/>
                    </a:lnTo>
                    <a:lnTo>
                      <a:pt x="13090" y="9465"/>
                    </a:lnTo>
                    <a:lnTo>
                      <a:pt x="13291" y="8498"/>
                    </a:lnTo>
                    <a:lnTo>
                      <a:pt x="13533" y="7612"/>
                    </a:lnTo>
                    <a:lnTo>
                      <a:pt x="13775" y="6767"/>
                    </a:lnTo>
                    <a:lnTo>
                      <a:pt x="14258" y="5397"/>
                    </a:lnTo>
                    <a:lnTo>
                      <a:pt x="14620" y="4511"/>
                    </a:lnTo>
                    <a:lnTo>
                      <a:pt x="14741" y="4149"/>
                    </a:lnTo>
                    <a:lnTo>
                      <a:pt x="52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3"/>
              <p:cNvSpPr/>
              <p:nvPr/>
            </p:nvSpPr>
            <p:spPr>
              <a:xfrm>
                <a:off x="1790171" y="2693963"/>
                <a:ext cx="838088" cy="445186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5841" extrusionOk="0">
                    <a:moveTo>
                      <a:pt x="282" y="0"/>
                    </a:moveTo>
                    <a:lnTo>
                      <a:pt x="0" y="725"/>
                    </a:lnTo>
                    <a:lnTo>
                      <a:pt x="483" y="1370"/>
                    </a:lnTo>
                    <a:lnTo>
                      <a:pt x="1007" y="1934"/>
                    </a:lnTo>
                    <a:lnTo>
                      <a:pt x="1571" y="2457"/>
                    </a:lnTo>
                    <a:lnTo>
                      <a:pt x="2175" y="2941"/>
                    </a:lnTo>
                    <a:lnTo>
                      <a:pt x="2779" y="3384"/>
                    </a:lnTo>
                    <a:lnTo>
                      <a:pt x="3423" y="3786"/>
                    </a:lnTo>
                    <a:lnTo>
                      <a:pt x="4068" y="4108"/>
                    </a:lnTo>
                    <a:lnTo>
                      <a:pt x="4753" y="4431"/>
                    </a:lnTo>
                    <a:lnTo>
                      <a:pt x="5397" y="4713"/>
                    </a:lnTo>
                    <a:lnTo>
                      <a:pt x="6082" y="4954"/>
                    </a:lnTo>
                    <a:lnTo>
                      <a:pt x="7330" y="5357"/>
                    </a:lnTo>
                    <a:lnTo>
                      <a:pt x="8498" y="5639"/>
                    </a:lnTo>
                    <a:lnTo>
                      <a:pt x="9505" y="5840"/>
                    </a:lnTo>
                    <a:lnTo>
                      <a:pt x="9787" y="4914"/>
                    </a:lnTo>
                    <a:lnTo>
                      <a:pt x="10029" y="4068"/>
                    </a:lnTo>
                    <a:lnTo>
                      <a:pt x="10512" y="2659"/>
                    </a:lnTo>
                    <a:lnTo>
                      <a:pt x="10874" y="1732"/>
                    </a:lnTo>
                    <a:lnTo>
                      <a:pt x="10995" y="1370"/>
                    </a:lnTo>
                    <a:lnTo>
                      <a:pt x="10230" y="1048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3"/>
              <p:cNvSpPr/>
              <p:nvPr/>
            </p:nvSpPr>
            <p:spPr>
              <a:xfrm>
                <a:off x="1430958" y="1275784"/>
                <a:ext cx="1731357" cy="1722134"/>
              </a:xfrm>
              <a:custGeom>
                <a:avLst/>
                <a:gdLst/>
                <a:ahLst/>
                <a:cxnLst/>
                <a:rect l="l" t="t" r="r" b="b"/>
                <a:pathLst>
                  <a:path w="22716" h="22595" extrusionOk="0">
                    <a:moveTo>
                      <a:pt x="10875" y="0"/>
                    </a:moveTo>
                    <a:lnTo>
                      <a:pt x="10311" y="41"/>
                    </a:lnTo>
                    <a:lnTo>
                      <a:pt x="9747" y="81"/>
                    </a:lnTo>
                    <a:lnTo>
                      <a:pt x="8700" y="282"/>
                    </a:lnTo>
                    <a:lnTo>
                      <a:pt x="7693" y="524"/>
                    </a:lnTo>
                    <a:lnTo>
                      <a:pt x="6767" y="806"/>
                    </a:lnTo>
                    <a:lnTo>
                      <a:pt x="5921" y="1088"/>
                    </a:lnTo>
                    <a:lnTo>
                      <a:pt x="5196" y="1410"/>
                    </a:lnTo>
                    <a:lnTo>
                      <a:pt x="4149" y="1893"/>
                    </a:lnTo>
                    <a:lnTo>
                      <a:pt x="3746" y="2095"/>
                    </a:lnTo>
                    <a:lnTo>
                      <a:pt x="3263" y="2417"/>
                    </a:lnTo>
                    <a:lnTo>
                      <a:pt x="2780" y="2779"/>
                    </a:lnTo>
                    <a:lnTo>
                      <a:pt x="2297" y="3222"/>
                    </a:lnTo>
                    <a:lnTo>
                      <a:pt x="1894" y="3665"/>
                    </a:lnTo>
                    <a:lnTo>
                      <a:pt x="1491" y="4189"/>
                    </a:lnTo>
                    <a:lnTo>
                      <a:pt x="1129" y="4753"/>
                    </a:lnTo>
                    <a:lnTo>
                      <a:pt x="806" y="5357"/>
                    </a:lnTo>
                    <a:lnTo>
                      <a:pt x="565" y="6001"/>
                    </a:lnTo>
                    <a:lnTo>
                      <a:pt x="323" y="6646"/>
                    </a:lnTo>
                    <a:lnTo>
                      <a:pt x="162" y="7331"/>
                    </a:lnTo>
                    <a:lnTo>
                      <a:pt x="41" y="8015"/>
                    </a:lnTo>
                    <a:lnTo>
                      <a:pt x="1" y="8700"/>
                    </a:lnTo>
                    <a:lnTo>
                      <a:pt x="1" y="9385"/>
                    </a:lnTo>
                    <a:lnTo>
                      <a:pt x="81" y="10069"/>
                    </a:lnTo>
                    <a:lnTo>
                      <a:pt x="202" y="10754"/>
                    </a:lnTo>
                    <a:lnTo>
                      <a:pt x="444" y="11439"/>
                    </a:lnTo>
                    <a:lnTo>
                      <a:pt x="686" y="12083"/>
                    </a:lnTo>
                    <a:lnTo>
                      <a:pt x="968" y="12647"/>
                    </a:lnTo>
                    <a:lnTo>
                      <a:pt x="1290" y="13130"/>
                    </a:lnTo>
                    <a:lnTo>
                      <a:pt x="1612" y="13533"/>
                    </a:lnTo>
                    <a:lnTo>
                      <a:pt x="1934" y="13895"/>
                    </a:lnTo>
                    <a:lnTo>
                      <a:pt x="2297" y="14218"/>
                    </a:lnTo>
                    <a:lnTo>
                      <a:pt x="2619" y="14459"/>
                    </a:lnTo>
                    <a:lnTo>
                      <a:pt x="2941" y="14661"/>
                    </a:lnTo>
                    <a:lnTo>
                      <a:pt x="3223" y="14822"/>
                    </a:lnTo>
                    <a:lnTo>
                      <a:pt x="3505" y="14983"/>
                    </a:lnTo>
                    <a:lnTo>
                      <a:pt x="3988" y="15144"/>
                    </a:lnTo>
                    <a:lnTo>
                      <a:pt x="4310" y="15224"/>
                    </a:lnTo>
                    <a:lnTo>
                      <a:pt x="4431" y="15224"/>
                    </a:lnTo>
                    <a:lnTo>
                      <a:pt x="5116" y="17560"/>
                    </a:lnTo>
                    <a:lnTo>
                      <a:pt x="5277" y="18084"/>
                    </a:lnTo>
                    <a:lnTo>
                      <a:pt x="5519" y="18607"/>
                    </a:lnTo>
                    <a:lnTo>
                      <a:pt x="5841" y="19050"/>
                    </a:lnTo>
                    <a:lnTo>
                      <a:pt x="6203" y="19494"/>
                    </a:lnTo>
                    <a:lnTo>
                      <a:pt x="6606" y="19856"/>
                    </a:lnTo>
                    <a:lnTo>
                      <a:pt x="7049" y="20178"/>
                    </a:lnTo>
                    <a:lnTo>
                      <a:pt x="7532" y="20460"/>
                    </a:lnTo>
                    <a:lnTo>
                      <a:pt x="8056" y="20661"/>
                    </a:lnTo>
                    <a:lnTo>
                      <a:pt x="10553" y="21467"/>
                    </a:lnTo>
                    <a:lnTo>
                      <a:pt x="11681" y="21789"/>
                    </a:lnTo>
                    <a:lnTo>
                      <a:pt x="13090" y="22071"/>
                    </a:lnTo>
                    <a:lnTo>
                      <a:pt x="14621" y="22313"/>
                    </a:lnTo>
                    <a:lnTo>
                      <a:pt x="16232" y="22514"/>
                    </a:lnTo>
                    <a:lnTo>
                      <a:pt x="16997" y="22554"/>
                    </a:lnTo>
                    <a:lnTo>
                      <a:pt x="17762" y="22595"/>
                    </a:lnTo>
                    <a:lnTo>
                      <a:pt x="18487" y="22595"/>
                    </a:lnTo>
                    <a:lnTo>
                      <a:pt x="19172" y="22554"/>
                    </a:lnTo>
                    <a:lnTo>
                      <a:pt x="19816" y="22474"/>
                    </a:lnTo>
                    <a:lnTo>
                      <a:pt x="20340" y="22393"/>
                    </a:lnTo>
                    <a:lnTo>
                      <a:pt x="20823" y="22232"/>
                    </a:lnTo>
                    <a:lnTo>
                      <a:pt x="21226" y="22031"/>
                    </a:lnTo>
                    <a:lnTo>
                      <a:pt x="21387" y="21910"/>
                    </a:lnTo>
                    <a:lnTo>
                      <a:pt x="21508" y="21749"/>
                    </a:lnTo>
                    <a:lnTo>
                      <a:pt x="21629" y="21588"/>
                    </a:lnTo>
                    <a:lnTo>
                      <a:pt x="21709" y="21386"/>
                    </a:lnTo>
                    <a:lnTo>
                      <a:pt x="21870" y="20863"/>
                    </a:lnTo>
                    <a:lnTo>
                      <a:pt x="21951" y="20259"/>
                    </a:lnTo>
                    <a:lnTo>
                      <a:pt x="21991" y="19614"/>
                    </a:lnTo>
                    <a:lnTo>
                      <a:pt x="21991" y="18930"/>
                    </a:lnTo>
                    <a:lnTo>
                      <a:pt x="21951" y="18205"/>
                    </a:lnTo>
                    <a:lnTo>
                      <a:pt x="21910" y="17480"/>
                    </a:lnTo>
                    <a:lnTo>
                      <a:pt x="21709" y="16070"/>
                    </a:lnTo>
                    <a:lnTo>
                      <a:pt x="21467" y="14862"/>
                    </a:lnTo>
                    <a:lnTo>
                      <a:pt x="21226" y="13694"/>
                    </a:lnTo>
                    <a:lnTo>
                      <a:pt x="21347" y="13654"/>
                    </a:lnTo>
                    <a:lnTo>
                      <a:pt x="21669" y="13493"/>
                    </a:lnTo>
                    <a:lnTo>
                      <a:pt x="22112" y="13251"/>
                    </a:lnTo>
                    <a:lnTo>
                      <a:pt x="22313" y="13090"/>
                    </a:lnTo>
                    <a:lnTo>
                      <a:pt x="22555" y="12888"/>
                    </a:lnTo>
                    <a:lnTo>
                      <a:pt x="22635" y="12768"/>
                    </a:lnTo>
                    <a:lnTo>
                      <a:pt x="22676" y="12687"/>
                    </a:lnTo>
                    <a:lnTo>
                      <a:pt x="22716" y="12566"/>
                    </a:lnTo>
                    <a:lnTo>
                      <a:pt x="22716" y="12486"/>
                    </a:lnTo>
                    <a:lnTo>
                      <a:pt x="22676" y="12405"/>
                    </a:lnTo>
                    <a:lnTo>
                      <a:pt x="22595" y="12284"/>
                    </a:lnTo>
                    <a:lnTo>
                      <a:pt x="22394" y="12123"/>
                    </a:lnTo>
                    <a:lnTo>
                      <a:pt x="22112" y="11962"/>
                    </a:lnTo>
                    <a:lnTo>
                      <a:pt x="21709" y="11761"/>
                    </a:lnTo>
                    <a:lnTo>
                      <a:pt x="20702" y="11358"/>
                    </a:lnTo>
                    <a:lnTo>
                      <a:pt x="20420" y="11237"/>
                    </a:lnTo>
                    <a:lnTo>
                      <a:pt x="20259" y="11076"/>
                    </a:lnTo>
                    <a:lnTo>
                      <a:pt x="20138" y="10834"/>
                    </a:lnTo>
                    <a:lnTo>
                      <a:pt x="20098" y="10552"/>
                    </a:lnTo>
                    <a:lnTo>
                      <a:pt x="20018" y="9828"/>
                    </a:lnTo>
                    <a:lnTo>
                      <a:pt x="19937" y="8861"/>
                    </a:lnTo>
                    <a:lnTo>
                      <a:pt x="19897" y="8297"/>
                    </a:lnTo>
                    <a:lnTo>
                      <a:pt x="19776" y="7693"/>
                    </a:lnTo>
                    <a:lnTo>
                      <a:pt x="19575" y="7008"/>
                    </a:lnTo>
                    <a:lnTo>
                      <a:pt x="19333" y="6283"/>
                    </a:lnTo>
                    <a:lnTo>
                      <a:pt x="18970" y="5478"/>
                    </a:lnTo>
                    <a:lnTo>
                      <a:pt x="18527" y="4632"/>
                    </a:lnTo>
                    <a:lnTo>
                      <a:pt x="17923" y="3706"/>
                    </a:lnTo>
                    <a:lnTo>
                      <a:pt x="17239" y="2739"/>
                    </a:lnTo>
                    <a:lnTo>
                      <a:pt x="16755" y="2256"/>
                    </a:lnTo>
                    <a:lnTo>
                      <a:pt x="16272" y="1813"/>
                    </a:lnTo>
                    <a:lnTo>
                      <a:pt x="15789" y="1410"/>
                    </a:lnTo>
                    <a:lnTo>
                      <a:pt x="15265" y="1088"/>
                    </a:lnTo>
                    <a:lnTo>
                      <a:pt x="14742" y="766"/>
                    </a:lnTo>
                    <a:lnTo>
                      <a:pt x="14218" y="564"/>
                    </a:lnTo>
                    <a:lnTo>
                      <a:pt x="13654" y="363"/>
                    </a:lnTo>
                    <a:lnTo>
                      <a:pt x="13090" y="202"/>
                    </a:lnTo>
                    <a:lnTo>
                      <a:pt x="12526" y="121"/>
                    </a:lnTo>
                    <a:lnTo>
                      <a:pt x="11963" y="41"/>
                    </a:lnTo>
                    <a:lnTo>
                      <a:pt x="114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3"/>
              <p:cNvSpPr/>
              <p:nvPr/>
            </p:nvSpPr>
            <p:spPr>
              <a:xfrm>
                <a:off x="955208" y="3436779"/>
                <a:ext cx="1998423" cy="1712988"/>
              </a:xfrm>
              <a:custGeom>
                <a:avLst/>
                <a:gdLst/>
                <a:ahLst/>
                <a:cxnLst/>
                <a:rect l="l" t="t" r="r" b="b"/>
                <a:pathLst>
                  <a:path w="26220" h="22475" extrusionOk="0">
                    <a:moveTo>
                      <a:pt x="8659" y="1"/>
                    </a:moveTo>
                    <a:lnTo>
                      <a:pt x="8176" y="41"/>
                    </a:lnTo>
                    <a:lnTo>
                      <a:pt x="7733" y="122"/>
                    </a:lnTo>
                    <a:lnTo>
                      <a:pt x="7290" y="202"/>
                    </a:lnTo>
                    <a:lnTo>
                      <a:pt x="6847" y="363"/>
                    </a:lnTo>
                    <a:lnTo>
                      <a:pt x="6444" y="525"/>
                    </a:lnTo>
                    <a:lnTo>
                      <a:pt x="6042" y="686"/>
                    </a:lnTo>
                    <a:lnTo>
                      <a:pt x="5679" y="927"/>
                    </a:lnTo>
                    <a:lnTo>
                      <a:pt x="5317" y="1209"/>
                    </a:lnTo>
                    <a:lnTo>
                      <a:pt x="4994" y="1491"/>
                    </a:lnTo>
                    <a:lnTo>
                      <a:pt x="4672" y="1934"/>
                    </a:lnTo>
                    <a:lnTo>
                      <a:pt x="4310" y="2417"/>
                    </a:lnTo>
                    <a:lnTo>
                      <a:pt x="3988" y="2941"/>
                    </a:lnTo>
                    <a:lnTo>
                      <a:pt x="3706" y="3545"/>
                    </a:lnTo>
                    <a:lnTo>
                      <a:pt x="3424" y="4230"/>
                    </a:lnTo>
                    <a:lnTo>
                      <a:pt x="3142" y="4955"/>
                    </a:lnTo>
                    <a:lnTo>
                      <a:pt x="2860" y="5680"/>
                    </a:lnTo>
                    <a:lnTo>
                      <a:pt x="2618" y="6485"/>
                    </a:lnTo>
                    <a:lnTo>
                      <a:pt x="2175" y="8136"/>
                    </a:lnTo>
                    <a:lnTo>
                      <a:pt x="1772" y="9909"/>
                    </a:lnTo>
                    <a:lnTo>
                      <a:pt x="1410" y="11721"/>
                    </a:lnTo>
                    <a:lnTo>
                      <a:pt x="1088" y="13493"/>
                    </a:lnTo>
                    <a:lnTo>
                      <a:pt x="806" y="15225"/>
                    </a:lnTo>
                    <a:lnTo>
                      <a:pt x="604" y="16876"/>
                    </a:lnTo>
                    <a:lnTo>
                      <a:pt x="242" y="19736"/>
                    </a:lnTo>
                    <a:lnTo>
                      <a:pt x="81" y="21709"/>
                    </a:lnTo>
                    <a:lnTo>
                      <a:pt x="0" y="22474"/>
                    </a:lnTo>
                    <a:lnTo>
                      <a:pt x="0" y="22474"/>
                    </a:lnTo>
                    <a:lnTo>
                      <a:pt x="26098" y="22152"/>
                    </a:lnTo>
                    <a:lnTo>
                      <a:pt x="26179" y="21508"/>
                    </a:lnTo>
                    <a:lnTo>
                      <a:pt x="26219" y="20823"/>
                    </a:lnTo>
                    <a:lnTo>
                      <a:pt x="26219" y="20179"/>
                    </a:lnTo>
                    <a:lnTo>
                      <a:pt x="26219" y="19494"/>
                    </a:lnTo>
                    <a:lnTo>
                      <a:pt x="26139" y="18809"/>
                    </a:lnTo>
                    <a:lnTo>
                      <a:pt x="26058" y="18125"/>
                    </a:lnTo>
                    <a:lnTo>
                      <a:pt x="25817" y="16755"/>
                    </a:lnTo>
                    <a:lnTo>
                      <a:pt x="25494" y="15346"/>
                    </a:lnTo>
                    <a:lnTo>
                      <a:pt x="25092" y="13976"/>
                    </a:lnTo>
                    <a:lnTo>
                      <a:pt x="24649" y="12647"/>
                    </a:lnTo>
                    <a:lnTo>
                      <a:pt x="24125" y="11358"/>
                    </a:lnTo>
                    <a:lnTo>
                      <a:pt x="23601" y="10070"/>
                    </a:lnTo>
                    <a:lnTo>
                      <a:pt x="23078" y="8902"/>
                    </a:lnTo>
                    <a:lnTo>
                      <a:pt x="22514" y="7774"/>
                    </a:lnTo>
                    <a:lnTo>
                      <a:pt x="21990" y="6767"/>
                    </a:lnTo>
                    <a:lnTo>
                      <a:pt x="21024" y="5035"/>
                    </a:lnTo>
                    <a:lnTo>
                      <a:pt x="20299" y="3827"/>
                    </a:lnTo>
                    <a:lnTo>
                      <a:pt x="20057" y="3505"/>
                    </a:lnTo>
                    <a:lnTo>
                      <a:pt x="19775" y="3223"/>
                    </a:lnTo>
                    <a:lnTo>
                      <a:pt x="19493" y="2981"/>
                    </a:lnTo>
                    <a:lnTo>
                      <a:pt x="19131" y="2820"/>
                    </a:lnTo>
                    <a:lnTo>
                      <a:pt x="17802" y="2256"/>
                    </a:lnTo>
                    <a:lnTo>
                      <a:pt x="16110" y="1572"/>
                    </a:lnTo>
                    <a:lnTo>
                      <a:pt x="15184" y="1249"/>
                    </a:lnTo>
                    <a:lnTo>
                      <a:pt x="14217" y="887"/>
                    </a:lnTo>
                    <a:lnTo>
                      <a:pt x="13210" y="605"/>
                    </a:lnTo>
                    <a:lnTo>
                      <a:pt x="12163" y="363"/>
                    </a:lnTo>
                    <a:lnTo>
                      <a:pt x="11156" y="162"/>
                    </a:lnTo>
                    <a:lnTo>
                      <a:pt x="10109" y="41"/>
                    </a:lnTo>
                    <a:lnTo>
                      <a:pt x="91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3"/>
              <p:cNvSpPr/>
              <p:nvPr/>
            </p:nvSpPr>
            <p:spPr>
              <a:xfrm>
                <a:off x="1477069" y="2055489"/>
                <a:ext cx="356088" cy="472777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6203" extrusionOk="0">
                    <a:moveTo>
                      <a:pt x="846" y="0"/>
                    </a:moveTo>
                    <a:lnTo>
                      <a:pt x="644" y="41"/>
                    </a:lnTo>
                    <a:lnTo>
                      <a:pt x="483" y="202"/>
                    </a:lnTo>
                    <a:lnTo>
                      <a:pt x="322" y="484"/>
                    </a:lnTo>
                    <a:lnTo>
                      <a:pt x="201" y="846"/>
                    </a:lnTo>
                    <a:lnTo>
                      <a:pt x="81" y="1289"/>
                    </a:lnTo>
                    <a:lnTo>
                      <a:pt x="40" y="1772"/>
                    </a:lnTo>
                    <a:lnTo>
                      <a:pt x="0" y="2336"/>
                    </a:lnTo>
                    <a:lnTo>
                      <a:pt x="40" y="2900"/>
                    </a:lnTo>
                    <a:lnTo>
                      <a:pt x="121" y="3464"/>
                    </a:lnTo>
                    <a:lnTo>
                      <a:pt x="322" y="4028"/>
                    </a:lnTo>
                    <a:lnTo>
                      <a:pt x="443" y="4310"/>
                    </a:lnTo>
                    <a:lnTo>
                      <a:pt x="564" y="4592"/>
                    </a:lnTo>
                    <a:lnTo>
                      <a:pt x="725" y="4833"/>
                    </a:lnTo>
                    <a:lnTo>
                      <a:pt x="926" y="5075"/>
                    </a:lnTo>
                    <a:lnTo>
                      <a:pt x="1128" y="5276"/>
                    </a:lnTo>
                    <a:lnTo>
                      <a:pt x="1369" y="5478"/>
                    </a:lnTo>
                    <a:lnTo>
                      <a:pt x="1651" y="5679"/>
                    </a:lnTo>
                    <a:lnTo>
                      <a:pt x="1933" y="5840"/>
                    </a:lnTo>
                    <a:lnTo>
                      <a:pt x="2255" y="5961"/>
                    </a:lnTo>
                    <a:lnTo>
                      <a:pt x="2618" y="6082"/>
                    </a:lnTo>
                    <a:lnTo>
                      <a:pt x="3021" y="6122"/>
                    </a:lnTo>
                    <a:lnTo>
                      <a:pt x="3423" y="6162"/>
                    </a:lnTo>
                    <a:lnTo>
                      <a:pt x="3907" y="6203"/>
                    </a:lnTo>
                    <a:lnTo>
                      <a:pt x="4390" y="6162"/>
                    </a:lnTo>
                    <a:lnTo>
                      <a:pt x="4511" y="6042"/>
                    </a:lnTo>
                    <a:lnTo>
                      <a:pt x="4591" y="5880"/>
                    </a:lnTo>
                    <a:lnTo>
                      <a:pt x="4632" y="5639"/>
                    </a:lnTo>
                    <a:lnTo>
                      <a:pt x="4672" y="5397"/>
                    </a:lnTo>
                    <a:lnTo>
                      <a:pt x="4632" y="4833"/>
                    </a:lnTo>
                    <a:lnTo>
                      <a:pt x="4551" y="4229"/>
                    </a:lnTo>
                    <a:lnTo>
                      <a:pt x="4430" y="3625"/>
                    </a:lnTo>
                    <a:lnTo>
                      <a:pt x="4269" y="3142"/>
                    </a:lnTo>
                    <a:lnTo>
                      <a:pt x="4148" y="2658"/>
                    </a:lnTo>
                    <a:lnTo>
                      <a:pt x="3705" y="2175"/>
                    </a:lnTo>
                    <a:lnTo>
                      <a:pt x="3262" y="1692"/>
                    </a:lnTo>
                    <a:lnTo>
                      <a:pt x="2739" y="1168"/>
                    </a:lnTo>
                    <a:lnTo>
                      <a:pt x="2135" y="645"/>
                    </a:lnTo>
                    <a:lnTo>
                      <a:pt x="1853" y="443"/>
                    </a:lnTo>
                    <a:lnTo>
                      <a:pt x="1571" y="242"/>
                    </a:lnTo>
                    <a:lnTo>
                      <a:pt x="1289" y="1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3"/>
              <p:cNvSpPr/>
              <p:nvPr/>
            </p:nvSpPr>
            <p:spPr>
              <a:xfrm>
                <a:off x="1394144" y="3209650"/>
                <a:ext cx="1264753" cy="761337"/>
              </a:xfrm>
              <a:custGeom>
                <a:avLst/>
                <a:gdLst/>
                <a:ahLst/>
                <a:cxnLst/>
                <a:rect l="l" t="t" r="r" b="b"/>
                <a:pathLst>
                  <a:path w="16594" h="9989" extrusionOk="0">
                    <a:moveTo>
                      <a:pt x="1974" y="1"/>
                    </a:moveTo>
                    <a:lnTo>
                      <a:pt x="1" y="3867"/>
                    </a:lnTo>
                    <a:lnTo>
                      <a:pt x="9344" y="4995"/>
                    </a:lnTo>
                    <a:lnTo>
                      <a:pt x="16594" y="9989"/>
                    </a:lnTo>
                    <a:lnTo>
                      <a:pt x="16554" y="9183"/>
                    </a:lnTo>
                    <a:lnTo>
                      <a:pt x="16473" y="8338"/>
                    </a:lnTo>
                    <a:lnTo>
                      <a:pt x="16312" y="7331"/>
                    </a:lnTo>
                    <a:lnTo>
                      <a:pt x="16191" y="6807"/>
                    </a:lnTo>
                    <a:lnTo>
                      <a:pt x="16070" y="6243"/>
                    </a:lnTo>
                    <a:lnTo>
                      <a:pt x="15909" y="5720"/>
                    </a:lnTo>
                    <a:lnTo>
                      <a:pt x="15668" y="5196"/>
                    </a:lnTo>
                    <a:lnTo>
                      <a:pt x="15426" y="4673"/>
                    </a:lnTo>
                    <a:lnTo>
                      <a:pt x="15144" y="4229"/>
                    </a:lnTo>
                    <a:lnTo>
                      <a:pt x="14822" y="3827"/>
                    </a:lnTo>
                    <a:lnTo>
                      <a:pt x="14459" y="3505"/>
                    </a:lnTo>
                    <a:lnTo>
                      <a:pt x="13654" y="3021"/>
                    </a:lnTo>
                    <a:lnTo>
                      <a:pt x="12768" y="2578"/>
                    </a:lnTo>
                    <a:lnTo>
                      <a:pt x="11841" y="2216"/>
                    </a:lnTo>
                    <a:lnTo>
                      <a:pt x="10835" y="1853"/>
                    </a:lnTo>
                    <a:lnTo>
                      <a:pt x="9787" y="1531"/>
                    </a:lnTo>
                    <a:lnTo>
                      <a:pt x="8781" y="1249"/>
                    </a:lnTo>
                    <a:lnTo>
                      <a:pt x="7733" y="967"/>
                    </a:lnTo>
                    <a:lnTo>
                      <a:pt x="6727" y="766"/>
                    </a:lnTo>
                    <a:lnTo>
                      <a:pt x="4874" y="403"/>
                    </a:lnTo>
                    <a:lnTo>
                      <a:pt x="3384" y="16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3"/>
              <p:cNvSpPr/>
              <p:nvPr/>
            </p:nvSpPr>
            <p:spPr>
              <a:xfrm>
                <a:off x="1562966" y="2212040"/>
                <a:ext cx="193516" cy="217982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860" extrusionOk="0">
                    <a:moveTo>
                      <a:pt x="444" y="0"/>
                    </a:moveTo>
                    <a:lnTo>
                      <a:pt x="283" y="41"/>
                    </a:lnTo>
                    <a:lnTo>
                      <a:pt x="162" y="161"/>
                    </a:lnTo>
                    <a:lnTo>
                      <a:pt x="41" y="323"/>
                    </a:lnTo>
                    <a:lnTo>
                      <a:pt x="1" y="484"/>
                    </a:lnTo>
                    <a:lnTo>
                      <a:pt x="1" y="685"/>
                    </a:lnTo>
                    <a:lnTo>
                      <a:pt x="1" y="927"/>
                    </a:lnTo>
                    <a:lnTo>
                      <a:pt x="81" y="1168"/>
                    </a:lnTo>
                    <a:lnTo>
                      <a:pt x="242" y="1652"/>
                    </a:lnTo>
                    <a:lnTo>
                      <a:pt x="524" y="2095"/>
                    </a:lnTo>
                    <a:lnTo>
                      <a:pt x="685" y="2296"/>
                    </a:lnTo>
                    <a:lnTo>
                      <a:pt x="887" y="2497"/>
                    </a:lnTo>
                    <a:lnTo>
                      <a:pt x="1048" y="2658"/>
                    </a:lnTo>
                    <a:lnTo>
                      <a:pt x="1249" y="2779"/>
                    </a:lnTo>
                    <a:lnTo>
                      <a:pt x="1451" y="2820"/>
                    </a:lnTo>
                    <a:lnTo>
                      <a:pt x="1652" y="2860"/>
                    </a:lnTo>
                    <a:lnTo>
                      <a:pt x="1813" y="2860"/>
                    </a:lnTo>
                    <a:lnTo>
                      <a:pt x="1974" y="2820"/>
                    </a:lnTo>
                    <a:lnTo>
                      <a:pt x="2216" y="2699"/>
                    </a:lnTo>
                    <a:lnTo>
                      <a:pt x="2377" y="2538"/>
                    </a:lnTo>
                    <a:lnTo>
                      <a:pt x="2498" y="2377"/>
                    </a:lnTo>
                    <a:lnTo>
                      <a:pt x="2538" y="2175"/>
                    </a:lnTo>
                    <a:lnTo>
                      <a:pt x="2538" y="2014"/>
                    </a:lnTo>
                    <a:lnTo>
                      <a:pt x="2538" y="1853"/>
                    </a:lnTo>
                    <a:lnTo>
                      <a:pt x="2296" y="1490"/>
                    </a:lnTo>
                    <a:lnTo>
                      <a:pt x="2014" y="1168"/>
                    </a:lnTo>
                    <a:lnTo>
                      <a:pt x="1692" y="766"/>
                    </a:lnTo>
                    <a:lnTo>
                      <a:pt x="1330" y="403"/>
                    </a:lnTo>
                    <a:lnTo>
                      <a:pt x="1169" y="242"/>
                    </a:lnTo>
                    <a:lnTo>
                      <a:pt x="967" y="121"/>
                    </a:lnTo>
                    <a:lnTo>
                      <a:pt x="766" y="4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3"/>
              <p:cNvSpPr/>
              <p:nvPr/>
            </p:nvSpPr>
            <p:spPr>
              <a:xfrm>
                <a:off x="2087876" y="4578745"/>
                <a:ext cx="230329" cy="540306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7089" extrusionOk="0">
                    <a:moveTo>
                      <a:pt x="1249" y="0"/>
                    </a:moveTo>
                    <a:lnTo>
                      <a:pt x="1" y="7089"/>
                    </a:lnTo>
                    <a:lnTo>
                      <a:pt x="2981" y="7089"/>
                    </a:lnTo>
                    <a:lnTo>
                      <a:pt x="3021" y="6001"/>
                    </a:lnTo>
                    <a:lnTo>
                      <a:pt x="2981" y="4994"/>
                    </a:lnTo>
                    <a:lnTo>
                      <a:pt x="2941" y="4149"/>
                    </a:lnTo>
                    <a:lnTo>
                      <a:pt x="2820" y="3343"/>
                    </a:lnTo>
                    <a:lnTo>
                      <a:pt x="2699" y="2699"/>
                    </a:lnTo>
                    <a:lnTo>
                      <a:pt x="2538" y="2135"/>
                    </a:lnTo>
                    <a:lnTo>
                      <a:pt x="2377" y="1611"/>
                    </a:lnTo>
                    <a:lnTo>
                      <a:pt x="2216" y="1208"/>
                    </a:lnTo>
                    <a:lnTo>
                      <a:pt x="2014" y="886"/>
                    </a:lnTo>
                    <a:lnTo>
                      <a:pt x="1853" y="604"/>
                    </a:lnTo>
                    <a:lnTo>
                      <a:pt x="1692" y="403"/>
                    </a:lnTo>
                    <a:lnTo>
                      <a:pt x="1571" y="242"/>
                    </a:lnTo>
                    <a:lnTo>
                      <a:pt x="1330" y="40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3"/>
              <p:cNvSpPr/>
              <p:nvPr/>
            </p:nvSpPr>
            <p:spPr>
              <a:xfrm>
                <a:off x="2981145" y="2282617"/>
                <a:ext cx="67605" cy="3688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484" extrusionOk="0">
                    <a:moveTo>
                      <a:pt x="685" y="1"/>
                    </a:moveTo>
                    <a:lnTo>
                      <a:pt x="122" y="162"/>
                    </a:lnTo>
                    <a:lnTo>
                      <a:pt x="41" y="202"/>
                    </a:lnTo>
                    <a:lnTo>
                      <a:pt x="1" y="242"/>
                    </a:lnTo>
                    <a:lnTo>
                      <a:pt x="1" y="323"/>
                    </a:lnTo>
                    <a:lnTo>
                      <a:pt x="1" y="363"/>
                    </a:lnTo>
                    <a:lnTo>
                      <a:pt x="41" y="484"/>
                    </a:lnTo>
                    <a:lnTo>
                      <a:pt x="202" y="484"/>
                    </a:lnTo>
                    <a:lnTo>
                      <a:pt x="766" y="323"/>
                    </a:lnTo>
                    <a:lnTo>
                      <a:pt x="846" y="283"/>
                    </a:lnTo>
                    <a:lnTo>
                      <a:pt x="887" y="242"/>
                    </a:lnTo>
                    <a:lnTo>
                      <a:pt x="887" y="202"/>
                    </a:lnTo>
                    <a:lnTo>
                      <a:pt x="887" y="121"/>
                    </a:lnTo>
                    <a:lnTo>
                      <a:pt x="846" y="81"/>
                    </a:lnTo>
                    <a:lnTo>
                      <a:pt x="806" y="41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3"/>
              <p:cNvSpPr/>
              <p:nvPr/>
            </p:nvSpPr>
            <p:spPr>
              <a:xfrm>
                <a:off x="2879852" y="2482154"/>
                <a:ext cx="221107" cy="52285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686" extrusionOk="0">
                    <a:moveTo>
                      <a:pt x="2619" y="0"/>
                    </a:moveTo>
                    <a:lnTo>
                      <a:pt x="2417" y="121"/>
                    </a:lnTo>
                    <a:lnTo>
                      <a:pt x="2216" y="202"/>
                    </a:lnTo>
                    <a:lnTo>
                      <a:pt x="1894" y="282"/>
                    </a:lnTo>
                    <a:lnTo>
                      <a:pt x="1531" y="363"/>
                    </a:lnTo>
                    <a:lnTo>
                      <a:pt x="1128" y="363"/>
                    </a:lnTo>
                    <a:lnTo>
                      <a:pt x="685" y="282"/>
                    </a:lnTo>
                    <a:lnTo>
                      <a:pt x="484" y="242"/>
                    </a:lnTo>
                    <a:lnTo>
                      <a:pt x="242" y="121"/>
                    </a:lnTo>
                    <a:lnTo>
                      <a:pt x="121" y="121"/>
                    </a:lnTo>
                    <a:lnTo>
                      <a:pt x="41" y="162"/>
                    </a:lnTo>
                    <a:lnTo>
                      <a:pt x="41" y="202"/>
                    </a:lnTo>
                    <a:lnTo>
                      <a:pt x="1" y="282"/>
                    </a:lnTo>
                    <a:lnTo>
                      <a:pt x="1" y="323"/>
                    </a:lnTo>
                    <a:lnTo>
                      <a:pt x="41" y="403"/>
                    </a:lnTo>
                    <a:lnTo>
                      <a:pt x="81" y="403"/>
                    </a:lnTo>
                    <a:lnTo>
                      <a:pt x="403" y="564"/>
                    </a:lnTo>
                    <a:lnTo>
                      <a:pt x="726" y="645"/>
                    </a:lnTo>
                    <a:lnTo>
                      <a:pt x="1008" y="685"/>
                    </a:lnTo>
                    <a:lnTo>
                      <a:pt x="1612" y="685"/>
                    </a:lnTo>
                    <a:lnTo>
                      <a:pt x="1894" y="645"/>
                    </a:lnTo>
                    <a:lnTo>
                      <a:pt x="2377" y="484"/>
                    </a:lnTo>
                    <a:lnTo>
                      <a:pt x="2699" y="363"/>
                    </a:lnTo>
                    <a:lnTo>
                      <a:pt x="2820" y="282"/>
                    </a:lnTo>
                    <a:lnTo>
                      <a:pt x="2860" y="242"/>
                    </a:lnTo>
                    <a:lnTo>
                      <a:pt x="2900" y="202"/>
                    </a:lnTo>
                    <a:lnTo>
                      <a:pt x="2900" y="121"/>
                    </a:lnTo>
                    <a:lnTo>
                      <a:pt x="2860" y="81"/>
                    </a:lnTo>
                    <a:lnTo>
                      <a:pt x="28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3"/>
              <p:cNvSpPr/>
              <p:nvPr/>
            </p:nvSpPr>
            <p:spPr>
              <a:xfrm>
                <a:off x="2717204" y="1819138"/>
                <a:ext cx="153502" cy="89098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169" extrusionOk="0">
                    <a:moveTo>
                      <a:pt x="1369" y="0"/>
                    </a:moveTo>
                    <a:lnTo>
                      <a:pt x="1128" y="40"/>
                    </a:lnTo>
                    <a:lnTo>
                      <a:pt x="886" y="121"/>
                    </a:lnTo>
                    <a:lnTo>
                      <a:pt x="644" y="242"/>
                    </a:lnTo>
                    <a:lnTo>
                      <a:pt x="443" y="363"/>
                    </a:lnTo>
                    <a:lnTo>
                      <a:pt x="161" y="564"/>
                    </a:lnTo>
                    <a:lnTo>
                      <a:pt x="81" y="725"/>
                    </a:lnTo>
                    <a:lnTo>
                      <a:pt x="0" y="886"/>
                    </a:lnTo>
                    <a:lnTo>
                      <a:pt x="40" y="1007"/>
                    </a:lnTo>
                    <a:lnTo>
                      <a:pt x="81" y="1088"/>
                    </a:lnTo>
                    <a:lnTo>
                      <a:pt x="201" y="1128"/>
                    </a:lnTo>
                    <a:lnTo>
                      <a:pt x="363" y="1168"/>
                    </a:lnTo>
                    <a:lnTo>
                      <a:pt x="564" y="1128"/>
                    </a:lnTo>
                    <a:lnTo>
                      <a:pt x="765" y="1088"/>
                    </a:lnTo>
                    <a:lnTo>
                      <a:pt x="1208" y="967"/>
                    </a:lnTo>
                    <a:lnTo>
                      <a:pt x="1611" y="765"/>
                    </a:lnTo>
                    <a:lnTo>
                      <a:pt x="1772" y="645"/>
                    </a:lnTo>
                    <a:lnTo>
                      <a:pt x="1893" y="524"/>
                    </a:lnTo>
                    <a:lnTo>
                      <a:pt x="2014" y="403"/>
                    </a:lnTo>
                    <a:lnTo>
                      <a:pt x="2014" y="282"/>
                    </a:lnTo>
                    <a:lnTo>
                      <a:pt x="2014" y="202"/>
                    </a:lnTo>
                    <a:lnTo>
                      <a:pt x="1893" y="81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3"/>
              <p:cNvSpPr/>
              <p:nvPr/>
            </p:nvSpPr>
            <p:spPr>
              <a:xfrm>
                <a:off x="2747843" y="1948022"/>
                <a:ext cx="175072" cy="76827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008" extrusionOk="0">
                    <a:moveTo>
                      <a:pt x="2095" y="1"/>
                    </a:moveTo>
                    <a:lnTo>
                      <a:pt x="2015" y="41"/>
                    </a:lnTo>
                    <a:lnTo>
                      <a:pt x="1652" y="323"/>
                    </a:lnTo>
                    <a:lnTo>
                      <a:pt x="1330" y="484"/>
                    </a:lnTo>
                    <a:lnTo>
                      <a:pt x="1008" y="605"/>
                    </a:lnTo>
                    <a:lnTo>
                      <a:pt x="766" y="685"/>
                    </a:lnTo>
                    <a:lnTo>
                      <a:pt x="242" y="685"/>
                    </a:lnTo>
                    <a:lnTo>
                      <a:pt x="162" y="645"/>
                    </a:lnTo>
                    <a:lnTo>
                      <a:pt x="122" y="685"/>
                    </a:lnTo>
                    <a:lnTo>
                      <a:pt x="41" y="726"/>
                    </a:lnTo>
                    <a:lnTo>
                      <a:pt x="41" y="766"/>
                    </a:lnTo>
                    <a:lnTo>
                      <a:pt x="1" y="846"/>
                    </a:lnTo>
                    <a:lnTo>
                      <a:pt x="41" y="887"/>
                    </a:lnTo>
                    <a:lnTo>
                      <a:pt x="81" y="927"/>
                    </a:lnTo>
                    <a:lnTo>
                      <a:pt x="122" y="967"/>
                    </a:lnTo>
                    <a:lnTo>
                      <a:pt x="242" y="1008"/>
                    </a:lnTo>
                    <a:lnTo>
                      <a:pt x="847" y="1008"/>
                    </a:lnTo>
                    <a:lnTo>
                      <a:pt x="1249" y="887"/>
                    </a:lnTo>
                    <a:lnTo>
                      <a:pt x="1451" y="766"/>
                    </a:lnTo>
                    <a:lnTo>
                      <a:pt x="1692" y="645"/>
                    </a:lnTo>
                    <a:lnTo>
                      <a:pt x="1974" y="484"/>
                    </a:lnTo>
                    <a:lnTo>
                      <a:pt x="2216" y="283"/>
                    </a:lnTo>
                    <a:lnTo>
                      <a:pt x="2256" y="242"/>
                    </a:lnTo>
                    <a:lnTo>
                      <a:pt x="2297" y="162"/>
                    </a:lnTo>
                    <a:lnTo>
                      <a:pt x="2297" y="121"/>
                    </a:lnTo>
                    <a:lnTo>
                      <a:pt x="2256" y="41"/>
                    </a:lnTo>
                    <a:lnTo>
                      <a:pt x="22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3"/>
              <p:cNvSpPr/>
              <p:nvPr/>
            </p:nvSpPr>
            <p:spPr>
              <a:xfrm>
                <a:off x="2345720" y="2193595"/>
                <a:ext cx="331622" cy="331622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4351" extrusionOk="0">
                    <a:moveTo>
                      <a:pt x="2176" y="1"/>
                    </a:moveTo>
                    <a:lnTo>
                      <a:pt x="1733" y="41"/>
                    </a:lnTo>
                    <a:lnTo>
                      <a:pt x="1330" y="162"/>
                    </a:lnTo>
                    <a:lnTo>
                      <a:pt x="927" y="363"/>
                    </a:lnTo>
                    <a:lnTo>
                      <a:pt x="605" y="605"/>
                    </a:lnTo>
                    <a:lnTo>
                      <a:pt x="363" y="927"/>
                    </a:lnTo>
                    <a:lnTo>
                      <a:pt x="162" y="1330"/>
                    </a:lnTo>
                    <a:lnTo>
                      <a:pt x="41" y="1732"/>
                    </a:lnTo>
                    <a:lnTo>
                      <a:pt x="1" y="2176"/>
                    </a:lnTo>
                    <a:lnTo>
                      <a:pt x="41" y="2619"/>
                    </a:lnTo>
                    <a:lnTo>
                      <a:pt x="162" y="3021"/>
                    </a:lnTo>
                    <a:lnTo>
                      <a:pt x="363" y="3384"/>
                    </a:lnTo>
                    <a:lnTo>
                      <a:pt x="605" y="3706"/>
                    </a:lnTo>
                    <a:lnTo>
                      <a:pt x="927" y="3988"/>
                    </a:lnTo>
                    <a:lnTo>
                      <a:pt x="1330" y="4189"/>
                    </a:lnTo>
                    <a:lnTo>
                      <a:pt x="1733" y="4310"/>
                    </a:lnTo>
                    <a:lnTo>
                      <a:pt x="2176" y="4350"/>
                    </a:lnTo>
                    <a:lnTo>
                      <a:pt x="2619" y="4310"/>
                    </a:lnTo>
                    <a:lnTo>
                      <a:pt x="3021" y="4189"/>
                    </a:lnTo>
                    <a:lnTo>
                      <a:pt x="3384" y="3988"/>
                    </a:lnTo>
                    <a:lnTo>
                      <a:pt x="3706" y="3706"/>
                    </a:lnTo>
                    <a:lnTo>
                      <a:pt x="3988" y="3384"/>
                    </a:lnTo>
                    <a:lnTo>
                      <a:pt x="4189" y="3021"/>
                    </a:lnTo>
                    <a:lnTo>
                      <a:pt x="4310" y="2619"/>
                    </a:lnTo>
                    <a:lnTo>
                      <a:pt x="4351" y="2176"/>
                    </a:lnTo>
                    <a:lnTo>
                      <a:pt x="4310" y="1732"/>
                    </a:lnTo>
                    <a:lnTo>
                      <a:pt x="4189" y="1330"/>
                    </a:lnTo>
                    <a:lnTo>
                      <a:pt x="3988" y="927"/>
                    </a:lnTo>
                    <a:lnTo>
                      <a:pt x="3706" y="605"/>
                    </a:lnTo>
                    <a:lnTo>
                      <a:pt x="3384" y="363"/>
                    </a:lnTo>
                    <a:lnTo>
                      <a:pt x="3021" y="162"/>
                    </a:lnTo>
                    <a:lnTo>
                      <a:pt x="2619" y="41"/>
                    </a:lnTo>
                    <a:lnTo>
                      <a:pt x="21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3"/>
              <p:cNvSpPr/>
              <p:nvPr/>
            </p:nvSpPr>
            <p:spPr>
              <a:xfrm>
                <a:off x="1087217" y="809180"/>
                <a:ext cx="1829525" cy="2115112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27751" extrusionOk="0">
                    <a:moveTo>
                      <a:pt x="21708" y="1"/>
                    </a:moveTo>
                    <a:lnTo>
                      <a:pt x="21507" y="41"/>
                    </a:lnTo>
                    <a:lnTo>
                      <a:pt x="21306" y="81"/>
                    </a:lnTo>
                    <a:lnTo>
                      <a:pt x="21104" y="202"/>
                    </a:lnTo>
                    <a:lnTo>
                      <a:pt x="20621" y="766"/>
                    </a:lnTo>
                    <a:lnTo>
                      <a:pt x="20138" y="1290"/>
                    </a:lnTo>
                    <a:lnTo>
                      <a:pt x="19654" y="1733"/>
                    </a:lnTo>
                    <a:lnTo>
                      <a:pt x="19131" y="2095"/>
                    </a:lnTo>
                    <a:lnTo>
                      <a:pt x="18607" y="2417"/>
                    </a:lnTo>
                    <a:lnTo>
                      <a:pt x="18043" y="2699"/>
                    </a:lnTo>
                    <a:lnTo>
                      <a:pt x="17479" y="2901"/>
                    </a:lnTo>
                    <a:lnTo>
                      <a:pt x="16875" y="3062"/>
                    </a:lnTo>
                    <a:lnTo>
                      <a:pt x="16231" y="3223"/>
                    </a:lnTo>
                    <a:lnTo>
                      <a:pt x="15587" y="3344"/>
                    </a:lnTo>
                    <a:lnTo>
                      <a:pt x="14217" y="3505"/>
                    </a:lnTo>
                    <a:lnTo>
                      <a:pt x="11116" y="3787"/>
                    </a:lnTo>
                    <a:lnTo>
                      <a:pt x="10311" y="3948"/>
                    </a:lnTo>
                    <a:lnTo>
                      <a:pt x="9545" y="4109"/>
                    </a:lnTo>
                    <a:lnTo>
                      <a:pt x="8861" y="4350"/>
                    </a:lnTo>
                    <a:lnTo>
                      <a:pt x="8216" y="4673"/>
                    </a:lnTo>
                    <a:lnTo>
                      <a:pt x="7652" y="4995"/>
                    </a:lnTo>
                    <a:lnTo>
                      <a:pt x="7089" y="5317"/>
                    </a:lnTo>
                    <a:lnTo>
                      <a:pt x="6645" y="5679"/>
                    </a:lnTo>
                    <a:lnTo>
                      <a:pt x="6202" y="6042"/>
                    </a:lnTo>
                    <a:lnTo>
                      <a:pt x="5840" y="6404"/>
                    </a:lnTo>
                    <a:lnTo>
                      <a:pt x="5518" y="6767"/>
                    </a:lnTo>
                    <a:lnTo>
                      <a:pt x="5035" y="7331"/>
                    </a:lnTo>
                    <a:lnTo>
                      <a:pt x="4753" y="7774"/>
                    </a:lnTo>
                    <a:lnTo>
                      <a:pt x="4632" y="7935"/>
                    </a:lnTo>
                    <a:lnTo>
                      <a:pt x="4471" y="8096"/>
                    </a:lnTo>
                    <a:lnTo>
                      <a:pt x="4350" y="8297"/>
                    </a:lnTo>
                    <a:lnTo>
                      <a:pt x="4108" y="8781"/>
                    </a:lnTo>
                    <a:lnTo>
                      <a:pt x="3947" y="9304"/>
                    </a:lnTo>
                    <a:lnTo>
                      <a:pt x="3826" y="9787"/>
                    </a:lnTo>
                    <a:lnTo>
                      <a:pt x="3746" y="10271"/>
                    </a:lnTo>
                    <a:lnTo>
                      <a:pt x="3665" y="10674"/>
                    </a:lnTo>
                    <a:lnTo>
                      <a:pt x="3665" y="11036"/>
                    </a:lnTo>
                    <a:lnTo>
                      <a:pt x="3424" y="11157"/>
                    </a:lnTo>
                    <a:lnTo>
                      <a:pt x="2900" y="11519"/>
                    </a:lnTo>
                    <a:lnTo>
                      <a:pt x="2578" y="11801"/>
                    </a:lnTo>
                    <a:lnTo>
                      <a:pt x="2175" y="12123"/>
                    </a:lnTo>
                    <a:lnTo>
                      <a:pt x="1813" y="12486"/>
                    </a:lnTo>
                    <a:lnTo>
                      <a:pt x="1410" y="12929"/>
                    </a:lnTo>
                    <a:lnTo>
                      <a:pt x="1047" y="13412"/>
                    </a:lnTo>
                    <a:lnTo>
                      <a:pt x="685" y="13976"/>
                    </a:lnTo>
                    <a:lnTo>
                      <a:pt x="403" y="14540"/>
                    </a:lnTo>
                    <a:lnTo>
                      <a:pt x="161" y="15184"/>
                    </a:lnTo>
                    <a:lnTo>
                      <a:pt x="81" y="15547"/>
                    </a:lnTo>
                    <a:lnTo>
                      <a:pt x="40" y="15909"/>
                    </a:lnTo>
                    <a:lnTo>
                      <a:pt x="0" y="16272"/>
                    </a:lnTo>
                    <a:lnTo>
                      <a:pt x="0" y="16634"/>
                    </a:lnTo>
                    <a:lnTo>
                      <a:pt x="0" y="17037"/>
                    </a:lnTo>
                    <a:lnTo>
                      <a:pt x="81" y="17440"/>
                    </a:lnTo>
                    <a:lnTo>
                      <a:pt x="161" y="17842"/>
                    </a:lnTo>
                    <a:lnTo>
                      <a:pt x="282" y="18285"/>
                    </a:lnTo>
                    <a:lnTo>
                      <a:pt x="564" y="19091"/>
                    </a:lnTo>
                    <a:lnTo>
                      <a:pt x="926" y="19776"/>
                    </a:lnTo>
                    <a:lnTo>
                      <a:pt x="1289" y="20380"/>
                    </a:lnTo>
                    <a:lnTo>
                      <a:pt x="1692" y="20944"/>
                    </a:lnTo>
                    <a:lnTo>
                      <a:pt x="2094" y="21387"/>
                    </a:lnTo>
                    <a:lnTo>
                      <a:pt x="2497" y="21749"/>
                    </a:lnTo>
                    <a:lnTo>
                      <a:pt x="2940" y="22071"/>
                    </a:lnTo>
                    <a:lnTo>
                      <a:pt x="3383" y="22353"/>
                    </a:lnTo>
                    <a:lnTo>
                      <a:pt x="4229" y="22837"/>
                    </a:lnTo>
                    <a:lnTo>
                      <a:pt x="5075" y="23239"/>
                    </a:lnTo>
                    <a:lnTo>
                      <a:pt x="5437" y="23441"/>
                    </a:lnTo>
                    <a:lnTo>
                      <a:pt x="5800" y="23642"/>
                    </a:lnTo>
                    <a:lnTo>
                      <a:pt x="6122" y="23884"/>
                    </a:lnTo>
                    <a:lnTo>
                      <a:pt x="6404" y="24125"/>
                    </a:lnTo>
                    <a:lnTo>
                      <a:pt x="6645" y="24407"/>
                    </a:lnTo>
                    <a:lnTo>
                      <a:pt x="6847" y="24729"/>
                    </a:lnTo>
                    <a:lnTo>
                      <a:pt x="7250" y="25334"/>
                    </a:lnTo>
                    <a:lnTo>
                      <a:pt x="7532" y="25938"/>
                    </a:lnTo>
                    <a:lnTo>
                      <a:pt x="7773" y="26502"/>
                    </a:lnTo>
                    <a:lnTo>
                      <a:pt x="7934" y="26985"/>
                    </a:lnTo>
                    <a:lnTo>
                      <a:pt x="8055" y="27388"/>
                    </a:lnTo>
                    <a:lnTo>
                      <a:pt x="8136" y="27750"/>
                    </a:lnTo>
                    <a:lnTo>
                      <a:pt x="10149" y="24770"/>
                    </a:lnTo>
                    <a:lnTo>
                      <a:pt x="9143" y="22152"/>
                    </a:lnTo>
                    <a:lnTo>
                      <a:pt x="8740" y="22112"/>
                    </a:lnTo>
                    <a:lnTo>
                      <a:pt x="8337" y="22031"/>
                    </a:lnTo>
                    <a:lnTo>
                      <a:pt x="7854" y="21870"/>
                    </a:lnTo>
                    <a:lnTo>
                      <a:pt x="7572" y="21749"/>
                    </a:lnTo>
                    <a:lnTo>
                      <a:pt x="7290" y="21588"/>
                    </a:lnTo>
                    <a:lnTo>
                      <a:pt x="7048" y="21427"/>
                    </a:lnTo>
                    <a:lnTo>
                      <a:pt x="6766" y="21185"/>
                    </a:lnTo>
                    <a:lnTo>
                      <a:pt x="6525" y="20944"/>
                    </a:lnTo>
                    <a:lnTo>
                      <a:pt x="6283" y="20621"/>
                    </a:lnTo>
                    <a:lnTo>
                      <a:pt x="6082" y="20299"/>
                    </a:lnTo>
                    <a:lnTo>
                      <a:pt x="5880" y="19896"/>
                    </a:lnTo>
                    <a:lnTo>
                      <a:pt x="5759" y="19494"/>
                    </a:lnTo>
                    <a:lnTo>
                      <a:pt x="5679" y="19091"/>
                    </a:lnTo>
                    <a:lnTo>
                      <a:pt x="5639" y="18769"/>
                    </a:lnTo>
                    <a:lnTo>
                      <a:pt x="5639" y="18406"/>
                    </a:lnTo>
                    <a:lnTo>
                      <a:pt x="5639" y="18124"/>
                    </a:lnTo>
                    <a:lnTo>
                      <a:pt x="5719" y="17842"/>
                    </a:lnTo>
                    <a:lnTo>
                      <a:pt x="5800" y="17601"/>
                    </a:lnTo>
                    <a:lnTo>
                      <a:pt x="5880" y="17359"/>
                    </a:lnTo>
                    <a:lnTo>
                      <a:pt x="6082" y="16997"/>
                    </a:lnTo>
                    <a:lnTo>
                      <a:pt x="6283" y="16755"/>
                    </a:lnTo>
                    <a:lnTo>
                      <a:pt x="6525" y="16513"/>
                    </a:lnTo>
                    <a:lnTo>
                      <a:pt x="8901" y="18769"/>
                    </a:lnTo>
                    <a:lnTo>
                      <a:pt x="9988" y="18527"/>
                    </a:lnTo>
                    <a:lnTo>
                      <a:pt x="9626" y="16151"/>
                    </a:lnTo>
                    <a:lnTo>
                      <a:pt x="10472" y="16151"/>
                    </a:lnTo>
                    <a:lnTo>
                      <a:pt x="10794" y="16070"/>
                    </a:lnTo>
                    <a:lnTo>
                      <a:pt x="11156" y="15990"/>
                    </a:lnTo>
                    <a:lnTo>
                      <a:pt x="11478" y="15869"/>
                    </a:lnTo>
                    <a:lnTo>
                      <a:pt x="11640" y="15748"/>
                    </a:lnTo>
                    <a:lnTo>
                      <a:pt x="11760" y="15668"/>
                    </a:lnTo>
                    <a:lnTo>
                      <a:pt x="11841" y="15507"/>
                    </a:lnTo>
                    <a:lnTo>
                      <a:pt x="11921" y="15305"/>
                    </a:lnTo>
                    <a:lnTo>
                      <a:pt x="11962" y="15063"/>
                    </a:lnTo>
                    <a:lnTo>
                      <a:pt x="12002" y="14782"/>
                    </a:lnTo>
                    <a:lnTo>
                      <a:pt x="12042" y="13372"/>
                    </a:lnTo>
                    <a:lnTo>
                      <a:pt x="12123" y="12607"/>
                    </a:lnTo>
                    <a:lnTo>
                      <a:pt x="12163" y="12244"/>
                    </a:lnTo>
                    <a:lnTo>
                      <a:pt x="12244" y="11882"/>
                    </a:lnTo>
                    <a:lnTo>
                      <a:pt x="12365" y="11560"/>
                    </a:lnTo>
                    <a:lnTo>
                      <a:pt x="12526" y="11278"/>
                    </a:lnTo>
                    <a:lnTo>
                      <a:pt x="12727" y="10996"/>
                    </a:lnTo>
                    <a:lnTo>
                      <a:pt x="13009" y="10794"/>
                    </a:lnTo>
                    <a:lnTo>
                      <a:pt x="13291" y="10633"/>
                    </a:lnTo>
                    <a:lnTo>
                      <a:pt x="13613" y="10512"/>
                    </a:lnTo>
                    <a:lnTo>
                      <a:pt x="13935" y="10472"/>
                    </a:lnTo>
                    <a:lnTo>
                      <a:pt x="14257" y="10432"/>
                    </a:lnTo>
                    <a:lnTo>
                      <a:pt x="15023" y="10432"/>
                    </a:lnTo>
                    <a:lnTo>
                      <a:pt x="15868" y="10512"/>
                    </a:lnTo>
                    <a:lnTo>
                      <a:pt x="16875" y="10553"/>
                    </a:lnTo>
                    <a:lnTo>
                      <a:pt x="18003" y="10553"/>
                    </a:lnTo>
                    <a:lnTo>
                      <a:pt x="18607" y="10472"/>
                    </a:lnTo>
                    <a:lnTo>
                      <a:pt x="19292" y="10392"/>
                    </a:lnTo>
                    <a:lnTo>
                      <a:pt x="19976" y="10231"/>
                    </a:lnTo>
                    <a:lnTo>
                      <a:pt x="20742" y="10029"/>
                    </a:lnTo>
                    <a:lnTo>
                      <a:pt x="21104" y="9908"/>
                    </a:lnTo>
                    <a:lnTo>
                      <a:pt x="21467" y="9787"/>
                    </a:lnTo>
                    <a:lnTo>
                      <a:pt x="21789" y="9586"/>
                    </a:lnTo>
                    <a:lnTo>
                      <a:pt x="22071" y="9425"/>
                    </a:lnTo>
                    <a:lnTo>
                      <a:pt x="22353" y="9224"/>
                    </a:lnTo>
                    <a:lnTo>
                      <a:pt x="22594" y="9022"/>
                    </a:lnTo>
                    <a:lnTo>
                      <a:pt x="22997" y="8579"/>
                    </a:lnTo>
                    <a:lnTo>
                      <a:pt x="23360" y="8096"/>
                    </a:lnTo>
                    <a:lnTo>
                      <a:pt x="23601" y="7613"/>
                    </a:lnTo>
                    <a:lnTo>
                      <a:pt x="23803" y="7089"/>
                    </a:lnTo>
                    <a:lnTo>
                      <a:pt x="23923" y="6566"/>
                    </a:lnTo>
                    <a:lnTo>
                      <a:pt x="24004" y="6082"/>
                    </a:lnTo>
                    <a:lnTo>
                      <a:pt x="24004" y="5639"/>
                    </a:lnTo>
                    <a:lnTo>
                      <a:pt x="24004" y="5196"/>
                    </a:lnTo>
                    <a:lnTo>
                      <a:pt x="23923" y="4834"/>
                    </a:lnTo>
                    <a:lnTo>
                      <a:pt x="23843" y="4511"/>
                    </a:lnTo>
                    <a:lnTo>
                      <a:pt x="23762" y="4270"/>
                    </a:lnTo>
                    <a:lnTo>
                      <a:pt x="23601" y="4109"/>
                    </a:lnTo>
                    <a:lnTo>
                      <a:pt x="23561" y="4068"/>
                    </a:lnTo>
                    <a:lnTo>
                      <a:pt x="23480" y="4068"/>
                    </a:lnTo>
                    <a:lnTo>
                      <a:pt x="22353" y="5156"/>
                    </a:lnTo>
                    <a:lnTo>
                      <a:pt x="21789" y="5720"/>
                    </a:lnTo>
                    <a:lnTo>
                      <a:pt x="21770" y="5734"/>
                    </a:lnTo>
                    <a:lnTo>
                      <a:pt x="21770" y="5734"/>
                    </a:lnTo>
                    <a:lnTo>
                      <a:pt x="22071" y="5357"/>
                    </a:lnTo>
                    <a:lnTo>
                      <a:pt x="22312" y="4874"/>
                    </a:lnTo>
                    <a:lnTo>
                      <a:pt x="22554" y="4391"/>
                    </a:lnTo>
                    <a:lnTo>
                      <a:pt x="22715" y="3827"/>
                    </a:lnTo>
                    <a:lnTo>
                      <a:pt x="22836" y="3263"/>
                    </a:lnTo>
                    <a:lnTo>
                      <a:pt x="22917" y="2699"/>
                    </a:lnTo>
                    <a:lnTo>
                      <a:pt x="22917" y="2135"/>
                    </a:lnTo>
                    <a:lnTo>
                      <a:pt x="22876" y="1612"/>
                    </a:lnTo>
                    <a:lnTo>
                      <a:pt x="22796" y="1128"/>
                    </a:lnTo>
                    <a:lnTo>
                      <a:pt x="22635" y="726"/>
                    </a:lnTo>
                    <a:lnTo>
                      <a:pt x="22433" y="403"/>
                    </a:lnTo>
                    <a:lnTo>
                      <a:pt x="22312" y="242"/>
                    </a:lnTo>
                    <a:lnTo>
                      <a:pt x="22192" y="162"/>
                    </a:lnTo>
                    <a:lnTo>
                      <a:pt x="22030" y="81"/>
                    </a:lnTo>
                    <a:lnTo>
                      <a:pt x="21869" y="41"/>
                    </a:lnTo>
                    <a:lnTo>
                      <a:pt x="217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3"/>
              <p:cNvSpPr/>
              <p:nvPr/>
            </p:nvSpPr>
            <p:spPr>
              <a:xfrm>
                <a:off x="2044889" y="4354666"/>
                <a:ext cx="168974" cy="884123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1600" extrusionOk="0">
                    <a:moveTo>
                      <a:pt x="2015" y="0"/>
                    </a:moveTo>
                    <a:lnTo>
                      <a:pt x="1934" y="40"/>
                    </a:lnTo>
                    <a:lnTo>
                      <a:pt x="1894" y="81"/>
                    </a:lnTo>
                    <a:lnTo>
                      <a:pt x="1894" y="161"/>
                    </a:lnTo>
                    <a:lnTo>
                      <a:pt x="1" y="11398"/>
                    </a:lnTo>
                    <a:lnTo>
                      <a:pt x="1" y="11478"/>
                    </a:lnTo>
                    <a:lnTo>
                      <a:pt x="41" y="11519"/>
                    </a:lnTo>
                    <a:lnTo>
                      <a:pt x="81" y="11559"/>
                    </a:lnTo>
                    <a:lnTo>
                      <a:pt x="162" y="11599"/>
                    </a:lnTo>
                    <a:lnTo>
                      <a:pt x="202" y="11599"/>
                    </a:lnTo>
                    <a:lnTo>
                      <a:pt x="283" y="11559"/>
                    </a:lnTo>
                    <a:lnTo>
                      <a:pt x="363" y="11438"/>
                    </a:lnTo>
                    <a:lnTo>
                      <a:pt x="2216" y="202"/>
                    </a:lnTo>
                    <a:lnTo>
                      <a:pt x="2216" y="161"/>
                    </a:lnTo>
                    <a:lnTo>
                      <a:pt x="2216" y="81"/>
                    </a:lnTo>
                    <a:lnTo>
                      <a:pt x="2135" y="40"/>
                    </a:lnTo>
                    <a:lnTo>
                      <a:pt x="20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79"/>
          <p:cNvSpPr/>
          <p:nvPr/>
        </p:nvSpPr>
        <p:spPr>
          <a:xfrm>
            <a:off x="6208832" y="2941596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79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Regulierende</a:t>
            </a:r>
            <a:r>
              <a:rPr lang="en" dirty="0"/>
              <a:t> </a:t>
            </a:r>
            <a:r>
              <a:rPr lang="en" dirty="0" err="1"/>
              <a:t>Erfahrungen</a:t>
            </a:r>
            <a:endParaRPr dirty="0"/>
          </a:p>
        </p:txBody>
      </p:sp>
      <p:sp>
        <p:nvSpPr>
          <p:cNvPr id="1840" name="Google Shape;1840;p79"/>
          <p:cNvSpPr txBox="1">
            <a:spLocks noGrp="1"/>
          </p:cNvSpPr>
          <p:nvPr>
            <p:ph type="subTitle" idx="1"/>
          </p:nvPr>
        </p:nvSpPr>
        <p:spPr>
          <a:xfrm>
            <a:off x="703470" y="2157077"/>
            <a:ext cx="2230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Achtsames</a:t>
            </a:r>
            <a:r>
              <a:rPr lang="en" dirty="0"/>
              <a:t> </a:t>
            </a:r>
            <a:r>
              <a:rPr lang="en" dirty="0" err="1"/>
              <a:t>Wahrnehmen</a:t>
            </a:r>
            <a:r>
              <a:rPr lang="en" dirty="0"/>
              <a:t> </a:t>
            </a:r>
            <a:r>
              <a:rPr lang="en" dirty="0" err="1"/>
              <a:t>deines</a:t>
            </a:r>
            <a:r>
              <a:rPr lang="en" dirty="0"/>
              <a:t> </a:t>
            </a:r>
            <a:r>
              <a:rPr lang="en" dirty="0" err="1"/>
              <a:t>Zustands</a:t>
            </a:r>
            <a:r>
              <a:rPr lang="en" dirty="0"/>
              <a:t> </a:t>
            </a:r>
            <a:r>
              <a:rPr lang="en" dirty="0" err="1"/>
              <a:t>im</a:t>
            </a:r>
            <a:r>
              <a:rPr lang="en" dirty="0"/>
              <a:t> </a:t>
            </a:r>
            <a:r>
              <a:rPr lang="en" dirty="0" err="1"/>
              <a:t>Hier</a:t>
            </a:r>
            <a:r>
              <a:rPr lang="en" dirty="0"/>
              <a:t> und </a:t>
            </a:r>
            <a:r>
              <a:rPr lang="en" dirty="0" err="1"/>
              <a:t>Jetzt</a:t>
            </a:r>
            <a:endParaRPr dirty="0"/>
          </a:p>
        </p:txBody>
      </p:sp>
      <p:sp>
        <p:nvSpPr>
          <p:cNvPr id="1841" name="Google Shape;1841;p79"/>
          <p:cNvSpPr txBox="1">
            <a:spLocks noGrp="1"/>
          </p:cNvSpPr>
          <p:nvPr>
            <p:ph type="subTitle" idx="2"/>
          </p:nvPr>
        </p:nvSpPr>
        <p:spPr>
          <a:xfrm>
            <a:off x="3455400" y="3354540"/>
            <a:ext cx="2230200" cy="192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Sichere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Verbindung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zum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Körper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praktizieren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2" name="Google Shape;1842;p79"/>
          <p:cNvSpPr txBox="1">
            <a:spLocks noGrp="1"/>
          </p:cNvSpPr>
          <p:nvPr>
            <p:ph type="subTitle" idx="3"/>
          </p:nvPr>
        </p:nvSpPr>
        <p:spPr>
          <a:xfrm>
            <a:off x="6207330" y="2398356"/>
            <a:ext cx="2233200" cy="701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Liebevolle</a:t>
            </a:r>
            <a:r>
              <a:rPr lang="en" dirty="0"/>
              <a:t>, </a:t>
            </a:r>
            <a:r>
              <a:rPr lang="en" dirty="0" err="1"/>
              <a:t>wertschätzende</a:t>
            </a:r>
            <a:r>
              <a:rPr lang="en" dirty="0"/>
              <a:t> </a:t>
            </a:r>
            <a:r>
              <a:rPr lang="en" dirty="0" err="1"/>
              <a:t>Kontakte</a:t>
            </a:r>
            <a:endParaRPr dirty="0"/>
          </a:p>
        </p:txBody>
      </p:sp>
      <p:sp>
        <p:nvSpPr>
          <p:cNvPr id="1843" name="Google Shape;1843;p79"/>
          <p:cNvSpPr txBox="1">
            <a:spLocks noGrp="1"/>
          </p:cNvSpPr>
          <p:nvPr>
            <p:ph type="subTitle" idx="4"/>
          </p:nvPr>
        </p:nvSpPr>
        <p:spPr>
          <a:xfrm>
            <a:off x="703470" y="4099112"/>
            <a:ext cx="2230200" cy="29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Innehalten, den Geist zur Ruhe kommen lassen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4" name="Google Shape;1844;p79"/>
          <p:cNvSpPr txBox="1">
            <a:spLocks noGrp="1"/>
          </p:cNvSpPr>
          <p:nvPr>
            <p:ph type="subTitle" idx="5"/>
          </p:nvPr>
        </p:nvSpPr>
        <p:spPr>
          <a:xfrm>
            <a:off x="6208815" y="3858624"/>
            <a:ext cx="2230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Genug</a:t>
            </a:r>
            <a:r>
              <a:rPr lang="en" dirty="0"/>
              <a:t> </a:t>
            </a:r>
            <a:r>
              <a:rPr lang="en" dirty="0" err="1"/>
              <a:t>Nahrung</a:t>
            </a:r>
            <a:r>
              <a:rPr lang="en" dirty="0"/>
              <a:t>, </a:t>
            </a:r>
            <a:r>
              <a:rPr lang="en" dirty="0" err="1"/>
              <a:t>finanzielle</a:t>
            </a:r>
            <a:r>
              <a:rPr lang="en" dirty="0"/>
              <a:t> </a:t>
            </a:r>
            <a:r>
              <a:rPr lang="en" dirty="0" err="1"/>
              <a:t>Mittel</a:t>
            </a:r>
            <a:r>
              <a:rPr lang="en" dirty="0"/>
              <a:t>, A</a:t>
            </a:r>
            <a:r>
              <a:rPr lang="de-DE" dirty="0" err="1"/>
              <a:t>r</a:t>
            </a:r>
            <a:r>
              <a:rPr lang="en" dirty="0" err="1"/>
              <a:t>beit</a:t>
            </a:r>
            <a:r>
              <a:rPr lang="en" dirty="0"/>
              <a:t>, </a:t>
            </a:r>
            <a:r>
              <a:rPr lang="en" dirty="0" err="1"/>
              <a:t>Wohnraum</a:t>
            </a:r>
            <a:r>
              <a:rPr lang="en" dirty="0"/>
              <a:t>, </a:t>
            </a:r>
            <a:r>
              <a:rPr lang="en" dirty="0" err="1"/>
              <a:t>Bewegung</a:t>
            </a:r>
            <a:endParaRPr dirty="0"/>
          </a:p>
        </p:txBody>
      </p:sp>
      <p:sp>
        <p:nvSpPr>
          <p:cNvPr id="1845" name="Google Shape;1845;p79"/>
          <p:cNvSpPr txBox="1">
            <a:spLocks noGrp="1"/>
          </p:cNvSpPr>
          <p:nvPr>
            <p:ph type="subTitle" idx="6"/>
          </p:nvPr>
        </p:nvSpPr>
        <p:spPr>
          <a:xfrm>
            <a:off x="703470" y="1739500"/>
            <a:ext cx="22302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Achtsamkeit</a:t>
            </a:r>
            <a:endParaRPr dirty="0"/>
          </a:p>
        </p:txBody>
      </p:sp>
      <p:sp>
        <p:nvSpPr>
          <p:cNvPr id="1846" name="Google Shape;1846;p79"/>
          <p:cNvSpPr txBox="1">
            <a:spLocks noGrp="1"/>
          </p:cNvSpPr>
          <p:nvPr>
            <p:ph type="subTitle" idx="7"/>
          </p:nvPr>
        </p:nvSpPr>
        <p:spPr>
          <a:xfrm>
            <a:off x="3455400" y="3100350"/>
            <a:ext cx="2230200" cy="340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TraumasensiblesYoga</a:t>
            </a:r>
            <a:endParaRPr dirty="0"/>
          </a:p>
        </p:txBody>
      </p:sp>
      <p:sp>
        <p:nvSpPr>
          <p:cNvPr id="1847" name="Google Shape;1847;p79"/>
          <p:cNvSpPr txBox="1">
            <a:spLocks noGrp="1"/>
          </p:cNvSpPr>
          <p:nvPr>
            <p:ph type="subTitle" idx="8"/>
          </p:nvPr>
        </p:nvSpPr>
        <p:spPr>
          <a:xfrm>
            <a:off x="6207330" y="1739500"/>
            <a:ext cx="2233200" cy="8244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Nährende</a:t>
            </a:r>
            <a:r>
              <a:rPr lang="en" dirty="0"/>
              <a:t> </a:t>
            </a:r>
            <a:r>
              <a:rPr lang="en" dirty="0" err="1"/>
              <a:t>Verbindungen</a:t>
            </a:r>
            <a:endParaRPr dirty="0"/>
          </a:p>
        </p:txBody>
      </p:sp>
      <p:sp>
        <p:nvSpPr>
          <p:cNvPr id="1848" name="Google Shape;1848;p79"/>
          <p:cNvSpPr txBox="1">
            <a:spLocks noGrp="1"/>
          </p:cNvSpPr>
          <p:nvPr>
            <p:ph type="subTitle" idx="9"/>
          </p:nvPr>
        </p:nvSpPr>
        <p:spPr>
          <a:xfrm>
            <a:off x="703470" y="3441048"/>
            <a:ext cx="2230200" cy="7544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Traumasensible</a:t>
            </a:r>
            <a:r>
              <a:rPr lang="en" dirty="0"/>
              <a:t> Meditation</a:t>
            </a:r>
            <a:endParaRPr dirty="0"/>
          </a:p>
        </p:txBody>
      </p:sp>
      <p:sp>
        <p:nvSpPr>
          <p:cNvPr id="1849" name="Google Shape;1849;p79"/>
          <p:cNvSpPr txBox="1">
            <a:spLocks noGrp="1"/>
          </p:cNvSpPr>
          <p:nvPr>
            <p:ph type="subTitle" idx="13"/>
          </p:nvPr>
        </p:nvSpPr>
        <p:spPr>
          <a:xfrm>
            <a:off x="6208815" y="3441048"/>
            <a:ext cx="22302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Ressourcen</a:t>
            </a:r>
            <a:endParaRPr dirty="0"/>
          </a:p>
        </p:txBody>
      </p:sp>
      <p:sp>
        <p:nvSpPr>
          <p:cNvPr id="1850" name="Google Shape;1850;p79"/>
          <p:cNvSpPr/>
          <p:nvPr/>
        </p:nvSpPr>
        <p:spPr>
          <a:xfrm>
            <a:off x="6208832" y="1237021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79"/>
          <p:cNvSpPr/>
          <p:nvPr/>
        </p:nvSpPr>
        <p:spPr>
          <a:xfrm>
            <a:off x="3455407" y="2087796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79"/>
          <p:cNvSpPr/>
          <p:nvPr/>
        </p:nvSpPr>
        <p:spPr>
          <a:xfrm>
            <a:off x="720007" y="2938571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79"/>
          <p:cNvSpPr/>
          <p:nvPr/>
        </p:nvSpPr>
        <p:spPr>
          <a:xfrm>
            <a:off x="720007" y="1237021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79"/>
          <p:cNvSpPr/>
          <p:nvPr/>
        </p:nvSpPr>
        <p:spPr>
          <a:xfrm>
            <a:off x="798157" y="3068069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5" name="Google Shape;1855;p79"/>
          <p:cNvGrpSpPr/>
          <p:nvPr/>
        </p:nvGrpSpPr>
        <p:grpSpPr>
          <a:xfrm>
            <a:off x="6339121" y="1330911"/>
            <a:ext cx="278795" cy="351615"/>
            <a:chOff x="8010427" y="3348503"/>
            <a:chExt cx="278795" cy="351615"/>
          </a:xfrm>
        </p:grpSpPr>
        <p:sp>
          <p:nvSpPr>
            <p:cNvPr id="1856" name="Google Shape;1856;p79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9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9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9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79"/>
          <p:cNvGrpSpPr/>
          <p:nvPr/>
        </p:nvGrpSpPr>
        <p:grpSpPr>
          <a:xfrm>
            <a:off x="3549286" y="2182314"/>
            <a:ext cx="351615" cy="350373"/>
            <a:chOff x="6203579" y="3348981"/>
            <a:chExt cx="351615" cy="350373"/>
          </a:xfrm>
        </p:grpSpPr>
        <p:sp>
          <p:nvSpPr>
            <p:cNvPr id="1861" name="Google Shape;1861;p79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9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9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9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9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6" name="Google Shape;1866;p79"/>
          <p:cNvGrpSpPr/>
          <p:nvPr/>
        </p:nvGrpSpPr>
        <p:grpSpPr>
          <a:xfrm>
            <a:off x="806117" y="1362950"/>
            <a:ext cx="367161" cy="287523"/>
            <a:chOff x="4878379" y="2473892"/>
            <a:chExt cx="367161" cy="287523"/>
          </a:xfrm>
        </p:grpSpPr>
        <p:sp>
          <p:nvSpPr>
            <p:cNvPr id="1867" name="Google Shape;1867;p79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9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9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9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9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2" name="Google Shape;1872;p79"/>
          <p:cNvGrpSpPr/>
          <p:nvPr/>
        </p:nvGrpSpPr>
        <p:grpSpPr>
          <a:xfrm>
            <a:off x="6294549" y="3035113"/>
            <a:ext cx="367925" cy="352380"/>
            <a:chOff x="7101317" y="2441655"/>
            <a:chExt cx="367925" cy="352380"/>
          </a:xfrm>
        </p:grpSpPr>
        <p:sp>
          <p:nvSpPr>
            <p:cNvPr id="1873" name="Google Shape;1873;p79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9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67"/>
          <p:cNvSpPr/>
          <p:nvPr/>
        </p:nvSpPr>
        <p:spPr>
          <a:xfrm>
            <a:off x="731357" y="1146000"/>
            <a:ext cx="1425600" cy="142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67"/>
          <p:cNvSpPr txBox="1">
            <a:spLocks noGrp="1"/>
          </p:cNvSpPr>
          <p:nvPr>
            <p:ph type="title"/>
          </p:nvPr>
        </p:nvSpPr>
        <p:spPr>
          <a:xfrm>
            <a:off x="709600" y="3192936"/>
            <a:ext cx="4881000" cy="408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Selbst</a:t>
            </a:r>
            <a:r>
              <a:rPr lang="en" dirty="0"/>
              <a:t>- &amp; </a:t>
            </a:r>
            <a:br>
              <a:rPr lang="en" dirty="0"/>
            </a:br>
            <a:r>
              <a:rPr lang="en" dirty="0"/>
              <a:t>Co-Regulation</a:t>
            </a:r>
            <a:endParaRPr dirty="0"/>
          </a:p>
        </p:txBody>
      </p:sp>
      <p:sp>
        <p:nvSpPr>
          <p:cNvPr id="1555" name="Google Shape;1555;p67"/>
          <p:cNvSpPr txBox="1">
            <a:spLocks noGrp="1"/>
          </p:cNvSpPr>
          <p:nvPr>
            <p:ph type="title" idx="2"/>
          </p:nvPr>
        </p:nvSpPr>
        <p:spPr>
          <a:xfrm>
            <a:off x="709600" y="1437900"/>
            <a:ext cx="146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556" name="Google Shape;1556;p67"/>
          <p:cNvGrpSpPr/>
          <p:nvPr/>
        </p:nvGrpSpPr>
        <p:grpSpPr>
          <a:xfrm>
            <a:off x="5695981" y="0"/>
            <a:ext cx="3106191" cy="5212431"/>
            <a:chOff x="5695981" y="0"/>
            <a:chExt cx="3106191" cy="5212431"/>
          </a:xfrm>
        </p:grpSpPr>
        <p:sp>
          <p:nvSpPr>
            <p:cNvPr id="1557" name="Google Shape;1557;p67"/>
            <p:cNvSpPr/>
            <p:nvPr/>
          </p:nvSpPr>
          <p:spPr>
            <a:xfrm>
              <a:off x="6127616" y="3302055"/>
              <a:ext cx="2275145" cy="1870720"/>
            </a:xfrm>
            <a:custGeom>
              <a:avLst/>
              <a:gdLst/>
              <a:ahLst/>
              <a:cxnLst/>
              <a:rect l="l" t="t" r="r" b="b"/>
              <a:pathLst>
                <a:path w="36696" h="30173" extrusionOk="0">
                  <a:moveTo>
                    <a:pt x="21689" y="1"/>
                  </a:moveTo>
                  <a:lnTo>
                    <a:pt x="18328" y="241"/>
                  </a:lnTo>
                  <a:lnTo>
                    <a:pt x="14967" y="1"/>
                  </a:lnTo>
                  <a:lnTo>
                    <a:pt x="14967" y="1"/>
                  </a:lnTo>
                  <a:lnTo>
                    <a:pt x="15127" y="1041"/>
                  </a:lnTo>
                  <a:lnTo>
                    <a:pt x="15247" y="2122"/>
                  </a:lnTo>
                  <a:lnTo>
                    <a:pt x="15367" y="3442"/>
                  </a:lnTo>
                  <a:lnTo>
                    <a:pt x="15407" y="4843"/>
                  </a:lnTo>
                  <a:lnTo>
                    <a:pt x="15407" y="5523"/>
                  </a:lnTo>
                  <a:lnTo>
                    <a:pt x="15407" y="6203"/>
                  </a:lnTo>
                  <a:lnTo>
                    <a:pt x="15367" y="6804"/>
                  </a:lnTo>
                  <a:lnTo>
                    <a:pt x="15247" y="7364"/>
                  </a:lnTo>
                  <a:lnTo>
                    <a:pt x="15127" y="7844"/>
                  </a:lnTo>
                  <a:lnTo>
                    <a:pt x="14967" y="8244"/>
                  </a:lnTo>
                  <a:lnTo>
                    <a:pt x="14847" y="8404"/>
                  </a:lnTo>
                  <a:lnTo>
                    <a:pt x="14687" y="8604"/>
                  </a:lnTo>
                  <a:lnTo>
                    <a:pt x="14206" y="8964"/>
                  </a:lnTo>
                  <a:lnTo>
                    <a:pt x="13566" y="9405"/>
                  </a:lnTo>
                  <a:lnTo>
                    <a:pt x="12806" y="9845"/>
                  </a:lnTo>
                  <a:lnTo>
                    <a:pt x="10965" y="10845"/>
                  </a:lnTo>
                  <a:lnTo>
                    <a:pt x="8884" y="11925"/>
                  </a:lnTo>
                  <a:lnTo>
                    <a:pt x="7804" y="12486"/>
                  </a:lnTo>
                  <a:lnTo>
                    <a:pt x="6764" y="13086"/>
                  </a:lnTo>
                  <a:lnTo>
                    <a:pt x="5803" y="13686"/>
                  </a:lnTo>
                  <a:lnTo>
                    <a:pt x="4883" y="14286"/>
                  </a:lnTo>
                  <a:lnTo>
                    <a:pt x="4043" y="14887"/>
                  </a:lnTo>
                  <a:lnTo>
                    <a:pt x="3322" y="15527"/>
                  </a:lnTo>
                  <a:lnTo>
                    <a:pt x="3042" y="15807"/>
                  </a:lnTo>
                  <a:lnTo>
                    <a:pt x="2802" y="16127"/>
                  </a:lnTo>
                  <a:lnTo>
                    <a:pt x="2562" y="16447"/>
                  </a:lnTo>
                  <a:lnTo>
                    <a:pt x="2402" y="16767"/>
                  </a:lnTo>
                  <a:lnTo>
                    <a:pt x="2162" y="17288"/>
                  </a:lnTo>
                  <a:lnTo>
                    <a:pt x="1962" y="17928"/>
                  </a:lnTo>
                  <a:lnTo>
                    <a:pt x="1762" y="18688"/>
                  </a:lnTo>
                  <a:lnTo>
                    <a:pt x="1562" y="19488"/>
                  </a:lnTo>
                  <a:lnTo>
                    <a:pt x="1201" y="21289"/>
                  </a:lnTo>
                  <a:lnTo>
                    <a:pt x="881" y="23250"/>
                  </a:lnTo>
                  <a:lnTo>
                    <a:pt x="601" y="25211"/>
                  </a:lnTo>
                  <a:lnTo>
                    <a:pt x="361" y="27091"/>
                  </a:lnTo>
                  <a:lnTo>
                    <a:pt x="1" y="30172"/>
                  </a:lnTo>
                  <a:lnTo>
                    <a:pt x="36695" y="30172"/>
                  </a:lnTo>
                  <a:lnTo>
                    <a:pt x="36335" y="27091"/>
                  </a:lnTo>
                  <a:lnTo>
                    <a:pt x="36095" y="25211"/>
                  </a:lnTo>
                  <a:lnTo>
                    <a:pt x="35815" y="23250"/>
                  </a:lnTo>
                  <a:lnTo>
                    <a:pt x="35495" y="21289"/>
                  </a:lnTo>
                  <a:lnTo>
                    <a:pt x="35094" y="19488"/>
                  </a:lnTo>
                  <a:lnTo>
                    <a:pt x="34894" y="18688"/>
                  </a:lnTo>
                  <a:lnTo>
                    <a:pt x="34694" y="17928"/>
                  </a:lnTo>
                  <a:lnTo>
                    <a:pt x="34494" y="17288"/>
                  </a:lnTo>
                  <a:lnTo>
                    <a:pt x="34294" y="16767"/>
                  </a:lnTo>
                  <a:lnTo>
                    <a:pt x="34094" y="16447"/>
                  </a:lnTo>
                  <a:lnTo>
                    <a:pt x="33894" y="16127"/>
                  </a:lnTo>
                  <a:lnTo>
                    <a:pt x="33654" y="15807"/>
                  </a:lnTo>
                  <a:lnTo>
                    <a:pt x="33334" y="15527"/>
                  </a:lnTo>
                  <a:lnTo>
                    <a:pt x="32654" y="14887"/>
                  </a:lnTo>
                  <a:lnTo>
                    <a:pt x="31813" y="14286"/>
                  </a:lnTo>
                  <a:lnTo>
                    <a:pt x="30893" y="13686"/>
                  </a:lnTo>
                  <a:lnTo>
                    <a:pt x="29892" y="13086"/>
                  </a:lnTo>
                  <a:lnTo>
                    <a:pt x="28852" y="12486"/>
                  </a:lnTo>
                  <a:lnTo>
                    <a:pt x="27812" y="11925"/>
                  </a:lnTo>
                  <a:lnTo>
                    <a:pt x="25731" y="10845"/>
                  </a:lnTo>
                  <a:lnTo>
                    <a:pt x="23890" y="9845"/>
                  </a:lnTo>
                  <a:lnTo>
                    <a:pt x="23130" y="9405"/>
                  </a:lnTo>
                  <a:lnTo>
                    <a:pt x="22490" y="8964"/>
                  </a:lnTo>
                  <a:lnTo>
                    <a:pt x="22009" y="8604"/>
                  </a:lnTo>
                  <a:lnTo>
                    <a:pt x="21809" y="8404"/>
                  </a:lnTo>
                  <a:lnTo>
                    <a:pt x="21689" y="8244"/>
                  </a:lnTo>
                  <a:lnTo>
                    <a:pt x="21529" y="7844"/>
                  </a:lnTo>
                  <a:lnTo>
                    <a:pt x="21409" y="7364"/>
                  </a:lnTo>
                  <a:lnTo>
                    <a:pt x="21329" y="6804"/>
                  </a:lnTo>
                  <a:lnTo>
                    <a:pt x="21289" y="6203"/>
                  </a:lnTo>
                  <a:lnTo>
                    <a:pt x="21249" y="5523"/>
                  </a:lnTo>
                  <a:lnTo>
                    <a:pt x="21249" y="4843"/>
                  </a:lnTo>
                  <a:lnTo>
                    <a:pt x="21329" y="3442"/>
                  </a:lnTo>
                  <a:lnTo>
                    <a:pt x="21449" y="2122"/>
                  </a:lnTo>
                  <a:lnTo>
                    <a:pt x="21569" y="1041"/>
                  </a:lnTo>
                  <a:lnTo>
                    <a:pt x="2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7"/>
            <p:cNvSpPr/>
            <p:nvPr/>
          </p:nvSpPr>
          <p:spPr>
            <a:xfrm>
              <a:off x="6115217" y="3994271"/>
              <a:ext cx="1178554" cy="1185932"/>
            </a:xfrm>
            <a:custGeom>
              <a:avLst/>
              <a:gdLst/>
              <a:ahLst/>
              <a:cxnLst/>
              <a:rect l="l" t="t" r="r" b="b"/>
              <a:pathLst>
                <a:path w="19009" h="19128" extrusionOk="0">
                  <a:moveTo>
                    <a:pt x="10285" y="0"/>
                  </a:moveTo>
                  <a:lnTo>
                    <a:pt x="7804" y="1281"/>
                  </a:lnTo>
                  <a:lnTo>
                    <a:pt x="6603" y="1961"/>
                  </a:lnTo>
                  <a:lnTo>
                    <a:pt x="5483" y="2681"/>
                  </a:lnTo>
                  <a:lnTo>
                    <a:pt x="4443" y="3361"/>
                  </a:lnTo>
                  <a:lnTo>
                    <a:pt x="4002" y="3722"/>
                  </a:lnTo>
                  <a:lnTo>
                    <a:pt x="3562" y="4082"/>
                  </a:lnTo>
                  <a:lnTo>
                    <a:pt x="3202" y="4442"/>
                  </a:lnTo>
                  <a:lnTo>
                    <a:pt x="2882" y="4802"/>
                  </a:lnTo>
                  <a:lnTo>
                    <a:pt x="2642" y="5162"/>
                  </a:lnTo>
                  <a:lnTo>
                    <a:pt x="2442" y="5522"/>
                  </a:lnTo>
                  <a:lnTo>
                    <a:pt x="2202" y="6083"/>
                  </a:lnTo>
                  <a:lnTo>
                    <a:pt x="2002" y="6723"/>
                  </a:lnTo>
                  <a:lnTo>
                    <a:pt x="1802" y="7483"/>
                  </a:lnTo>
                  <a:lnTo>
                    <a:pt x="1601" y="8323"/>
                  </a:lnTo>
                  <a:lnTo>
                    <a:pt x="1201" y="10124"/>
                  </a:lnTo>
                  <a:lnTo>
                    <a:pt x="881" y="12085"/>
                  </a:lnTo>
                  <a:lnTo>
                    <a:pt x="601" y="14086"/>
                  </a:lnTo>
                  <a:lnTo>
                    <a:pt x="361" y="16006"/>
                  </a:lnTo>
                  <a:lnTo>
                    <a:pt x="1" y="19127"/>
                  </a:lnTo>
                  <a:lnTo>
                    <a:pt x="19008" y="19127"/>
                  </a:lnTo>
                  <a:lnTo>
                    <a:pt x="19008" y="8603"/>
                  </a:lnTo>
                  <a:lnTo>
                    <a:pt x="18048" y="7963"/>
                  </a:lnTo>
                  <a:lnTo>
                    <a:pt x="17127" y="7283"/>
                  </a:lnTo>
                  <a:lnTo>
                    <a:pt x="16247" y="6603"/>
                  </a:lnTo>
                  <a:lnTo>
                    <a:pt x="15447" y="5922"/>
                  </a:lnTo>
                  <a:lnTo>
                    <a:pt x="14687" y="5242"/>
                  </a:lnTo>
                  <a:lnTo>
                    <a:pt x="14006" y="4562"/>
                  </a:lnTo>
                  <a:lnTo>
                    <a:pt x="13366" y="3922"/>
                  </a:lnTo>
                  <a:lnTo>
                    <a:pt x="12766" y="3321"/>
                  </a:lnTo>
                  <a:lnTo>
                    <a:pt x="11805" y="2161"/>
                  </a:lnTo>
                  <a:lnTo>
                    <a:pt x="11045" y="1201"/>
                  </a:lnTo>
                  <a:lnTo>
                    <a:pt x="10525" y="440"/>
                  </a:lnTo>
                  <a:lnTo>
                    <a:pt x="10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7"/>
            <p:cNvSpPr/>
            <p:nvPr/>
          </p:nvSpPr>
          <p:spPr>
            <a:xfrm>
              <a:off x="7236588" y="3994271"/>
              <a:ext cx="1178554" cy="1185932"/>
            </a:xfrm>
            <a:custGeom>
              <a:avLst/>
              <a:gdLst/>
              <a:ahLst/>
              <a:cxnLst/>
              <a:rect l="l" t="t" r="r" b="b"/>
              <a:pathLst>
                <a:path w="19009" h="19128" extrusionOk="0">
                  <a:moveTo>
                    <a:pt x="8724" y="0"/>
                  </a:moveTo>
                  <a:lnTo>
                    <a:pt x="8444" y="440"/>
                  </a:lnTo>
                  <a:lnTo>
                    <a:pt x="7924" y="1201"/>
                  </a:lnTo>
                  <a:lnTo>
                    <a:pt x="7204" y="2161"/>
                  </a:lnTo>
                  <a:lnTo>
                    <a:pt x="6203" y="3321"/>
                  </a:lnTo>
                  <a:lnTo>
                    <a:pt x="5643" y="3922"/>
                  </a:lnTo>
                  <a:lnTo>
                    <a:pt x="5003" y="4562"/>
                  </a:lnTo>
                  <a:lnTo>
                    <a:pt x="4282" y="5242"/>
                  </a:lnTo>
                  <a:lnTo>
                    <a:pt x="3562" y="5922"/>
                  </a:lnTo>
                  <a:lnTo>
                    <a:pt x="2722" y="6603"/>
                  </a:lnTo>
                  <a:lnTo>
                    <a:pt x="1882" y="7283"/>
                  </a:lnTo>
                  <a:lnTo>
                    <a:pt x="961" y="7963"/>
                  </a:lnTo>
                  <a:lnTo>
                    <a:pt x="1" y="8603"/>
                  </a:lnTo>
                  <a:lnTo>
                    <a:pt x="1" y="19127"/>
                  </a:lnTo>
                  <a:lnTo>
                    <a:pt x="19008" y="19127"/>
                  </a:lnTo>
                  <a:lnTo>
                    <a:pt x="18648" y="16006"/>
                  </a:lnTo>
                  <a:lnTo>
                    <a:pt x="18408" y="14086"/>
                  </a:lnTo>
                  <a:lnTo>
                    <a:pt x="18088" y="12085"/>
                  </a:lnTo>
                  <a:lnTo>
                    <a:pt x="17768" y="10124"/>
                  </a:lnTo>
                  <a:lnTo>
                    <a:pt x="17408" y="8323"/>
                  </a:lnTo>
                  <a:lnTo>
                    <a:pt x="17207" y="7483"/>
                  </a:lnTo>
                  <a:lnTo>
                    <a:pt x="17007" y="6723"/>
                  </a:lnTo>
                  <a:lnTo>
                    <a:pt x="16767" y="6083"/>
                  </a:lnTo>
                  <a:lnTo>
                    <a:pt x="16567" y="5522"/>
                  </a:lnTo>
                  <a:lnTo>
                    <a:pt x="16367" y="5162"/>
                  </a:lnTo>
                  <a:lnTo>
                    <a:pt x="16087" y="4802"/>
                  </a:lnTo>
                  <a:lnTo>
                    <a:pt x="15767" y="4442"/>
                  </a:lnTo>
                  <a:lnTo>
                    <a:pt x="15407" y="4082"/>
                  </a:lnTo>
                  <a:lnTo>
                    <a:pt x="15007" y="3722"/>
                  </a:lnTo>
                  <a:lnTo>
                    <a:pt x="14526" y="3361"/>
                  </a:lnTo>
                  <a:lnTo>
                    <a:pt x="13526" y="2681"/>
                  </a:lnTo>
                  <a:lnTo>
                    <a:pt x="12366" y="1961"/>
                  </a:lnTo>
                  <a:lnTo>
                    <a:pt x="11165" y="128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7"/>
            <p:cNvSpPr/>
            <p:nvPr/>
          </p:nvSpPr>
          <p:spPr>
            <a:xfrm>
              <a:off x="6517155" y="4701305"/>
              <a:ext cx="76942" cy="511126"/>
            </a:xfrm>
            <a:custGeom>
              <a:avLst/>
              <a:gdLst/>
              <a:ahLst/>
              <a:cxnLst/>
              <a:rect l="l" t="t" r="r" b="b"/>
              <a:pathLst>
                <a:path w="1241" h="8244" extrusionOk="0">
                  <a:moveTo>
                    <a:pt x="1081" y="1"/>
                  </a:moveTo>
                  <a:lnTo>
                    <a:pt x="0" y="8204"/>
                  </a:lnTo>
                  <a:lnTo>
                    <a:pt x="160" y="8244"/>
                  </a:lnTo>
                  <a:lnTo>
                    <a:pt x="1241" y="41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7"/>
            <p:cNvSpPr/>
            <p:nvPr/>
          </p:nvSpPr>
          <p:spPr>
            <a:xfrm>
              <a:off x="7903943" y="4701305"/>
              <a:ext cx="77004" cy="511126"/>
            </a:xfrm>
            <a:custGeom>
              <a:avLst/>
              <a:gdLst/>
              <a:ahLst/>
              <a:cxnLst/>
              <a:rect l="l" t="t" r="r" b="b"/>
              <a:pathLst>
                <a:path w="1242" h="8244" extrusionOk="0">
                  <a:moveTo>
                    <a:pt x="161" y="1"/>
                  </a:moveTo>
                  <a:lnTo>
                    <a:pt x="1" y="41"/>
                  </a:lnTo>
                  <a:lnTo>
                    <a:pt x="1081" y="8244"/>
                  </a:lnTo>
                  <a:lnTo>
                    <a:pt x="1241" y="8204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7"/>
            <p:cNvSpPr/>
            <p:nvPr/>
          </p:nvSpPr>
          <p:spPr>
            <a:xfrm>
              <a:off x="7067890" y="3369075"/>
              <a:ext cx="397047" cy="367225"/>
            </a:xfrm>
            <a:custGeom>
              <a:avLst/>
              <a:gdLst/>
              <a:ahLst/>
              <a:cxnLst/>
              <a:rect l="l" t="t" r="r" b="b"/>
              <a:pathLst>
                <a:path w="6404" h="5923" extrusionOk="0">
                  <a:moveTo>
                    <a:pt x="6403" y="0"/>
                  </a:moveTo>
                  <a:lnTo>
                    <a:pt x="1" y="280"/>
                  </a:lnTo>
                  <a:lnTo>
                    <a:pt x="161" y="2041"/>
                  </a:lnTo>
                  <a:lnTo>
                    <a:pt x="241" y="3042"/>
                  </a:lnTo>
                  <a:lnTo>
                    <a:pt x="241" y="4042"/>
                  </a:lnTo>
                  <a:lnTo>
                    <a:pt x="641" y="4442"/>
                  </a:lnTo>
                  <a:lnTo>
                    <a:pt x="1121" y="4802"/>
                  </a:lnTo>
                  <a:lnTo>
                    <a:pt x="1681" y="5162"/>
                  </a:lnTo>
                  <a:lnTo>
                    <a:pt x="2002" y="5322"/>
                  </a:lnTo>
                  <a:lnTo>
                    <a:pt x="2362" y="5482"/>
                  </a:lnTo>
                  <a:lnTo>
                    <a:pt x="2722" y="5602"/>
                  </a:lnTo>
                  <a:lnTo>
                    <a:pt x="3122" y="5723"/>
                  </a:lnTo>
                  <a:lnTo>
                    <a:pt x="3562" y="5803"/>
                  </a:lnTo>
                  <a:lnTo>
                    <a:pt x="4002" y="5883"/>
                  </a:lnTo>
                  <a:lnTo>
                    <a:pt x="4523" y="5923"/>
                  </a:lnTo>
                  <a:lnTo>
                    <a:pt x="5043" y="5923"/>
                  </a:lnTo>
                  <a:lnTo>
                    <a:pt x="5603" y="5883"/>
                  </a:lnTo>
                  <a:lnTo>
                    <a:pt x="6163" y="5843"/>
                  </a:lnTo>
                  <a:lnTo>
                    <a:pt x="6123" y="5162"/>
                  </a:lnTo>
                  <a:lnTo>
                    <a:pt x="6083" y="4402"/>
                  </a:lnTo>
                  <a:lnTo>
                    <a:pt x="6083" y="3602"/>
                  </a:lnTo>
                  <a:lnTo>
                    <a:pt x="6123" y="2801"/>
                  </a:lnTo>
                  <a:lnTo>
                    <a:pt x="6243" y="1281"/>
                  </a:lnTo>
                  <a:lnTo>
                    <a:pt x="64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7"/>
            <p:cNvSpPr/>
            <p:nvPr/>
          </p:nvSpPr>
          <p:spPr>
            <a:xfrm>
              <a:off x="5695981" y="0"/>
              <a:ext cx="3106191" cy="3225292"/>
            </a:xfrm>
            <a:custGeom>
              <a:avLst/>
              <a:gdLst/>
              <a:ahLst/>
              <a:cxnLst/>
              <a:rect l="l" t="t" r="r" b="b"/>
              <a:pathLst>
                <a:path w="50100" h="52021" extrusionOk="0">
                  <a:moveTo>
                    <a:pt x="0" y="1"/>
                  </a:moveTo>
                  <a:lnTo>
                    <a:pt x="560" y="20889"/>
                  </a:lnTo>
                  <a:lnTo>
                    <a:pt x="480" y="21129"/>
                  </a:lnTo>
                  <a:lnTo>
                    <a:pt x="360" y="21769"/>
                  </a:lnTo>
                  <a:lnTo>
                    <a:pt x="320" y="22249"/>
                  </a:lnTo>
                  <a:lnTo>
                    <a:pt x="280" y="22769"/>
                  </a:lnTo>
                  <a:lnTo>
                    <a:pt x="280" y="23370"/>
                  </a:lnTo>
                  <a:lnTo>
                    <a:pt x="360" y="24010"/>
                  </a:lnTo>
                  <a:lnTo>
                    <a:pt x="480" y="24690"/>
                  </a:lnTo>
                  <a:lnTo>
                    <a:pt x="681" y="25410"/>
                  </a:lnTo>
                  <a:lnTo>
                    <a:pt x="1001" y="26171"/>
                  </a:lnTo>
                  <a:lnTo>
                    <a:pt x="1201" y="26571"/>
                  </a:lnTo>
                  <a:lnTo>
                    <a:pt x="1401" y="26931"/>
                  </a:lnTo>
                  <a:lnTo>
                    <a:pt x="1641" y="27331"/>
                  </a:lnTo>
                  <a:lnTo>
                    <a:pt x="1921" y="27731"/>
                  </a:lnTo>
                  <a:lnTo>
                    <a:pt x="2241" y="28091"/>
                  </a:lnTo>
                  <a:lnTo>
                    <a:pt x="2561" y="28492"/>
                  </a:lnTo>
                  <a:lnTo>
                    <a:pt x="2961" y="28852"/>
                  </a:lnTo>
                  <a:lnTo>
                    <a:pt x="3362" y="29252"/>
                  </a:lnTo>
                  <a:lnTo>
                    <a:pt x="3842" y="29612"/>
                  </a:lnTo>
                  <a:lnTo>
                    <a:pt x="4322" y="29972"/>
                  </a:lnTo>
                  <a:lnTo>
                    <a:pt x="6083" y="31213"/>
                  </a:lnTo>
                  <a:lnTo>
                    <a:pt x="6763" y="31733"/>
                  </a:lnTo>
                  <a:lnTo>
                    <a:pt x="7283" y="32173"/>
                  </a:lnTo>
                  <a:lnTo>
                    <a:pt x="7723" y="32613"/>
                  </a:lnTo>
                  <a:lnTo>
                    <a:pt x="8123" y="32973"/>
                  </a:lnTo>
                  <a:lnTo>
                    <a:pt x="8404" y="33333"/>
                  </a:lnTo>
                  <a:lnTo>
                    <a:pt x="8644" y="33694"/>
                  </a:lnTo>
                  <a:lnTo>
                    <a:pt x="8884" y="34094"/>
                  </a:lnTo>
                  <a:lnTo>
                    <a:pt x="9084" y="34454"/>
                  </a:lnTo>
                  <a:lnTo>
                    <a:pt x="9524" y="35374"/>
                  </a:lnTo>
                  <a:lnTo>
                    <a:pt x="10164" y="36575"/>
                  </a:lnTo>
                  <a:lnTo>
                    <a:pt x="10564" y="37295"/>
                  </a:lnTo>
                  <a:lnTo>
                    <a:pt x="11085" y="38135"/>
                  </a:lnTo>
                  <a:lnTo>
                    <a:pt x="11605" y="38936"/>
                  </a:lnTo>
                  <a:lnTo>
                    <a:pt x="12085" y="39616"/>
                  </a:lnTo>
                  <a:lnTo>
                    <a:pt x="12485" y="40176"/>
                  </a:lnTo>
                  <a:lnTo>
                    <a:pt x="12885" y="40656"/>
                  </a:lnTo>
                  <a:lnTo>
                    <a:pt x="13245" y="41056"/>
                  </a:lnTo>
                  <a:lnTo>
                    <a:pt x="13565" y="41336"/>
                  </a:lnTo>
                  <a:lnTo>
                    <a:pt x="14126" y="41817"/>
                  </a:lnTo>
                  <a:lnTo>
                    <a:pt x="14686" y="42217"/>
                  </a:lnTo>
                  <a:lnTo>
                    <a:pt x="15246" y="42617"/>
                  </a:lnTo>
                  <a:lnTo>
                    <a:pt x="15566" y="42897"/>
                  </a:lnTo>
                  <a:lnTo>
                    <a:pt x="15886" y="43177"/>
                  </a:lnTo>
                  <a:lnTo>
                    <a:pt x="16207" y="43577"/>
                  </a:lnTo>
                  <a:lnTo>
                    <a:pt x="16607" y="44057"/>
                  </a:lnTo>
                  <a:lnTo>
                    <a:pt x="16967" y="44578"/>
                  </a:lnTo>
                  <a:lnTo>
                    <a:pt x="17287" y="45058"/>
                  </a:lnTo>
                  <a:lnTo>
                    <a:pt x="17567" y="45578"/>
                  </a:lnTo>
                  <a:lnTo>
                    <a:pt x="17767" y="46098"/>
                  </a:lnTo>
                  <a:lnTo>
                    <a:pt x="17967" y="46578"/>
                  </a:lnTo>
                  <a:lnTo>
                    <a:pt x="18127" y="47099"/>
                  </a:lnTo>
                  <a:lnTo>
                    <a:pt x="18407" y="48019"/>
                  </a:lnTo>
                  <a:lnTo>
                    <a:pt x="18647" y="48899"/>
                  </a:lnTo>
                  <a:lnTo>
                    <a:pt x="18808" y="49299"/>
                  </a:lnTo>
                  <a:lnTo>
                    <a:pt x="18968" y="49700"/>
                  </a:lnTo>
                  <a:lnTo>
                    <a:pt x="19168" y="50060"/>
                  </a:lnTo>
                  <a:lnTo>
                    <a:pt x="19368" y="50420"/>
                  </a:lnTo>
                  <a:lnTo>
                    <a:pt x="19648" y="50740"/>
                  </a:lnTo>
                  <a:lnTo>
                    <a:pt x="19968" y="51020"/>
                  </a:lnTo>
                  <a:lnTo>
                    <a:pt x="20288" y="51220"/>
                  </a:lnTo>
                  <a:lnTo>
                    <a:pt x="20648" y="51420"/>
                  </a:lnTo>
                  <a:lnTo>
                    <a:pt x="20968" y="51580"/>
                  </a:lnTo>
                  <a:lnTo>
                    <a:pt x="21328" y="51700"/>
                  </a:lnTo>
                  <a:lnTo>
                    <a:pt x="22089" y="51860"/>
                  </a:lnTo>
                  <a:lnTo>
                    <a:pt x="22849" y="51980"/>
                  </a:lnTo>
                  <a:lnTo>
                    <a:pt x="23529" y="52020"/>
                  </a:lnTo>
                  <a:lnTo>
                    <a:pt x="24170" y="52020"/>
                  </a:lnTo>
                  <a:lnTo>
                    <a:pt x="25050" y="51940"/>
                  </a:lnTo>
                  <a:lnTo>
                    <a:pt x="25930" y="52020"/>
                  </a:lnTo>
                  <a:lnTo>
                    <a:pt x="26571" y="52020"/>
                  </a:lnTo>
                  <a:lnTo>
                    <a:pt x="27251" y="51980"/>
                  </a:lnTo>
                  <a:lnTo>
                    <a:pt x="28011" y="51860"/>
                  </a:lnTo>
                  <a:lnTo>
                    <a:pt x="28731" y="51700"/>
                  </a:lnTo>
                  <a:lnTo>
                    <a:pt x="29091" y="51580"/>
                  </a:lnTo>
                  <a:lnTo>
                    <a:pt x="29452" y="51420"/>
                  </a:lnTo>
                  <a:lnTo>
                    <a:pt x="29772" y="51220"/>
                  </a:lnTo>
                  <a:lnTo>
                    <a:pt x="30092" y="51020"/>
                  </a:lnTo>
                  <a:lnTo>
                    <a:pt x="30412" y="50740"/>
                  </a:lnTo>
                  <a:lnTo>
                    <a:pt x="30692" y="50420"/>
                  </a:lnTo>
                  <a:lnTo>
                    <a:pt x="30932" y="50060"/>
                  </a:lnTo>
                  <a:lnTo>
                    <a:pt x="31132" y="49700"/>
                  </a:lnTo>
                  <a:lnTo>
                    <a:pt x="31292" y="49299"/>
                  </a:lnTo>
                  <a:lnTo>
                    <a:pt x="31452" y="48899"/>
                  </a:lnTo>
                  <a:lnTo>
                    <a:pt x="31692" y="48019"/>
                  </a:lnTo>
                  <a:lnTo>
                    <a:pt x="31973" y="47099"/>
                  </a:lnTo>
                  <a:lnTo>
                    <a:pt x="32133" y="46578"/>
                  </a:lnTo>
                  <a:lnTo>
                    <a:pt x="32293" y="46098"/>
                  </a:lnTo>
                  <a:lnTo>
                    <a:pt x="32533" y="45578"/>
                  </a:lnTo>
                  <a:lnTo>
                    <a:pt x="32773" y="45058"/>
                  </a:lnTo>
                  <a:lnTo>
                    <a:pt x="33093" y="44578"/>
                  </a:lnTo>
                  <a:lnTo>
                    <a:pt x="33493" y="44057"/>
                  </a:lnTo>
                  <a:lnTo>
                    <a:pt x="33853" y="43577"/>
                  </a:lnTo>
                  <a:lnTo>
                    <a:pt x="34213" y="43177"/>
                  </a:lnTo>
                  <a:lnTo>
                    <a:pt x="34534" y="42897"/>
                  </a:lnTo>
                  <a:lnTo>
                    <a:pt x="34854" y="42617"/>
                  </a:lnTo>
                  <a:lnTo>
                    <a:pt x="35414" y="42217"/>
                  </a:lnTo>
                  <a:lnTo>
                    <a:pt x="35934" y="41817"/>
                  </a:lnTo>
                  <a:lnTo>
                    <a:pt x="36534" y="41336"/>
                  </a:lnTo>
                  <a:lnTo>
                    <a:pt x="36854" y="41056"/>
                  </a:lnTo>
                  <a:lnTo>
                    <a:pt x="37215" y="40656"/>
                  </a:lnTo>
                  <a:lnTo>
                    <a:pt x="37575" y="40176"/>
                  </a:lnTo>
                  <a:lnTo>
                    <a:pt x="38015" y="39616"/>
                  </a:lnTo>
                  <a:lnTo>
                    <a:pt x="38495" y="38936"/>
                  </a:lnTo>
                  <a:lnTo>
                    <a:pt x="39015" y="38135"/>
                  </a:lnTo>
                  <a:lnTo>
                    <a:pt x="39535" y="37295"/>
                  </a:lnTo>
                  <a:lnTo>
                    <a:pt x="39936" y="36575"/>
                  </a:lnTo>
                  <a:lnTo>
                    <a:pt x="40536" y="35374"/>
                  </a:lnTo>
                  <a:lnTo>
                    <a:pt x="40976" y="34454"/>
                  </a:lnTo>
                  <a:lnTo>
                    <a:pt x="41216" y="34094"/>
                  </a:lnTo>
                  <a:lnTo>
                    <a:pt x="41416" y="33694"/>
                  </a:lnTo>
                  <a:lnTo>
                    <a:pt x="41696" y="33333"/>
                  </a:lnTo>
                  <a:lnTo>
                    <a:pt x="41976" y="32973"/>
                  </a:lnTo>
                  <a:lnTo>
                    <a:pt x="42337" y="32613"/>
                  </a:lnTo>
                  <a:lnTo>
                    <a:pt x="42777" y="32173"/>
                  </a:lnTo>
                  <a:lnTo>
                    <a:pt x="43337" y="31733"/>
                  </a:lnTo>
                  <a:lnTo>
                    <a:pt x="44017" y="31213"/>
                  </a:lnTo>
                  <a:lnTo>
                    <a:pt x="45778" y="29972"/>
                  </a:lnTo>
                  <a:lnTo>
                    <a:pt x="46258" y="29612"/>
                  </a:lnTo>
                  <a:lnTo>
                    <a:pt x="46698" y="29252"/>
                  </a:lnTo>
                  <a:lnTo>
                    <a:pt x="47138" y="28852"/>
                  </a:lnTo>
                  <a:lnTo>
                    <a:pt x="47499" y="28492"/>
                  </a:lnTo>
                  <a:lnTo>
                    <a:pt x="47859" y="28091"/>
                  </a:lnTo>
                  <a:lnTo>
                    <a:pt x="48179" y="27731"/>
                  </a:lnTo>
                  <a:lnTo>
                    <a:pt x="48459" y="27331"/>
                  </a:lnTo>
                  <a:lnTo>
                    <a:pt x="48699" y="26931"/>
                  </a:lnTo>
                  <a:lnTo>
                    <a:pt x="48899" y="26571"/>
                  </a:lnTo>
                  <a:lnTo>
                    <a:pt x="49099" y="26171"/>
                  </a:lnTo>
                  <a:lnTo>
                    <a:pt x="49379" y="25410"/>
                  </a:lnTo>
                  <a:lnTo>
                    <a:pt x="49579" y="24690"/>
                  </a:lnTo>
                  <a:lnTo>
                    <a:pt x="49739" y="24010"/>
                  </a:lnTo>
                  <a:lnTo>
                    <a:pt x="49779" y="23370"/>
                  </a:lnTo>
                  <a:lnTo>
                    <a:pt x="49819" y="22769"/>
                  </a:lnTo>
                  <a:lnTo>
                    <a:pt x="49779" y="22249"/>
                  </a:lnTo>
                  <a:lnTo>
                    <a:pt x="49739" y="21769"/>
                  </a:lnTo>
                  <a:lnTo>
                    <a:pt x="49619" y="21129"/>
                  </a:lnTo>
                  <a:lnTo>
                    <a:pt x="49539" y="20889"/>
                  </a:lnTo>
                  <a:lnTo>
                    <a:pt x="50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7"/>
            <p:cNvSpPr/>
            <p:nvPr/>
          </p:nvSpPr>
          <p:spPr>
            <a:xfrm>
              <a:off x="6797513" y="3024238"/>
              <a:ext cx="205963" cy="272923"/>
            </a:xfrm>
            <a:custGeom>
              <a:avLst/>
              <a:gdLst/>
              <a:ahLst/>
              <a:cxnLst/>
              <a:rect l="l" t="t" r="r" b="b"/>
              <a:pathLst>
                <a:path w="3322" h="4402" extrusionOk="0">
                  <a:moveTo>
                    <a:pt x="1041" y="0"/>
                  </a:moveTo>
                  <a:lnTo>
                    <a:pt x="840" y="40"/>
                  </a:lnTo>
                  <a:lnTo>
                    <a:pt x="600" y="120"/>
                  </a:lnTo>
                  <a:lnTo>
                    <a:pt x="360" y="280"/>
                  </a:lnTo>
                  <a:lnTo>
                    <a:pt x="200" y="520"/>
                  </a:lnTo>
                  <a:lnTo>
                    <a:pt x="40" y="841"/>
                  </a:lnTo>
                  <a:lnTo>
                    <a:pt x="0" y="1161"/>
                  </a:lnTo>
                  <a:lnTo>
                    <a:pt x="0" y="1521"/>
                  </a:lnTo>
                  <a:lnTo>
                    <a:pt x="40" y="1881"/>
                  </a:lnTo>
                  <a:lnTo>
                    <a:pt x="120" y="2281"/>
                  </a:lnTo>
                  <a:lnTo>
                    <a:pt x="280" y="2681"/>
                  </a:lnTo>
                  <a:lnTo>
                    <a:pt x="440" y="3041"/>
                  </a:lnTo>
                  <a:lnTo>
                    <a:pt x="640" y="3402"/>
                  </a:lnTo>
                  <a:lnTo>
                    <a:pt x="880" y="3722"/>
                  </a:lnTo>
                  <a:lnTo>
                    <a:pt x="1121" y="3962"/>
                  </a:lnTo>
                  <a:lnTo>
                    <a:pt x="1401" y="4202"/>
                  </a:lnTo>
                  <a:lnTo>
                    <a:pt x="1681" y="4322"/>
                  </a:lnTo>
                  <a:lnTo>
                    <a:pt x="2001" y="4402"/>
                  </a:lnTo>
                  <a:lnTo>
                    <a:pt x="2121" y="4402"/>
                  </a:lnTo>
                  <a:lnTo>
                    <a:pt x="2281" y="4362"/>
                  </a:lnTo>
                  <a:lnTo>
                    <a:pt x="2401" y="4322"/>
                  </a:lnTo>
                  <a:lnTo>
                    <a:pt x="2561" y="4242"/>
                  </a:lnTo>
                  <a:lnTo>
                    <a:pt x="2801" y="4082"/>
                  </a:lnTo>
                  <a:lnTo>
                    <a:pt x="3001" y="3842"/>
                  </a:lnTo>
                  <a:lnTo>
                    <a:pt x="3121" y="3642"/>
                  </a:lnTo>
                  <a:lnTo>
                    <a:pt x="3241" y="3402"/>
                  </a:lnTo>
                  <a:lnTo>
                    <a:pt x="3281" y="3161"/>
                  </a:lnTo>
                  <a:lnTo>
                    <a:pt x="3321" y="2921"/>
                  </a:lnTo>
                  <a:lnTo>
                    <a:pt x="3281" y="2681"/>
                  </a:lnTo>
                  <a:lnTo>
                    <a:pt x="3241" y="2481"/>
                  </a:lnTo>
                  <a:lnTo>
                    <a:pt x="3121" y="2041"/>
                  </a:lnTo>
                  <a:lnTo>
                    <a:pt x="3001" y="1721"/>
                  </a:lnTo>
                  <a:lnTo>
                    <a:pt x="2841" y="1401"/>
                  </a:lnTo>
                  <a:lnTo>
                    <a:pt x="2601" y="1081"/>
                  </a:lnTo>
                  <a:lnTo>
                    <a:pt x="2361" y="761"/>
                  </a:lnTo>
                  <a:lnTo>
                    <a:pt x="2081" y="440"/>
                  </a:lnTo>
                  <a:lnTo>
                    <a:pt x="1881" y="280"/>
                  </a:lnTo>
                  <a:lnTo>
                    <a:pt x="1681" y="160"/>
                  </a:lnTo>
                  <a:lnTo>
                    <a:pt x="1481" y="80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7"/>
            <p:cNvSpPr/>
            <p:nvPr/>
          </p:nvSpPr>
          <p:spPr>
            <a:xfrm>
              <a:off x="6854552" y="3093677"/>
              <a:ext cx="104284" cy="139004"/>
            </a:xfrm>
            <a:custGeom>
              <a:avLst/>
              <a:gdLst/>
              <a:ahLst/>
              <a:cxnLst/>
              <a:rect l="l" t="t" r="r" b="b"/>
              <a:pathLst>
                <a:path w="1682" h="2242" extrusionOk="0">
                  <a:moveTo>
                    <a:pt x="521" y="1"/>
                  </a:moveTo>
                  <a:lnTo>
                    <a:pt x="441" y="41"/>
                  </a:lnTo>
                  <a:lnTo>
                    <a:pt x="321" y="81"/>
                  </a:lnTo>
                  <a:lnTo>
                    <a:pt x="201" y="161"/>
                  </a:lnTo>
                  <a:lnTo>
                    <a:pt x="121" y="281"/>
                  </a:lnTo>
                  <a:lnTo>
                    <a:pt x="40" y="441"/>
                  </a:lnTo>
                  <a:lnTo>
                    <a:pt x="0" y="601"/>
                  </a:lnTo>
                  <a:lnTo>
                    <a:pt x="0" y="761"/>
                  </a:lnTo>
                  <a:lnTo>
                    <a:pt x="80" y="1161"/>
                  </a:lnTo>
                  <a:lnTo>
                    <a:pt x="241" y="1561"/>
                  </a:lnTo>
                  <a:lnTo>
                    <a:pt x="441" y="1881"/>
                  </a:lnTo>
                  <a:lnTo>
                    <a:pt x="561" y="2001"/>
                  </a:lnTo>
                  <a:lnTo>
                    <a:pt x="721" y="2121"/>
                  </a:lnTo>
                  <a:lnTo>
                    <a:pt x="841" y="2202"/>
                  </a:lnTo>
                  <a:lnTo>
                    <a:pt x="1001" y="2242"/>
                  </a:lnTo>
                  <a:lnTo>
                    <a:pt x="1161" y="2202"/>
                  </a:lnTo>
                  <a:lnTo>
                    <a:pt x="1281" y="2161"/>
                  </a:lnTo>
                  <a:lnTo>
                    <a:pt x="1401" y="2041"/>
                  </a:lnTo>
                  <a:lnTo>
                    <a:pt x="1521" y="1961"/>
                  </a:lnTo>
                  <a:lnTo>
                    <a:pt x="1561" y="1841"/>
                  </a:lnTo>
                  <a:lnTo>
                    <a:pt x="1641" y="1721"/>
                  </a:lnTo>
                  <a:lnTo>
                    <a:pt x="1681" y="1481"/>
                  </a:lnTo>
                  <a:lnTo>
                    <a:pt x="1641" y="1241"/>
                  </a:lnTo>
                  <a:lnTo>
                    <a:pt x="1561" y="1041"/>
                  </a:lnTo>
                  <a:lnTo>
                    <a:pt x="1521" y="881"/>
                  </a:lnTo>
                  <a:lnTo>
                    <a:pt x="1441" y="721"/>
                  </a:lnTo>
                  <a:lnTo>
                    <a:pt x="1321" y="561"/>
                  </a:lnTo>
                  <a:lnTo>
                    <a:pt x="1201" y="401"/>
                  </a:lnTo>
                  <a:lnTo>
                    <a:pt x="1041" y="241"/>
                  </a:lnTo>
                  <a:lnTo>
                    <a:pt x="841" y="121"/>
                  </a:lnTo>
                  <a:lnTo>
                    <a:pt x="641" y="4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7"/>
            <p:cNvSpPr/>
            <p:nvPr/>
          </p:nvSpPr>
          <p:spPr>
            <a:xfrm>
              <a:off x="7524387" y="3029198"/>
              <a:ext cx="205963" cy="275403"/>
            </a:xfrm>
            <a:custGeom>
              <a:avLst/>
              <a:gdLst/>
              <a:ahLst/>
              <a:cxnLst/>
              <a:rect l="l" t="t" r="r" b="b"/>
              <a:pathLst>
                <a:path w="3322" h="4442" extrusionOk="0">
                  <a:moveTo>
                    <a:pt x="2282" y="0"/>
                  </a:moveTo>
                  <a:lnTo>
                    <a:pt x="2041" y="40"/>
                  </a:lnTo>
                  <a:lnTo>
                    <a:pt x="1841" y="80"/>
                  </a:lnTo>
                  <a:lnTo>
                    <a:pt x="1641" y="200"/>
                  </a:lnTo>
                  <a:lnTo>
                    <a:pt x="1441" y="320"/>
                  </a:lnTo>
                  <a:lnTo>
                    <a:pt x="1241" y="440"/>
                  </a:lnTo>
                  <a:lnTo>
                    <a:pt x="961" y="761"/>
                  </a:lnTo>
                  <a:lnTo>
                    <a:pt x="721" y="1081"/>
                  </a:lnTo>
                  <a:lnTo>
                    <a:pt x="481" y="1401"/>
                  </a:lnTo>
                  <a:lnTo>
                    <a:pt x="321" y="1721"/>
                  </a:lnTo>
                  <a:lnTo>
                    <a:pt x="201" y="2081"/>
                  </a:lnTo>
                  <a:lnTo>
                    <a:pt x="81" y="2481"/>
                  </a:lnTo>
                  <a:lnTo>
                    <a:pt x="41" y="2721"/>
                  </a:lnTo>
                  <a:lnTo>
                    <a:pt x="1" y="2961"/>
                  </a:lnTo>
                  <a:lnTo>
                    <a:pt x="41" y="3201"/>
                  </a:lnTo>
                  <a:lnTo>
                    <a:pt x="81" y="3442"/>
                  </a:lnTo>
                  <a:lnTo>
                    <a:pt x="201" y="3642"/>
                  </a:lnTo>
                  <a:lnTo>
                    <a:pt x="321" y="3882"/>
                  </a:lnTo>
                  <a:lnTo>
                    <a:pt x="521" y="4082"/>
                  </a:lnTo>
                  <a:lnTo>
                    <a:pt x="761" y="4282"/>
                  </a:lnTo>
                  <a:lnTo>
                    <a:pt x="921" y="4362"/>
                  </a:lnTo>
                  <a:lnTo>
                    <a:pt x="1041" y="4402"/>
                  </a:lnTo>
                  <a:lnTo>
                    <a:pt x="1201" y="4442"/>
                  </a:lnTo>
                  <a:lnTo>
                    <a:pt x="1321" y="4442"/>
                  </a:lnTo>
                  <a:lnTo>
                    <a:pt x="1641" y="4362"/>
                  </a:lnTo>
                  <a:lnTo>
                    <a:pt x="1921" y="4202"/>
                  </a:lnTo>
                  <a:lnTo>
                    <a:pt x="2201" y="4002"/>
                  </a:lnTo>
                  <a:lnTo>
                    <a:pt x="2442" y="3722"/>
                  </a:lnTo>
                  <a:lnTo>
                    <a:pt x="2682" y="3402"/>
                  </a:lnTo>
                  <a:lnTo>
                    <a:pt x="2882" y="3081"/>
                  </a:lnTo>
                  <a:lnTo>
                    <a:pt x="3042" y="2681"/>
                  </a:lnTo>
                  <a:lnTo>
                    <a:pt x="3202" y="2321"/>
                  </a:lnTo>
                  <a:lnTo>
                    <a:pt x="3282" y="1921"/>
                  </a:lnTo>
                  <a:lnTo>
                    <a:pt x="3322" y="1521"/>
                  </a:lnTo>
                  <a:lnTo>
                    <a:pt x="3322" y="1161"/>
                  </a:lnTo>
                  <a:lnTo>
                    <a:pt x="3282" y="841"/>
                  </a:lnTo>
                  <a:lnTo>
                    <a:pt x="3122" y="560"/>
                  </a:lnTo>
                  <a:lnTo>
                    <a:pt x="2962" y="320"/>
                  </a:lnTo>
                  <a:lnTo>
                    <a:pt x="2722" y="160"/>
                  </a:lnTo>
                  <a:lnTo>
                    <a:pt x="2482" y="40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7"/>
            <p:cNvSpPr/>
            <p:nvPr/>
          </p:nvSpPr>
          <p:spPr>
            <a:xfrm>
              <a:off x="7571506" y="3091197"/>
              <a:ext cx="114204" cy="151404"/>
            </a:xfrm>
            <a:custGeom>
              <a:avLst/>
              <a:gdLst/>
              <a:ahLst/>
              <a:cxnLst/>
              <a:rect l="l" t="t" r="r" b="b"/>
              <a:pathLst>
                <a:path w="1842" h="2442" extrusionOk="0">
                  <a:moveTo>
                    <a:pt x="1121" y="1"/>
                  </a:moveTo>
                  <a:lnTo>
                    <a:pt x="881" y="81"/>
                  </a:lnTo>
                  <a:lnTo>
                    <a:pt x="681" y="241"/>
                  </a:lnTo>
                  <a:lnTo>
                    <a:pt x="521" y="401"/>
                  </a:lnTo>
                  <a:lnTo>
                    <a:pt x="361" y="601"/>
                  </a:lnTo>
                  <a:lnTo>
                    <a:pt x="241" y="761"/>
                  </a:lnTo>
                  <a:lnTo>
                    <a:pt x="161" y="961"/>
                  </a:lnTo>
                  <a:lnTo>
                    <a:pt x="81" y="1121"/>
                  </a:lnTo>
                  <a:lnTo>
                    <a:pt x="1" y="1361"/>
                  </a:lnTo>
                  <a:lnTo>
                    <a:pt x="1" y="1641"/>
                  </a:lnTo>
                  <a:lnTo>
                    <a:pt x="41" y="1881"/>
                  </a:lnTo>
                  <a:lnTo>
                    <a:pt x="81" y="2041"/>
                  </a:lnTo>
                  <a:lnTo>
                    <a:pt x="161" y="2161"/>
                  </a:lnTo>
                  <a:lnTo>
                    <a:pt x="281" y="2282"/>
                  </a:lnTo>
                  <a:lnTo>
                    <a:pt x="401" y="2362"/>
                  </a:lnTo>
                  <a:lnTo>
                    <a:pt x="561" y="2442"/>
                  </a:lnTo>
                  <a:lnTo>
                    <a:pt x="881" y="2442"/>
                  </a:lnTo>
                  <a:lnTo>
                    <a:pt x="1041" y="2362"/>
                  </a:lnTo>
                  <a:lnTo>
                    <a:pt x="1201" y="2242"/>
                  </a:lnTo>
                  <a:lnTo>
                    <a:pt x="1361" y="2081"/>
                  </a:lnTo>
                  <a:lnTo>
                    <a:pt x="1602" y="1681"/>
                  </a:lnTo>
                  <a:lnTo>
                    <a:pt x="1762" y="1281"/>
                  </a:lnTo>
                  <a:lnTo>
                    <a:pt x="1842" y="1041"/>
                  </a:lnTo>
                  <a:lnTo>
                    <a:pt x="1842" y="841"/>
                  </a:lnTo>
                  <a:lnTo>
                    <a:pt x="1842" y="641"/>
                  </a:lnTo>
                  <a:lnTo>
                    <a:pt x="1802" y="441"/>
                  </a:lnTo>
                  <a:lnTo>
                    <a:pt x="1762" y="281"/>
                  </a:lnTo>
                  <a:lnTo>
                    <a:pt x="1642" y="161"/>
                  </a:lnTo>
                  <a:lnTo>
                    <a:pt x="1522" y="41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7"/>
            <p:cNvSpPr/>
            <p:nvPr/>
          </p:nvSpPr>
          <p:spPr>
            <a:xfrm>
              <a:off x="6931430" y="2592541"/>
              <a:ext cx="662530" cy="1017231"/>
            </a:xfrm>
            <a:custGeom>
              <a:avLst/>
              <a:gdLst/>
              <a:ahLst/>
              <a:cxnLst/>
              <a:rect l="l" t="t" r="r" b="b"/>
              <a:pathLst>
                <a:path w="10686" h="16407" extrusionOk="0">
                  <a:moveTo>
                    <a:pt x="5003" y="1"/>
                  </a:moveTo>
                  <a:lnTo>
                    <a:pt x="4603" y="41"/>
                  </a:lnTo>
                  <a:lnTo>
                    <a:pt x="4163" y="81"/>
                  </a:lnTo>
                  <a:lnTo>
                    <a:pt x="3762" y="161"/>
                  </a:lnTo>
                  <a:lnTo>
                    <a:pt x="3402" y="281"/>
                  </a:lnTo>
                  <a:lnTo>
                    <a:pt x="3002" y="441"/>
                  </a:lnTo>
                  <a:lnTo>
                    <a:pt x="2642" y="641"/>
                  </a:lnTo>
                  <a:lnTo>
                    <a:pt x="2282" y="881"/>
                  </a:lnTo>
                  <a:lnTo>
                    <a:pt x="1922" y="1161"/>
                  </a:lnTo>
                  <a:lnTo>
                    <a:pt x="1602" y="1481"/>
                  </a:lnTo>
                  <a:lnTo>
                    <a:pt x="1321" y="1841"/>
                  </a:lnTo>
                  <a:lnTo>
                    <a:pt x="1041" y="2241"/>
                  </a:lnTo>
                  <a:lnTo>
                    <a:pt x="801" y="2682"/>
                  </a:lnTo>
                  <a:lnTo>
                    <a:pt x="561" y="3162"/>
                  </a:lnTo>
                  <a:lnTo>
                    <a:pt x="361" y="3722"/>
                  </a:lnTo>
                  <a:lnTo>
                    <a:pt x="241" y="4282"/>
                  </a:lnTo>
                  <a:lnTo>
                    <a:pt x="161" y="4802"/>
                  </a:lnTo>
                  <a:lnTo>
                    <a:pt x="41" y="6123"/>
                  </a:lnTo>
                  <a:lnTo>
                    <a:pt x="1" y="7003"/>
                  </a:lnTo>
                  <a:lnTo>
                    <a:pt x="1" y="7964"/>
                  </a:lnTo>
                  <a:lnTo>
                    <a:pt x="41" y="9044"/>
                  </a:lnTo>
                  <a:lnTo>
                    <a:pt x="161" y="10124"/>
                  </a:lnTo>
                  <a:lnTo>
                    <a:pt x="321" y="11245"/>
                  </a:lnTo>
                  <a:lnTo>
                    <a:pt x="441" y="11805"/>
                  </a:lnTo>
                  <a:lnTo>
                    <a:pt x="601" y="12325"/>
                  </a:lnTo>
                  <a:lnTo>
                    <a:pt x="761" y="12845"/>
                  </a:lnTo>
                  <a:lnTo>
                    <a:pt x="961" y="13366"/>
                  </a:lnTo>
                  <a:lnTo>
                    <a:pt x="1201" y="13846"/>
                  </a:lnTo>
                  <a:lnTo>
                    <a:pt x="1441" y="14286"/>
                  </a:lnTo>
                  <a:lnTo>
                    <a:pt x="1762" y="14686"/>
                  </a:lnTo>
                  <a:lnTo>
                    <a:pt x="2082" y="15086"/>
                  </a:lnTo>
                  <a:lnTo>
                    <a:pt x="2442" y="15406"/>
                  </a:lnTo>
                  <a:lnTo>
                    <a:pt x="2842" y="15727"/>
                  </a:lnTo>
                  <a:lnTo>
                    <a:pt x="3282" y="15967"/>
                  </a:lnTo>
                  <a:lnTo>
                    <a:pt x="3762" y="16167"/>
                  </a:lnTo>
                  <a:lnTo>
                    <a:pt x="4283" y="16327"/>
                  </a:lnTo>
                  <a:lnTo>
                    <a:pt x="4883" y="16407"/>
                  </a:lnTo>
                  <a:lnTo>
                    <a:pt x="5963" y="16407"/>
                  </a:lnTo>
                  <a:lnTo>
                    <a:pt x="6443" y="16287"/>
                  </a:lnTo>
                  <a:lnTo>
                    <a:pt x="6924" y="16167"/>
                  </a:lnTo>
                  <a:lnTo>
                    <a:pt x="7324" y="15967"/>
                  </a:lnTo>
                  <a:lnTo>
                    <a:pt x="7724" y="15727"/>
                  </a:lnTo>
                  <a:lnTo>
                    <a:pt x="8124" y="15446"/>
                  </a:lnTo>
                  <a:lnTo>
                    <a:pt x="8444" y="15126"/>
                  </a:lnTo>
                  <a:lnTo>
                    <a:pt x="8764" y="14806"/>
                  </a:lnTo>
                  <a:lnTo>
                    <a:pt x="9044" y="14406"/>
                  </a:lnTo>
                  <a:lnTo>
                    <a:pt x="9285" y="14006"/>
                  </a:lnTo>
                  <a:lnTo>
                    <a:pt x="9525" y="13566"/>
                  </a:lnTo>
                  <a:lnTo>
                    <a:pt x="9725" y="13086"/>
                  </a:lnTo>
                  <a:lnTo>
                    <a:pt x="9925" y="12605"/>
                  </a:lnTo>
                  <a:lnTo>
                    <a:pt x="10085" y="12085"/>
                  </a:lnTo>
                  <a:lnTo>
                    <a:pt x="10245" y="11565"/>
                  </a:lnTo>
                  <a:lnTo>
                    <a:pt x="10445" y="10485"/>
                  </a:lnTo>
                  <a:lnTo>
                    <a:pt x="10605" y="9364"/>
                  </a:lnTo>
                  <a:lnTo>
                    <a:pt x="10685" y="8244"/>
                  </a:lnTo>
                  <a:lnTo>
                    <a:pt x="10685" y="7163"/>
                  </a:lnTo>
                  <a:lnTo>
                    <a:pt x="10645" y="6123"/>
                  </a:lnTo>
                  <a:lnTo>
                    <a:pt x="10525" y="5123"/>
                  </a:lnTo>
                  <a:lnTo>
                    <a:pt x="10405" y="4242"/>
                  </a:lnTo>
                  <a:lnTo>
                    <a:pt x="10245" y="3482"/>
                  </a:lnTo>
                  <a:lnTo>
                    <a:pt x="10125" y="3122"/>
                  </a:lnTo>
                  <a:lnTo>
                    <a:pt x="9965" y="2802"/>
                  </a:lnTo>
                  <a:lnTo>
                    <a:pt x="9805" y="2482"/>
                  </a:lnTo>
                  <a:lnTo>
                    <a:pt x="9565" y="2161"/>
                  </a:lnTo>
                  <a:lnTo>
                    <a:pt x="9325" y="1881"/>
                  </a:lnTo>
                  <a:lnTo>
                    <a:pt x="9084" y="1601"/>
                  </a:lnTo>
                  <a:lnTo>
                    <a:pt x="8764" y="1321"/>
                  </a:lnTo>
                  <a:lnTo>
                    <a:pt x="8444" y="1081"/>
                  </a:lnTo>
                  <a:lnTo>
                    <a:pt x="8124" y="881"/>
                  </a:lnTo>
                  <a:lnTo>
                    <a:pt x="7764" y="681"/>
                  </a:lnTo>
                  <a:lnTo>
                    <a:pt x="7404" y="481"/>
                  </a:lnTo>
                  <a:lnTo>
                    <a:pt x="7004" y="361"/>
                  </a:lnTo>
                  <a:lnTo>
                    <a:pt x="6644" y="241"/>
                  </a:lnTo>
                  <a:lnTo>
                    <a:pt x="6243" y="121"/>
                  </a:lnTo>
                  <a:lnTo>
                    <a:pt x="5843" y="41"/>
                  </a:lnTo>
                  <a:lnTo>
                    <a:pt x="5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7"/>
            <p:cNvSpPr/>
            <p:nvPr/>
          </p:nvSpPr>
          <p:spPr>
            <a:xfrm>
              <a:off x="7035650" y="2994479"/>
              <a:ext cx="136524" cy="49662"/>
            </a:xfrm>
            <a:custGeom>
              <a:avLst/>
              <a:gdLst/>
              <a:ahLst/>
              <a:cxnLst/>
              <a:rect l="l" t="t" r="r" b="b"/>
              <a:pathLst>
                <a:path w="2202" h="801" extrusionOk="0">
                  <a:moveTo>
                    <a:pt x="1361" y="0"/>
                  </a:moveTo>
                  <a:lnTo>
                    <a:pt x="1001" y="40"/>
                  </a:lnTo>
                  <a:lnTo>
                    <a:pt x="681" y="160"/>
                  </a:lnTo>
                  <a:lnTo>
                    <a:pt x="361" y="240"/>
                  </a:lnTo>
                  <a:lnTo>
                    <a:pt x="81" y="360"/>
                  </a:lnTo>
                  <a:lnTo>
                    <a:pt x="1" y="480"/>
                  </a:lnTo>
                  <a:lnTo>
                    <a:pt x="1" y="560"/>
                  </a:lnTo>
                  <a:lnTo>
                    <a:pt x="81" y="640"/>
                  </a:lnTo>
                  <a:lnTo>
                    <a:pt x="201" y="720"/>
                  </a:lnTo>
                  <a:lnTo>
                    <a:pt x="561" y="800"/>
                  </a:lnTo>
                  <a:lnTo>
                    <a:pt x="1001" y="800"/>
                  </a:lnTo>
                  <a:lnTo>
                    <a:pt x="1481" y="760"/>
                  </a:lnTo>
                  <a:lnTo>
                    <a:pt x="1881" y="640"/>
                  </a:lnTo>
                  <a:lnTo>
                    <a:pt x="2041" y="600"/>
                  </a:lnTo>
                  <a:lnTo>
                    <a:pt x="2121" y="480"/>
                  </a:lnTo>
                  <a:lnTo>
                    <a:pt x="2201" y="400"/>
                  </a:lnTo>
                  <a:lnTo>
                    <a:pt x="2161" y="280"/>
                  </a:lnTo>
                  <a:lnTo>
                    <a:pt x="2081" y="160"/>
                  </a:lnTo>
                  <a:lnTo>
                    <a:pt x="2001" y="80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7"/>
            <p:cNvSpPr/>
            <p:nvPr/>
          </p:nvSpPr>
          <p:spPr>
            <a:xfrm>
              <a:off x="7023251" y="3086237"/>
              <a:ext cx="158844" cy="49662"/>
            </a:xfrm>
            <a:custGeom>
              <a:avLst/>
              <a:gdLst/>
              <a:ahLst/>
              <a:cxnLst/>
              <a:rect l="l" t="t" r="r" b="b"/>
              <a:pathLst>
                <a:path w="2562" h="801" extrusionOk="0">
                  <a:moveTo>
                    <a:pt x="2441" y="1"/>
                  </a:moveTo>
                  <a:lnTo>
                    <a:pt x="2161" y="281"/>
                  </a:lnTo>
                  <a:lnTo>
                    <a:pt x="1881" y="441"/>
                  </a:lnTo>
                  <a:lnTo>
                    <a:pt x="1601" y="561"/>
                  </a:lnTo>
                  <a:lnTo>
                    <a:pt x="1281" y="601"/>
                  </a:lnTo>
                  <a:lnTo>
                    <a:pt x="1041" y="601"/>
                  </a:lnTo>
                  <a:lnTo>
                    <a:pt x="841" y="561"/>
                  </a:lnTo>
                  <a:lnTo>
                    <a:pt x="641" y="481"/>
                  </a:lnTo>
                  <a:lnTo>
                    <a:pt x="441" y="361"/>
                  </a:lnTo>
                  <a:lnTo>
                    <a:pt x="201" y="201"/>
                  </a:lnTo>
                  <a:lnTo>
                    <a:pt x="121" y="121"/>
                  </a:lnTo>
                  <a:lnTo>
                    <a:pt x="1" y="241"/>
                  </a:lnTo>
                  <a:lnTo>
                    <a:pt x="81" y="321"/>
                  </a:lnTo>
                  <a:lnTo>
                    <a:pt x="361" y="521"/>
                  </a:lnTo>
                  <a:lnTo>
                    <a:pt x="561" y="601"/>
                  </a:lnTo>
                  <a:lnTo>
                    <a:pt x="761" y="721"/>
                  </a:lnTo>
                  <a:lnTo>
                    <a:pt x="1001" y="761"/>
                  </a:lnTo>
                  <a:lnTo>
                    <a:pt x="1281" y="801"/>
                  </a:lnTo>
                  <a:lnTo>
                    <a:pt x="1641" y="761"/>
                  </a:lnTo>
                  <a:lnTo>
                    <a:pt x="1961" y="601"/>
                  </a:lnTo>
                  <a:lnTo>
                    <a:pt x="2281" y="401"/>
                  </a:lnTo>
                  <a:lnTo>
                    <a:pt x="2561" y="121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7"/>
            <p:cNvSpPr/>
            <p:nvPr/>
          </p:nvSpPr>
          <p:spPr>
            <a:xfrm>
              <a:off x="7008371" y="3192937"/>
              <a:ext cx="106764" cy="106702"/>
            </a:xfrm>
            <a:custGeom>
              <a:avLst/>
              <a:gdLst/>
              <a:ahLst/>
              <a:cxnLst/>
              <a:rect l="l" t="t" r="r" b="b"/>
              <a:pathLst>
                <a:path w="1722" h="1721" extrusionOk="0">
                  <a:moveTo>
                    <a:pt x="841" y="0"/>
                  </a:moveTo>
                  <a:lnTo>
                    <a:pt x="681" y="40"/>
                  </a:lnTo>
                  <a:lnTo>
                    <a:pt x="521" y="80"/>
                  </a:lnTo>
                  <a:lnTo>
                    <a:pt x="361" y="160"/>
                  </a:lnTo>
                  <a:lnTo>
                    <a:pt x="241" y="240"/>
                  </a:lnTo>
                  <a:lnTo>
                    <a:pt x="120" y="400"/>
                  </a:lnTo>
                  <a:lnTo>
                    <a:pt x="40" y="520"/>
                  </a:lnTo>
                  <a:lnTo>
                    <a:pt x="0" y="681"/>
                  </a:lnTo>
                  <a:lnTo>
                    <a:pt x="0" y="881"/>
                  </a:lnTo>
                  <a:lnTo>
                    <a:pt x="0" y="1041"/>
                  </a:lnTo>
                  <a:lnTo>
                    <a:pt x="40" y="1201"/>
                  </a:lnTo>
                  <a:lnTo>
                    <a:pt x="120" y="1361"/>
                  </a:lnTo>
                  <a:lnTo>
                    <a:pt x="241" y="1481"/>
                  </a:lnTo>
                  <a:lnTo>
                    <a:pt x="361" y="1601"/>
                  </a:lnTo>
                  <a:lnTo>
                    <a:pt x="521" y="1681"/>
                  </a:lnTo>
                  <a:lnTo>
                    <a:pt x="681" y="1721"/>
                  </a:lnTo>
                  <a:lnTo>
                    <a:pt x="1041" y="1721"/>
                  </a:lnTo>
                  <a:lnTo>
                    <a:pt x="1201" y="1681"/>
                  </a:lnTo>
                  <a:lnTo>
                    <a:pt x="1321" y="1601"/>
                  </a:lnTo>
                  <a:lnTo>
                    <a:pt x="1481" y="1481"/>
                  </a:lnTo>
                  <a:lnTo>
                    <a:pt x="1561" y="1361"/>
                  </a:lnTo>
                  <a:lnTo>
                    <a:pt x="1641" y="1201"/>
                  </a:lnTo>
                  <a:lnTo>
                    <a:pt x="1681" y="1041"/>
                  </a:lnTo>
                  <a:lnTo>
                    <a:pt x="1721" y="881"/>
                  </a:lnTo>
                  <a:lnTo>
                    <a:pt x="1681" y="681"/>
                  </a:lnTo>
                  <a:lnTo>
                    <a:pt x="1641" y="520"/>
                  </a:lnTo>
                  <a:lnTo>
                    <a:pt x="1561" y="400"/>
                  </a:lnTo>
                  <a:lnTo>
                    <a:pt x="1481" y="240"/>
                  </a:lnTo>
                  <a:lnTo>
                    <a:pt x="1321" y="160"/>
                  </a:lnTo>
                  <a:lnTo>
                    <a:pt x="1201" y="80"/>
                  </a:lnTo>
                  <a:lnTo>
                    <a:pt x="1041" y="40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7"/>
            <p:cNvSpPr/>
            <p:nvPr/>
          </p:nvSpPr>
          <p:spPr>
            <a:xfrm>
              <a:off x="7353208" y="2994479"/>
              <a:ext cx="134044" cy="49662"/>
            </a:xfrm>
            <a:custGeom>
              <a:avLst/>
              <a:gdLst/>
              <a:ahLst/>
              <a:cxnLst/>
              <a:rect l="l" t="t" r="r" b="b"/>
              <a:pathLst>
                <a:path w="2162" h="801" extrusionOk="0">
                  <a:moveTo>
                    <a:pt x="321" y="0"/>
                  </a:moveTo>
                  <a:lnTo>
                    <a:pt x="201" y="80"/>
                  </a:lnTo>
                  <a:lnTo>
                    <a:pt x="81" y="160"/>
                  </a:lnTo>
                  <a:lnTo>
                    <a:pt x="41" y="280"/>
                  </a:lnTo>
                  <a:lnTo>
                    <a:pt x="1" y="400"/>
                  </a:lnTo>
                  <a:lnTo>
                    <a:pt x="41" y="480"/>
                  </a:lnTo>
                  <a:lnTo>
                    <a:pt x="161" y="600"/>
                  </a:lnTo>
                  <a:lnTo>
                    <a:pt x="321" y="640"/>
                  </a:lnTo>
                  <a:lnTo>
                    <a:pt x="721" y="760"/>
                  </a:lnTo>
                  <a:lnTo>
                    <a:pt x="1201" y="800"/>
                  </a:lnTo>
                  <a:lnTo>
                    <a:pt x="1641" y="800"/>
                  </a:lnTo>
                  <a:lnTo>
                    <a:pt x="2001" y="720"/>
                  </a:lnTo>
                  <a:lnTo>
                    <a:pt x="2121" y="640"/>
                  </a:lnTo>
                  <a:lnTo>
                    <a:pt x="2161" y="560"/>
                  </a:lnTo>
                  <a:lnTo>
                    <a:pt x="2161" y="480"/>
                  </a:lnTo>
                  <a:lnTo>
                    <a:pt x="2081" y="360"/>
                  </a:lnTo>
                  <a:lnTo>
                    <a:pt x="1801" y="240"/>
                  </a:lnTo>
                  <a:lnTo>
                    <a:pt x="1521" y="160"/>
                  </a:lnTo>
                  <a:lnTo>
                    <a:pt x="1161" y="4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7"/>
            <p:cNvSpPr/>
            <p:nvPr/>
          </p:nvSpPr>
          <p:spPr>
            <a:xfrm>
              <a:off x="7340808" y="3086237"/>
              <a:ext cx="161324" cy="49662"/>
            </a:xfrm>
            <a:custGeom>
              <a:avLst/>
              <a:gdLst/>
              <a:ahLst/>
              <a:cxnLst/>
              <a:rect l="l" t="t" r="r" b="b"/>
              <a:pathLst>
                <a:path w="2602" h="801" extrusionOk="0">
                  <a:moveTo>
                    <a:pt x="161" y="1"/>
                  </a:moveTo>
                  <a:lnTo>
                    <a:pt x="0" y="121"/>
                  </a:lnTo>
                  <a:lnTo>
                    <a:pt x="321" y="401"/>
                  </a:lnTo>
                  <a:lnTo>
                    <a:pt x="641" y="601"/>
                  </a:lnTo>
                  <a:lnTo>
                    <a:pt x="961" y="761"/>
                  </a:lnTo>
                  <a:lnTo>
                    <a:pt x="1281" y="801"/>
                  </a:lnTo>
                  <a:lnTo>
                    <a:pt x="1321" y="801"/>
                  </a:lnTo>
                  <a:lnTo>
                    <a:pt x="1601" y="761"/>
                  </a:lnTo>
                  <a:lnTo>
                    <a:pt x="1841" y="721"/>
                  </a:lnTo>
                  <a:lnTo>
                    <a:pt x="2041" y="601"/>
                  </a:lnTo>
                  <a:lnTo>
                    <a:pt x="2241" y="521"/>
                  </a:lnTo>
                  <a:lnTo>
                    <a:pt x="2481" y="321"/>
                  </a:lnTo>
                  <a:lnTo>
                    <a:pt x="2601" y="241"/>
                  </a:lnTo>
                  <a:lnTo>
                    <a:pt x="2481" y="121"/>
                  </a:lnTo>
                  <a:lnTo>
                    <a:pt x="2401" y="201"/>
                  </a:lnTo>
                  <a:lnTo>
                    <a:pt x="2161" y="361"/>
                  </a:lnTo>
                  <a:lnTo>
                    <a:pt x="1961" y="441"/>
                  </a:lnTo>
                  <a:lnTo>
                    <a:pt x="1761" y="521"/>
                  </a:lnTo>
                  <a:lnTo>
                    <a:pt x="1561" y="601"/>
                  </a:lnTo>
                  <a:lnTo>
                    <a:pt x="1281" y="601"/>
                  </a:lnTo>
                  <a:lnTo>
                    <a:pt x="1001" y="561"/>
                  </a:lnTo>
                  <a:lnTo>
                    <a:pt x="681" y="441"/>
                  </a:lnTo>
                  <a:lnTo>
                    <a:pt x="401" y="28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7"/>
            <p:cNvSpPr/>
            <p:nvPr/>
          </p:nvSpPr>
          <p:spPr>
            <a:xfrm>
              <a:off x="7410247" y="3192937"/>
              <a:ext cx="106764" cy="106702"/>
            </a:xfrm>
            <a:custGeom>
              <a:avLst/>
              <a:gdLst/>
              <a:ahLst/>
              <a:cxnLst/>
              <a:rect l="l" t="t" r="r" b="b"/>
              <a:pathLst>
                <a:path w="1722" h="1721" extrusionOk="0">
                  <a:moveTo>
                    <a:pt x="841" y="0"/>
                  </a:moveTo>
                  <a:lnTo>
                    <a:pt x="681" y="40"/>
                  </a:lnTo>
                  <a:lnTo>
                    <a:pt x="521" y="80"/>
                  </a:lnTo>
                  <a:lnTo>
                    <a:pt x="361" y="160"/>
                  </a:lnTo>
                  <a:lnTo>
                    <a:pt x="241" y="240"/>
                  </a:lnTo>
                  <a:lnTo>
                    <a:pt x="121" y="400"/>
                  </a:lnTo>
                  <a:lnTo>
                    <a:pt x="41" y="520"/>
                  </a:lnTo>
                  <a:lnTo>
                    <a:pt x="1" y="681"/>
                  </a:lnTo>
                  <a:lnTo>
                    <a:pt x="1" y="881"/>
                  </a:lnTo>
                  <a:lnTo>
                    <a:pt x="1" y="1041"/>
                  </a:lnTo>
                  <a:lnTo>
                    <a:pt x="41" y="1201"/>
                  </a:lnTo>
                  <a:lnTo>
                    <a:pt x="121" y="1361"/>
                  </a:lnTo>
                  <a:lnTo>
                    <a:pt x="241" y="1481"/>
                  </a:lnTo>
                  <a:lnTo>
                    <a:pt x="361" y="1601"/>
                  </a:lnTo>
                  <a:lnTo>
                    <a:pt x="521" y="1681"/>
                  </a:lnTo>
                  <a:lnTo>
                    <a:pt x="681" y="1721"/>
                  </a:lnTo>
                  <a:lnTo>
                    <a:pt x="1041" y="1721"/>
                  </a:lnTo>
                  <a:lnTo>
                    <a:pt x="1201" y="1681"/>
                  </a:lnTo>
                  <a:lnTo>
                    <a:pt x="1321" y="1601"/>
                  </a:lnTo>
                  <a:lnTo>
                    <a:pt x="1481" y="1481"/>
                  </a:lnTo>
                  <a:lnTo>
                    <a:pt x="1562" y="1361"/>
                  </a:lnTo>
                  <a:lnTo>
                    <a:pt x="1642" y="1201"/>
                  </a:lnTo>
                  <a:lnTo>
                    <a:pt x="1682" y="1041"/>
                  </a:lnTo>
                  <a:lnTo>
                    <a:pt x="1722" y="881"/>
                  </a:lnTo>
                  <a:lnTo>
                    <a:pt x="1682" y="681"/>
                  </a:lnTo>
                  <a:lnTo>
                    <a:pt x="1642" y="520"/>
                  </a:lnTo>
                  <a:lnTo>
                    <a:pt x="1562" y="400"/>
                  </a:lnTo>
                  <a:lnTo>
                    <a:pt x="1481" y="240"/>
                  </a:lnTo>
                  <a:lnTo>
                    <a:pt x="1321" y="160"/>
                  </a:lnTo>
                  <a:lnTo>
                    <a:pt x="1201" y="80"/>
                  </a:lnTo>
                  <a:lnTo>
                    <a:pt x="1041" y="40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7"/>
            <p:cNvSpPr/>
            <p:nvPr/>
          </p:nvSpPr>
          <p:spPr>
            <a:xfrm>
              <a:off x="7226669" y="3307015"/>
              <a:ext cx="47244" cy="29884"/>
            </a:xfrm>
            <a:custGeom>
              <a:avLst/>
              <a:gdLst/>
              <a:ahLst/>
              <a:cxnLst/>
              <a:rect l="l" t="t" r="r" b="b"/>
              <a:pathLst>
                <a:path w="762" h="482" extrusionOk="0">
                  <a:moveTo>
                    <a:pt x="1" y="1"/>
                  </a:moveTo>
                  <a:lnTo>
                    <a:pt x="1" y="41"/>
                  </a:lnTo>
                  <a:lnTo>
                    <a:pt x="41" y="201"/>
                  </a:lnTo>
                  <a:lnTo>
                    <a:pt x="81" y="281"/>
                  </a:lnTo>
                  <a:lnTo>
                    <a:pt x="121" y="361"/>
                  </a:lnTo>
                  <a:lnTo>
                    <a:pt x="201" y="441"/>
                  </a:lnTo>
                  <a:lnTo>
                    <a:pt x="321" y="481"/>
                  </a:lnTo>
                  <a:lnTo>
                    <a:pt x="441" y="481"/>
                  </a:lnTo>
                  <a:lnTo>
                    <a:pt x="561" y="441"/>
                  </a:lnTo>
                  <a:lnTo>
                    <a:pt x="641" y="361"/>
                  </a:lnTo>
                  <a:lnTo>
                    <a:pt x="681" y="281"/>
                  </a:lnTo>
                  <a:lnTo>
                    <a:pt x="761" y="121"/>
                  </a:lnTo>
                  <a:lnTo>
                    <a:pt x="761" y="41"/>
                  </a:lnTo>
                  <a:lnTo>
                    <a:pt x="601" y="81"/>
                  </a:lnTo>
                  <a:lnTo>
                    <a:pt x="441" y="121"/>
                  </a:lnTo>
                  <a:lnTo>
                    <a:pt x="201" y="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7"/>
            <p:cNvSpPr/>
            <p:nvPr/>
          </p:nvSpPr>
          <p:spPr>
            <a:xfrm>
              <a:off x="7224189" y="3133356"/>
              <a:ext cx="57164" cy="186185"/>
            </a:xfrm>
            <a:custGeom>
              <a:avLst/>
              <a:gdLst/>
              <a:ahLst/>
              <a:cxnLst/>
              <a:rect l="l" t="t" r="r" b="b"/>
              <a:pathLst>
                <a:path w="922" h="3003" extrusionOk="0">
                  <a:moveTo>
                    <a:pt x="161" y="1"/>
                  </a:moveTo>
                  <a:lnTo>
                    <a:pt x="81" y="521"/>
                  </a:lnTo>
                  <a:lnTo>
                    <a:pt x="1" y="1401"/>
                  </a:lnTo>
                  <a:lnTo>
                    <a:pt x="1" y="2282"/>
                  </a:lnTo>
                  <a:lnTo>
                    <a:pt x="1" y="2602"/>
                  </a:lnTo>
                  <a:lnTo>
                    <a:pt x="81" y="2842"/>
                  </a:lnTo>
                  <a:lnTo>
                    <a:pt x="161" y="2962"/>
                  </a:lnTo>
                  <a:lnTo>
                    <a:pt x="281" y="3002"/>
                  </a:lnTo>
                  <a:lnTo>
                    <a:pt x="561" y="3002"/>
                  </a:lnTo>
                  <a:lnTo>
                    <a:pt x="721" y="2922"/>
                  </a:lnTo>
                  <a:lnTo>
                    <a:pt x="921" y="2802"/>
                  </a:lnTo>
                  <a:lnTo>
                    <a:pt x="841" y="2682"/>
                  </a:lnTo>
                  <a:lnTo>
                    <a:pt x="601" y="2802"/>
                  </a:lnTo>
                  <a:lnTo>
                    <a:pt x="481" y="2842"/>
                  </a:lnTo>
                  <a:lnTo>
                    <a:pt x="321" y="2842"/>
                  </a:lnTo>
                  <a:lnTo>
                    <a:pt x="281" y="2802"/>
                  </a:lnTo>
                  <a:lnTo>
                    <a:pt x="201" y="2762"/>
                  </a:lnTo>
                  <a:lnTo>
                    <a:pt x="161" y="2602"/>
                  </a:lnTo>
                  <a:lnTo>
                    <a:pt x="161" y="2362"/>
                  </a:lnTo>
                  <a:lnTo>
                    <a:pt x="161" y="1642"/>
                  </a:lnTo>
                  <a:lnTo>
                    <a:pt x="241" y="80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7"/>
            <p:cNvSpPr/>
            <p:nvPr/>
          </p:nvSpPr>
          <p:spPr>
            <a:xfrm>
              <a:off x="7186989" y="3369075"/>
              <a:ext cx="146444" cy="34782"/>
            </a:xfrm>
            <a:custGeom>
              <a:avLst/>
              <a:gdLst/>
              <a:ahLst/>
              <a:cxnLst/>
              <a:rect l="l" t="t" r="r" b="b"/>
              <a:pathLst>
                <a:path w="2362" h="561" extrusionOk="0">
                  <a:moveTo>
                    <a:pt x="2281" y="0"/>
                  </a:moveTo>
                  <a:lnTo>
                    <a:pt x="2041" y="160"/>
                  </a:lnTo>
                  <a:lnTo>
                    <a:pt x="1801" y="240"/>
                  </a:lnTo>
                  <a:lnTo>
                    <a:pt x="1401" y="360"/>
                  </a:lnTo>
                  <a:lnTo>
                    <a:pt x="1041" y="401"/>
                  </a:lnTo>
                  <a:lnTo>
                    <a:pt x="721" y="320"/>
                  </a:lnTo>
                  <a:lnTo>
                    <a:pt x="481" y="240"/>
                  </a:lnTo>
                  <a:lnTo>
                    <a:pt x="281" y="160"/>
                  </a:lnTo>
                  <a:lnTo>
                    <a:pt x="121" y="40"/>
                  </a:lnTo>
                  <a:lnTo>
                    <a:pt x="1" y="160"/>
                  </a:lnTo>
                  <a:lnTo>
                    <a:pt x="81" y="200"/>
                  </a:lnTo>
                  <a:lnTo>
                    <a:pt x="281" y="360"/>
                  </a:lnTo>
                  <a:lnTo>
                    <a:pt x="641" y="481"/>
                  </a:lnTo>
                  <a:lnTo>
                    <a:pt x="881" y="521"/>
                  </a:lnTo>
                  <a:lnTo>
                    <a:pt x="1121" y="561"/>
                  </a:lnTo>
                  <a:lnTo>
                    <a:pt x="1401" y="521"/>
                  </a:lnTo>
                  <a:lnTo>
                    <a:pt x="1721" y="481"/>
                  </a:lnTo>
                  <a:lnTo>
                    <a:pt x="2041" y="360"/>
                  </a:lnTo>
                  <a:lnTo>
                    <a:pt x="2361" y="160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7"/>
            <p:cNvSpPr/>
            <p:nvPr/>
          </p:nvSpPr>
          <p:spPr>
            <a:xfrm>
              <a:off x="6976132" y="2482205"/>
              <a:ext cx="672390" cy="483848"/>
            </a:xfrm>
            <a:custGeom>
              <a:avLst/>
              <a:gdLst/>
              <a:ahLst/>
              <a:cxnLst/>
              <a:rect l="l" t="t" r="r" b="b"/>
              <a:pathLst>
                <a:path w="10845" h="7804" extrusionOk="0">
                  <a:moveTo>
                    <a:pt x="5282" y="1"/>
                  </a:moveTo>
                  <a:lnTo>
                    <a:pt x="4842" y="41"/>
                  </a:lnTo>
                  <a:lnTo>
                    <a:pt x="4442" y="121"/>
                  </a:lnTo>
                  <a:lnTo>
                    <a:pt x="3682" y="321"/>
                  </a:lnTo>
                  <a:lnTo>
                    <a:pt x="3001" y="561"/>
                  </a:lnTo>
                  <a:lnTo>
                    <a:pt x="2441" y="841"/>
                  </a:lnTo>
                  <a:lnTo>
                    <a:pt x="1921" y="1201"/>
                  </a:lnTo>
                  <a:lnTo>
                    <a:pt x="1481" y="1561"/>
                  </a:lnTo>
                  <a:lnTo>
                    <a:pt x="1121" y="1921"/>
                  </a:lnTo>
                  <a:lnTo>
                    <a:pt x="841" y="2322"/>
                  </a:lnTo>
                  <a:lnTo>
                    <a:pt x="600" y="2682"/>
                  </a:lnTo>
                  <a:lnTo>
                    <a:pt x="400" y="3042"/>
                  </a:lnTo>
                  <a:lnTo>
                    <a:pt x="240" y="3402"/>
                  </a:lnTo>
                  <a:lnTo>
                    <a:pt x="80" y="4002"/>
                  </a:lnTo>
                  <a:lnTo>
                    <a:pt x="0" y="4402"/>
                  </a:lnTo>
                  <a:lnTo>
                    <a:pt x="0" y="4562"/>
                  </a:lnTo>
                  <a:lnTo>
                    <a:pt x="80" y="4402"/>
                  </a:lnTo>
                  <a:lnTo>
                    <a:pt x="240" y="4242"/>
                  </a:lnTo>
                  <a:lnTo>
                    <a:pt x="440" y="4082"/>
                  </a:lnTo>
                  <a:lnTo>
                    <a:pt x="600" y="4042"/>
                  </a:lnTo>
                  <a:lnTo>
                    <a:pt x="720" y="4002"/>
                  </a:lnTo>
                  <a:lnTo>
                    <a:pt x="1081" y="4002"/>
                  </a:lnTo>
                  <a:lnTo>
                    <a:pt x="1281" y="4082"/>
                  </a:lnTo>
                  <a:lnTo>
                    <a:pt x="1481" y="4202"/>
                  </a:lnTo>
                  <a:lnTo>
                    <a:pt x="1721" y="4362"/>
                  </a:lnTo>
                  <a:lnTo>
                    <a:pt x="1961" y="4562"/>
                  </a:lnTo>
                  <a:lnTo>
                    <a:pt x="2561" y="5163"/>
                  </a:lnTo>
                  <a:lnTo>
                    <a:pt x="3281" y="5843"/>
                  </a:lnTo>
                  <a:lnTo>
                    <a:pt x="3682" y="6203"/>
                  </a:lnTo>
                  <a:lnTo>
                    <a:pt x="4122" y="6563"/>
                  </a:lnTo>
                  <a:lnTo>
                    <a:pt x="4562" y="6883"/>
                  </a:lnTo>
                  <a:lnTo>
                    <a:pt x="5082" y="7163"/>
                  </a:lnTo>
                  <a:lnTo>
                    <a:pt x="5562" y="7403"/>
                  </a:lnTo>
                  <a:lnTo>
                    <a:pt x="6123" y="7604"/>
                  </a:lnTo>
                  <a:lnTo>
                    <a:pt x="6643" y="7724"/>
                  </a:lnTo>
                  <a:lnTo>
                    <a:pt x="7243" y="7804"/>
                  </a:lnTo>
                  <a:lnTo>
                    <a:pt x="7523" y="7764"/>
                  </a:lnTo>
                  <a:lnTo>
                    <a:pt x="7803" y="7724"/>
                  </a:lnTo>
                  <a:lnTo>
                    <a:pt x="8123" y="7684"/>
                  </a:lnTo>
                  <a:lnTo>
                    <a:pt x="8403" y="7604"/>
                  </a:lnTo>
                  <a:lnTo>
                    <a:pt x="8724" y="7484"/>
                  </a:lnTo>
                  <a:lnTo>
                    <a:pt x="9044" y="7323"/>
                  </a:lnTo>
                  <a:lnTo>
                    <a:pt x="9324" y="7163"/>
                  </a:lnTo>
                  <a:lnTo>
                    <a:pt x="9644" y="6923"/>
                  </a:lnTo>
                  <a:lnTo>
                    <a:pt x="9924" y="6723"/>
                  </a:lnTo>
                  <a:lnTo>
                    <a:pt x="10204" y="6443"/>
                  </a:lnTo>
                  <a:lnTo>
                    <a:pt x="10404" y="6203"/>
                  </a:lnTo>
                  <a:lnTo>
                    <a:pt x="10564" y="5923"/>
                  </a:lnTo>
                  <a:lnTo>
                    <a:pt x="10684" y="5643"/>
                  </a:lnTo>
                  <a:lnTo>
                    <a:pt x="10804" y="5323"/>
                  </a:lnTo>
                  <a:lnTo>
                    <a:pt x="10844" y="5043"/>
                  </a:lnTo>
                  <a:lnTo>
                    <a:pt x="10844" y="4722"/>
                  </a:lnTo>
                  <a:lnTo>
                    <a:pt x="10844" y="4402"/>
                  </a:lnTo>
                  <a:lnTo>
                    <a:pt x="10804" y="4082"/>
                  </a:lnTo>
                  <a:lnTo>
                    <a:pt x="10724" y="3762"/>
                  </a:lnTo>
                  <a:lnTo>
                    <a:pt x="10604" y="3482"/>
                  </a:lnTo>
                  <a:lnTo>
                    <a:pt x="10484" y="3162"/>
                  </a:lnTo>
                  <a:lnTo>
                    <a:pt x="10324" y="2842"/>
                  </a:lnTo>
                  <a:lnTo>
                    <a:pt x="10164" y="2562"/>
                  </a:lnTo>
                  <a:lnTo>
                    <a:pt x="9924" y="2282"/>
                  </a:lnTo>
                  <a:lnTo>
                    <a:pt x="9444" y="1721"/>
                  </a:lnTo>
                  <a:lnTo>
                    <a:pt x="8884" y="1241"/>
                  </a:lnTo>
                  <a:lnTo>
                    <a:pt x="8564" y="1001"/>
                  </a:lnTo>
                  <a:lnTo>
                    <a:pt x="8243" y="801"/>
                  </a:lnTo>
                  <a:lnTo>
                    <a:pt x="7923" y="601"/>
                  </a:lnTo>
                  <a:lnTo>
                    <a:pt x="7563" y="441"/>
                  </a:lnTo>
                  <a:lnTo>
                    <a:pt x="7203" y="321"/>
                  </a:lnTo>
                  <a:lnTo>
                    <a:pt x="6843" y="201"/>
                  </a:lnTo>
                  <a:lnTo>
                    <a:pt x="6443" y="81"/>
                  </a:lnTo>
                  <a:lnTo>
                    <a:pt x="6043" y="41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817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62"/>
          <p:cNvSpPr txBox="1">
            <a:spLocks noGrp="1"/>
          </p:cNvSpPr>
          <p:nvPr>
            <p:ph type="title"/>
          </p:nvPr>
        </p:nvSpPr>
        <p:spPr>
          <a:xfrm>
            <a:off x="798338" y="1215650"/>
            <a:ext cx="4245300" cy="720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2"/>
                </a:solidFill>
              </a:rPr>
              <a:t>Selbstregulation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78" name="Google Shape;1478;p62"/>
          <p:cNvSpPr txBox="1">
            <a:spLocks noGrp="1"/>
          </p:cNvSpPr>
          <p:nvPr>
            <p:ph type="subTitle" idx="1"/>
          </p:nvPr>
        </p:nvSpPr>
        <p:spPr>
          <a:xfrm>
            <a:off x="798338" y="1810871"/>
            <a:ext cx="4245300" cy="2116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… die </a:t>
            </a:r>
            <a:r>
              <a:rPr lang="en" dirty="0" err="1">
                <a:solidFill>
                  <a:schemeClr val="bg2"/>
                </a:solidFill>
              </a:rPr>
              <a:t>Fähigkeit</a:t>
            </a:r>
            <a:r>
              <a:rPr lang="en" dirty="0">
                <a:solidFill>
                  <a:schemeClr val="bg2"/>
                </a:solidFill>
              </a:rPr>
              <a:t>, den </a:t>
            </a:r>
            <a:r>
              <a:rPr lang="en" dirty="0" err="1">
                <a:solidFill>
                  <a:schemeClr val="bg2"/>
                </a:solidFill>
              </a:rPr>
              <a:t>eigenen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Zustand</a:t>
            </a:r>
            <a:r>
              <a:rPr lang="en" dirty="0">
                <a:solidFill>
                  <a:schemeClr val="bg2"/>
                </a:solidFill>
              </a:rPr>
              <a:t>, die </a:t>
            </a:r>
            <a:r>
              <a:rPr lang="en" dirty="0" err="1">
                <a:solidFill>
                  <a:schemeClr val="bg2"/>
                </a:solidFill>
              </a:rPr>
              <a:t>eigenen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Gedanken</a:t>
            </a:r>
            <a:r>
              <a:rPr lang="en" dirty="0">
                <a:solidFill>
                  <a:schemeClr val="bg2"/>
                </a:solidFill>
              </a:rPr>
              <a:t> und </a:t>
            </a:r>
            <a:r>
              <a:rPr lang="en" dirty="0" err="1">
                <a:solidFill>
                  <a:schemeClr val="bg2"/>
                </a:solidFill>
              </a:rPr>
              <a:t>Gefühle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wahrzunehmen</a:t>
            </a:r>
            <a:r>
              <a:rPr lang="en" dirty="0">
                <a:solidFill>
                  <a:schemeClr val="bg2"/>
                </a:solidFill>
              </a:rPr>
              <a:t> und </a:t>
            </a:r>
            <a:r>
              <a:rPr lang="en" dirty="0" err="1">
                <a:solidFill>
                  <a:schemeClr val="bg2"/>
                </a:solidFill>
              </a:rPr>
              <a:t>im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Stresstoleranzfenster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zu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bleiben</a:t>
            </a:r>
            <a:r>
              <a:rPr lang="en" dirty="0">
                <a:solidFill>
                  <a:schemeClr val="bg2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2"/>
                </a:solidFill>
              </a:rPr>
              <a:t>Voraussetzungen</a:t>
            </a:r>
            <a:r>
              <a:rPr lang="en" dirty="0">
                <a:solidFill>
                  <a:schemeClr val="bg2"/>
                </a:solidFill>
              </a:rPr>
              <a:t>: </a:t>
            </a:r>
            <a:r>
              <a:rPr lang="en" dirty="0" err="1">
                <a:solidFill>
                  <a:schemeClr val="bg2"/>
                </a:solidFill>
              </a:rPr>
              <a:t>grundsätzliche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Zuversicht</a:t>
            </a:r>
            <a:r>
              <a:rPr lang="en" dirty="0">
                <a:solidFill>
                  <a:schemeClr val="bg2"/>
                </a:solidFill>
              </a:rPr>
              <a:t> und </a:t>
            </a:r>
            <a:r>
              <a:rPr lang="en" dirty="0" err="1">
                <a:solidFill>
                  <a:schemeClr val="bg2"/>
                </a:solidFill>
              </a:rPr>
              <a:t>gute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Beziehung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zu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sich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selbst</a:t>
            </a:r>
            <a:r>
              <a:rPr lang="en" dirty="0">
                <a:solidFill>
                  <a:schemeClr val="bg2"/>
                </a:solidFill>
              </a:rPr>
              <a:t>, </a:t>
            </a:r>
            <a:r>
              <a:rPr lang="en" dirty="0" err="1">
                <a:solidFill>
                  <a:schemeClr val="bg2"/>
                </a:solidFill>
              </a:rPr>
              <a:t>Sicherheitsempfinden</a:t>
            </a:r>
            <a:r>
              <a:rPr lang="en" dirty="0">
                <a:solidFill>
                  <a:schemeClr val="bg2"/>
                </a:solidFill>
              </a:rPr>
              <a:t>, </a:t>
            </a:r>
            <a:r>
              <a:rPr lang="en" dirty="0" err="1">
                <a:solidFill>
                  <a:schemeClr val="bg2"/>
                </a:solidFill>
              </a:rPr>
              <a:t>gutes</a:t>
            </a:r>
            <a:r>
              <a:rPr lang="en" dirty="0">
                <a:solidFill>
                  <a:schemeClr val="bg2"/>
                </a:solidFill>
              </a:rPr>
              <a:t> “Containment”, </a:t>
            </a:r>
            <a:r>
              <a:rPr lang="en" dirty="0" err="1">
                <a:solidFill>
                  <a:schemeClr val="bg2"/>
                </a:solidFill>
              </a:rPr>
              <a:t>Präsenz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im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Hier</a:t>
            </a:r>
            <a:r>
              <a:rPr lang="en" dirty="0">
                <a:solidFill>
                  <a:schemeClr val="bg2"/>
                </a:solidFill>
              </a:rPr>
              <a:t> und </a:t>
            </a:r>
            <a:r>
              <a:rPr lang="en" dirty="0" err="1">
                <a:solidFill>
                  <a:schemeClr val="bg2"/>
                </a:solidFill>
              </a:rPr>
              <a:t>Jetzt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1479" name="Google Shape;1479;p6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30" t="6767" r="42898" b="30275"/>
          <a:stretch/>
        </p:blipFill>
        <p:spPr>
          <a:xfrm>
            <a:off x="5421563" y="1109700"/>
            <a:ext cx="2924100" cy="29241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81"/>
          <p:cNvSpPr txBox="1">
            <a:spLocks noGrp="1"/>
          </p:cNvSpPr>
          <p:nvPr>
            <p:ph type="subTitle" idx="1"/>
          </p:nvPr>
        </p:nvSpPr>
        <p:spPr>
          <a:xfrm>
            <a:off x="720000" y="1085150"/>
            <a:ext cx="5671200" cy="17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Menschen,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bei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denen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du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geborgen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und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sicher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bist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de-DE" sz="1100" dirty="0">
                <a:solidFill>
                  <a:schemeClr val="hlink"/>
                </a:solidFill>
                <a:uFill>
                  <a:noFill/>
                </a:uFill>
              </a:rPr>
              <a:t>H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austiere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allgemein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Kontakt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mit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Tieren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Nährende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Handlungen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: Repair,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Kommunikation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in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Verbindung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gehen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sich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umarmen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gemeinsam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etwas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unternehmen</a:t>
            </a:r>
            <a:endParaRPr lang="en" sz="1100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Physische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Orte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der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Sicherheit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: in der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Natur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in den Bergen,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im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Wald, am Meer, an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schönen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Plätzen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…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Kreativität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Bewegung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Journaling,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Singen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Tanzen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Musizieren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Malen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,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Kochen</a:t>
            </a:r>
            <a:endParaRPr sz="1100" dirty="0"/>
          </a:p>
        </p:txBody>
      </p:sp>
      <p:sp>
        <p:nvSpPr>
          <p:cNvPr id="1936" name="Google Shape;1936;p81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Anker </a:t>
            </a:r>
            <a:r>
              <a:rPr lang="en" dirty="0" err="1"/>
              <a:t>zur</a:t>
            </a:r>
            <a:r>
              <a:rPr lang="en" dirty="0"/>
              <a:t> </a:t>
            </a:r>
            <a:r>
              <a:rPr lang="en" dirty="0" err="1"/>
              <a:t>Regulierung</a:t>
            </a:r>
            <a:endParaRPr dirty="0"/>
          </a:p>
        </p:txBody>
      </p:sp>
      <p:grpSp>
        <p:nvGrpSpPr>
          <p:cNvPr id="1937" name="Google Shape;1937;p81"/>
          <p:cNvGrpSpPr/>
          <p:nvPr/>
        </p:nvGrpSpPr>
        <p:grpSpPr>
          <a:xfrm>
            <a:off x="6011536" y="2064713"/>
            <a:ext cx="2664569" cy="3135933"/>
            <a:chOff x="5838375" y="2630875"/>
            <a:chExt cx="3622800" cy="4263675"/>
          </a:xfrm>
        </p:grpSpPr>
        <p:sp>
          <p:nvSpPr>
            <p:cNvPr id="1938" name="Google Shape;1938;p81"/>
            <p:cNvSpPr/>
            <p:nvPr/>
          </p:nvSpPr>
          <p:spPr>
            <a:xfrm>
              <a:off x="7810675" y="2630875"/>
              <a:ext cx="569425" cy="616175"/>
            </a:xfrm>
            <a:custGeom>
              <a:avLst/>
              <a:gdLst/>
              <a:ahLst/>
              <a:cxnLst/>
              <a:rect l="l" t="t" r="r" b="b"/>
              <a:pathLst>
                <a:path w="22777" h="24647" extrusionOk="0">
                  <a:moveTo>
                    <a:pt x="17606" y="8692"/>
                  </a:moveTo>
                  <a:lnTo>
                    <a:pt x="18046" y="8912"/>
                  </a:lnTo>
                  <a:lnTo>
                    <a:pt x="18596" y="9133"/>
                  </a:lnTo>
                  <a:lnTo>
                    <a:pt x="19036" y="9353"/>
                  </a:lnTo>
                  <a:lnTo>
                    <a:pt x="19366" y="9683"/>
                  </a:lnTo>
                  <a:lnTo>
                    <a:pt x="20026" y="10343"/>
                  </a:lnTo>
                  <a:lnTo>
                    <a:pt x="20466" y="11223"/>
                  </a:lnTo>
                  <a:lnTo>
                    <a:pt x="20796" y="12213"/>
                  </a:lnTo>
                  <a:lnTo>
                    <a:pt x="20906" y="13204"/>
                  </a:lnTo>
                  <a:lnTo>
                    <a:pt x="20906" y="14304"/>
                  </a:lnTo>
                  <a:lnTo>
                    <a:pt x="20686" y="15514"/>
                  </a:lnTo>
                  <a:lnTo>
                    <a:pt x="20466" y="16615"/>
                  </a:lnTo>
                  <a:lnTo>
                    <a:pt x="20136" y="17715"/>
                  </a:lnTo>
                  <a:lnTo>
                    <a:pt x="19586" y="18815"/>
                  </a:lnTo>
                  <a:lnTo>
                    <a:pt x="19036" y="19695"/>
                  </a:lnTo>
                  <a:lnTo>
                    <a:pt x="18486" y="20576"/>
                  </a:lnTo>
                  <a:lnTo>
                    <a:pt x="17716" y="21236"/>
                  </a:lnTo>
                  <a:lnTo>
                    <a:pt x="17055" y="21786"/>
                  </a:lnTo>
                  <a:lnTo>
                    <a:pt x="16285" y="22116"/>
                  </a:lnTo>
                  <a:lnTo>
                    <a:pt x="15405" y="22226"/>
                  </a:lnTo>
                  <a:lnTo>
                    <a:pt x="14635" y="22336"/>
                  </a:lnTo>
                  <a:lnTo>
                    <a:pt x="12764" y="22226"/>
                  </a:lnTo>
                  <a:lnTo>
                    <a:pt x="10894" y="22006"/>
                  </a:lnTo>
                  <a:lnTo>
                    <a:pt x="9243" y="21676"/>
                  </a:lnTo>
                  <a:lnTo>
                    <a:pt x="7593" y="21236"/>
                  </a:lnTo>
                  <a:lnTo>
                    <a:pt x="6382" y="20906"/>
                  </a:lnTo>
                  <a:lnTo>
                    <a:pt x="5282" y="20466"/>
                  </a:lnTo>
                  <a:lnTo>
                    <a:pt x="6382" y="18485"/>
                  </a:lnTo>
                  <a:lnTo>
                    <a:pt x="7593" y="16395"/>
                  </a:lnTo>
                  <a:lnTo>
                    <a:pt x="9133" y="14084"/>
                  </a:lnTo>
                  <a:lnTo>
                    <a:pt x="10013" y="12984"/>
                  </a:lnTo>
                  <a:lnTo>
                    <a:pt x="11004" y="11883"/>
                  </a:lnTo>
                  <a:lnTo>
                    <a:pt x="11994" y="10893"/>
                  </a:lnTo>
                  <a:lnTo>
                    <a:pt x="13094" y="10013"/>
                  </a:lnTo>
                  <a:lnTo>
                    <a:pt x="14195" y="9353"/>
                  </a:lnTo>
                  <a:lnTo>
                    <a:pt x="15295" y="8912"/>
                  </a:lnTo>
                  <a:lnTo>
                    <a:pt x="15845" y="8692"/>
                  </a:lnTo>
                  <a:close/>
                  <a:moveTo>
                    <a:pt x="10013" y="0"/>
                  </a:moveTo>
                  <a:lnTo>
                    <a:pt x="9023" y="220"/>
                  </a:lnTo>
                  <a:lnTo>
                    <a:pt x="8143" y="440"/>
                  </a:lnTo>
                  <a:lnTo>
                    <a:pt x="7263" y="770"/>
                  </a:lnTo>
                  <a:lnTo>
                    <a:pt x="6492" y="1210"/>
                  </a:lnTo>
                  <a:lnTo>
                    <a:pt x="5722" y="1650"/>
                  </a:lnTo>
                  <a:lnTo>
                    <a:pt x="5062" y="2201"/>
                  </a:lnTo>
                  <a:lnTo>
                    <a:pt x="4402" y="2861"/>
                  </a:lnTo>
                  <a:lnTo>
                    <a:pt x="3852" y="3411"/>
                  </a:lnTo>
                  <a:lnTo>
                    <a:pt x="2861" y="4841"/>
                  </a:lnTo>
                  <a:lnTo>
                    <a:pt x="2091" y="6382"/>
                  </a:lnTo>
                  <a:lnTo>
                    <a:pt x="1431" y="7922"/>
                  </a:lnTo>
                  <a:lnTo>
                    <a:pt x="991" y="9463"/>
                  </a:lnTo>
                  <a:lnTo>
                    <a:pt x="551" y="11003"/>
                  </a:lnTo>
                  <a:lnTo>
                    <a:pt x="331" y="12433"/>
                  </a:lnTo>
                  <a:lnTo>
                    <a:pt x="221" y="13754"/>
                  </a:lnTo>
                  <a:lnTo>
                    <a:pt x="111" y="15624"/>
                  </a:lnTo>
                  <a:lnTo>
                    <a:pt x="1" y="16395"/>
                  </a:lnTo>
                  <a:lnTo>
                    <a:pt x="1541" y="20576"/>
                  </a:lnTo>
                  <a:lnTo>
                    <a:pt x="1981" y="20906"/>
                  </a:lnTo>
                  <a:lnTo>
                    <a:pt x="3192" y="21676"/>
                  </a:lnTo>
                  <a:lnTo>
                    <a:pt x="5062" y="22666"/>
                  </a:lnTo>
                  <a:lnTo>
                    <a:pt x="6162" y="23106"/>
                  </a:lnTo>
                  <a:lnTo>
                    <a:pt x="7373" y="23546"/>
                  </a:lnTo>
                  <a:lnTo>
                    <a:pt x="8693" y="23987"/>
                  </a:lnTo>
                  <a:lnTo>
                    <a:pt x="10013" y="24317"/>
                  </a:lnTo>
                  <a:lnTo>
                    <a:pt x="11444" y="24537"/>
                  </a:lnTo>
                  <a:lnTo>
                    <a:pt x="12874" y="24647"/>
                  </a:lnTo>
                  <a:lnTo>
                    <a:pt x="14305" y="24537"/>
                  </a:lnTo>
                  <a:lnTo>
                    <a:pt x="15625" y="24207"/>
                  </a:lnTo>
                  <a:lnTo>
                    <a:pt x="17055" y="23657"/>
                  </a:lnTo>
                  <a:lnTo>
                    <a:pt x="17716" y="23326"/>
                  </a:lnTo>
                  <a:lnTo>
                    <a:pt x="18376" y="22886"/>
                  </a:lnTo>
                  <a:lnTo>
                    <a:pt x="19036" y="22336"/>
                  </a:lnTo>
                  <a:lnTo>
                    <a:pt x="19586" y="21786"/>
                  </a:lnTo>
                  <a:lnTo>
                    <a:pt x="20136" y="21236"/>
                  </a:lnTo>
                  <a:lnTo>
                    <a:pt x="20576" y="20466"/>
                  </a:lnTo>
                  <a:lnTo>
                    <a:pt x="21457" y="19035"/>
                  </a:lnTo>
                  <a:lnTo>
                    <a:pt x="22117" y="17275"/>
                  </a:lnTo>
                  <a:lnTo>
                    <a:pt x="22557" y="15514"/>
                  </a:lnTo>
                  <a:lnTo>
                    <a:pt x="22777" y="13644"/>
                  </a:lnTo>
                  <a:lnTo>
                    <a:pt x="22777" y="11773"/>
                  </a:lnTo>
                  <a:lnTo>
                    <a:pt x="22557" y="9903"/>
                  </a:lnTo>
                  <a:lnTo>
                    <a:pt x="22227" y="8032"/>
                  </a:lnTo>
                  <a:lnTo>
                    <a:pt x="21897" y="7152"/>
                  </a:lnTo>
                  <a:lnTo>
                    <a:pt x="21567" y="6272"/>
                  </a:lnTo>
                  <a:lnTo>
                    <a:pt x="21127" y="5391"/>
                  </a:lnTo>
                  <a:lnTo>
                    <a:pt x="20686" y="4621"/>
                  </a:lnTo>
                  <a:lnTo>
                    <a:pt x="20136" y="3851"/>
                  </a:lnTo>
                  <a:lnTo>
                    <a:pt x="19476" y="3191"/>
                  </a:lnTo>
                  <a:lnTo>
                    <a:pt x="18816" y="2531"/>
                  </a:lnTo>
                  <a:lnTo>
                    <a:pt x="18046" y="1981"/>
                  </a:lnTo>
                  <a:lnTo>
                    <a:pt x="17275" y="1430"/>
                  </a:lnTo>
                  <a:lnTo>
                    <a:pt x="16395" y="990"/>
                  </a:lnTo>
                  <a:lnTo>
                    <a:pt x="15515" y="660"/>
                  </a:lnTo>
                  <a:lnTo>
                    <a:pt x="14525" y="330"/>
                  </a:lnTo>
                  <a:lnTo>
                    <a:pt x="13424" y="110"/>
                  </a:lnTo>
                  <a:lnTo>
                    <a:pt x="122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1"/>
            <p:cNvSpPr/>
            <p:nvPr/>
          </p:nvSpPr>
          <p:spPr>
            <a:xfrm>
              <a:off x="7810675" y="2828925"/>
              <a:ext cx="341125" cy="418125"/>
            </a:xfrm>
            <a:custGeom>
              <a:avLst/>
              <a:gdLst/>
              <a:ahLst/>
              <a:cxnLst/>
              <a:rect l="l" t="t" r="r" b="b"/>
              <a:pathLst>
                <a:path w="13645" h="16725" extrusionOk="0">
                  <a:moveTo>
                    <a:pt x="1431" y="0"/>
                  </a:moveTo>
                  <a:lnTo>
                    <a:pt x="991" y="1651"/>
                  </a:lnTo>
                  <a:lnTo>
                    <a:pt x="551" y="3081"/>
                  </a:lnTo>
                  <a:lnTo>
                    <a:pt x="331" y="4511"/>
                  </a:lnTo>
                  <a:lnTo>
                    <a:pt x="221" y="5832"/>
                  </a:lnTo>
                  <a:lnTo>
                    <a:pt x="111" y="7702"/>
                  </a:lnTo>
                  <a:lnTo>
                    <a:pt x="1" y="8473"/>
                  </a:lnTo>
                  <a:lnTo>
                    <a:pt x="1541" y="12654"/>
                  </a:lnTo>
                  <a:lnTo>
                    <a:pt x="2641" y="13314"/>
                  </a:lnTo>
                  <a:lnTo>
                    <a:pt x="3852" y="14084"/>
                  </a:lnTo>
                  <a:lnTo>
                    <a:pt x="5392" y="14854"/>
                  </a:lnTo>
                  <a:lnTo>
                    <a:pt x="7153" y="15624"/>
                  </a:lnTo>
                  <a:lnTo>
                    <a:pt x="9243" y="16175"/>
                  </a:lnTo>
                  <a:lnTo>
                    <a:pt x="10344" y="16505"/>
                  </a:lnTo>
                  <a:lnTo>
                    <a:pt x="11444" y="16615"/>
                  </a:lnTo>
                  <a:lnTo>
                    <a:pt x="12544" y="16725"/>
                  </a:lnTo>
                  <a:lnTo>
                    <a:pt x="13644" y="16615"/>
                  </a:lnTo>
                  <a:lnTo>
                    <a:pt x="13534" y="15514"/>
                  </a:lnTo>
                  <a:lnTo>
                    <a:pt x="13314" y="14414"/>
                  </a:lnTo>
                  <a:lnTo>
                    <a:pt x="11884" y="14194"/>
                  </a:lnTo>
                  <a:lnTo>
                    <a:pt x="10454" y="13974"/>
                  </a:lnTo>
                  <a:lnTo>
                    <a:pt x="7813" y="13424"/>
                  </a:lnTo>
                  <a:lnTo>
                    <a:pt x="5942" y="12874"/>
                  </a:lnTo>
                  <a:lnTo>
                    <a:pt x="5282" y="12544"/>
                  </a:lnTo>
                  <a:lnTo>
                    <a:pt x="6382" y="10453"/>
                  </a:lnTo>
                  <a:lnTo>
                    <a:pt x="7703" y="8362"/>
                  </a:lnTo>
                  <a:lnTo>
                    <a:pt x="9353" y="6052"/>
                  </a:lnTo>
                  <a:lnTo>
                    <a:pt x="8363" y="4952"/>
                  </a:lnTo>
                  <a:lnTo>
                    <a:pt x="7373" y="3961"/>
                  </a:lnTo>
                  <a:lnTo>
                    <a:pt x="6272" y="3191"/>
                  </a:lnTo>
                  <a:lnTo>
                    <a:pt x="5282" y="2311"/>
                  </a:lnTo>
                  <a:lnTo>
                    <a:pt x="3302" y="110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1"/>
            <p:cNvSpPr/>
            <p:nvPr/>
          </p:nvSpPr>
          <p:spPr>
            <a:xfrm>
              <a:off x="7351300" y="3346050"/>
              <a:ext cx="1733000" cy="2148375"/>
            </a:xfrm>
            <a:custGeom>
              <a:avLst/>
              <a:gdLst/>
              <a:ahLst/>
              <a:cxnLst/>
              <a:rect l="l" t="t" r="r" b="b"/>
              <a:pathLst>
                <a:path w="69320" h="85935" extrusionOk="0">
                  <a:moveTo>
                    <a:pt x="23437" y="1"/>
                  </a:moveTo>
                  <a:lnTo>
                    <a:pt x="22667" y="221"/>
                  </a:lnTo>
                  <a:lnTo>
                    <a:pt x="20796" y="1211"/>
                  </a:lnTo>
                  <a:lnTo>
                    <a:pt x="19476" y="1871"/>
                  </a:lnTo>
                  <a:lnTo>
                    <a:pt x="17936" y="2862"/>
                  </a:lnTo>
                  <a:lnTo>
                    <a:pt x="16285" y="3962"/>
                  </a:lnTo>
                  <a:lnTo>
                    <a:pt x="14525" y="5392"/>
                  </a:lnTo>
                  <a:lnTo>
                    <a:pt x="12654" y="7043"/>
                  </a:lnTo>
                  <a:lnTo>
                    <a:pt x="10784" y="8913"/>
                  </a:lnTo>
                  <a:lnTo>
                    <a:pt x="8913" y="11114"/>
                  </a:lnTo>
                  <a:lnTo>
                    <a:pt x="7042" y="13535"/>
                  </a:lnTo>
                  <a:lnTo>
                    <a:pt x="5392" y="16285"/>
                  </a:lnTo>
                  <a:lnTo>
                    <a:pt x="4512" y="17716"/>
                  </a:lnTo>
                  <a:lnTo>
                    <a:pt x="3742" y="19366"/>
                  </a:lnTo>
                  <a:lnTo>
                    <a:pt x="2971" y="21017"/>
                  </a:lnTo>
                  <a:lnTo>
                    <a:pt x="2311" y="22667"/>
                  </a:lnTo>
                  <a:lnTo>
                    <a:pt x="1651" y="24538"/>
                  </a:lnTo>
                  <a:lnTo>
                    <a:pt x="991" y="26408"/>
                  </a:lnTo>
                  <a:lnTo>
                    <a:pt x="551" y="28499"/>
                  </a:lnTo>
                  <a:lnTo>
                    <a:pt x="221" y="30589"/>
                  </a:lnTo>
                  <a:lnTo>
                    <a:pt x="0" y="32790"/>
                  </a:lnTo>
                  <a:lnTo>
                    <a:pt x="0" y="34991"/>
                  </a:lnTo>
                  <a:lnTo>
                    <a:pt x="111" y="37411"/>
                  </a:lnTo>
                  <a:lnTo>
                    <a:pt x="331" y="39832"/>
                  </a:lnTo>
                  <a:lnTo>
                    <a:pt x="661" y="42253"/>
                  </a:lnTo>
                  <a:lnTo>
                    <a:pt x="1211" y="44783"/>
                  </a:lnTo>
                  <a:lnTo>
                    <a:pt x="1871" y="47314"/>
                  </a:lnTo>
                  <a:lnTo>
                    <a:pt x="2641" y="49735"/>
                  </a:lnTo>
                  <a:lnTo>
                    <a:pt x="3411" y="52265"/>
                  </a:lnTo>
                  <a:lnTo>
                    <a:pt x="4402" y="54796"/>
                  </a:lnTo>
                  <a:lnTo>
                    <a:pt x="5502" y="57327"/>
                  </a:lnTo>
                  <a:lnTo>
                    <a:pt x="6712" y="59747"/>
                  </a:lnTo>
                  <a:lnTo>
                    <a:pt x="8033" y="62168"/>
                  </a:lnTo>
                  <a:lnTo>
                    <a:pt x="9353" y="64589"/>
                  </a:lnTo>
                  <a:lnTo>
                    <a:pt x="10894" y="66899"/>
                  </a:lnTo>
                  <a:lnTo>
                    <a:pt x="12434" y="69100"/>
                  </a:lnTo>
                  <a:lnTo>
                    <a:pt x="14084" y="71301"/>
                  </a:lnTo>
                  <a:lnTo>
                    <a:pt x="15845" y="73281"/>
                  </a:lnTo>
                  <a:lnTo>
                    <a:pt x="17605" y="75262"/>
                  </a:lnTo>
                  <a:lnTo>
                    <a:pt x="19476" y="77022"/>
                  </a:lnTo>
                  <a:lnTo>
                    <a:pt x="21346" y="78673"/>
                  </a:lnTo>
                  <a:lnTo>
                    <a:pt x="23327" y="80213"/>
                  </a:lnTo>
                  <a:lnTo>
                    <a:pt x="25308" y="81643"/>
                  </a:lnTo>
                  <a:lnTo>
                    <a:pt x="27398" y="82854"/>
                  </a:lnTo>
                  <a:lnTo>
                    <a:pt x="29599" y="83844"/>
                  </a:lnTo>
                  <a:lnTo>
                    <a:pt x="31689" y="84724"/>
                  </a:lnTo>
                  <a:lnTo>
                    <a:pt x="33890" y="85274"/>
                  </a:lnTo>
                  <a:lnTo>
                    <a:pt x="36091" y="85715"/>
                  </a:lnTo>
                  <a:lnTo>
                    <a:pt x="38401" y="85935"/>
                  </a:lnTo>
                  <a:lnTo>
                    <a:pt x="40712" y="85935"/>
                  </a:lnTo>
                  <a:lnTo>
                    <a:pt x="42913" y="85715"/>
                  </a:lnTo>
                  <a:lnTo>
                    <a:pt x="45113" y="85384"/>
                  </a:lnTo>
                  <a:lnTo>
                    <a:pt x="47204" y="84834"/>
                  </a:lnTo>
                  <a:lnTo>
                    <a:pt x="49294" y="84174"/>
                  </a:lnTo>
                  <a:lnTo>
                    <a:pt x="51165" y="83294"/>
                  </a:lnTo>
                  <a:lnTo>
                    <a:pt x="53035" y="82414"/>
                  </a:lnTo>
                  <a:lnTo>
                    <a:pt x="54906" y="81313"/>
                  </a:lnTo>
                  <a:lnTo>
                    <a:pt x="56556" y="80103"/>
                  </a:lnTo>
                  <a:lnTo>
                    <a:pt x="58207" y="78893"/>
                  </a:lnTo>
                  <a:lnTo>
                    <a:pt x="59637" y="77462"/>
                  </a:lnTo>
                  <a:lnTo>
                    <a:pt x="61068" y="76032"/>
                  </a:lnTo>
                  <a:lnTo>
                    <a:pt x="62388" y="74381"/>
                  </a:lnTo>
                  <a:lnTo>
                    <a:pt x="63598" y="72731"/>
                  </a:lnTo>
                  <a:lnTo>
                    <a:pt x="64699" y="71080"/>
                  </a:lnTo>
                  <a:lnTo>
                    <a:pt x="65689" y="69210"/>
                  </a:lnTo>
                  <a:lnTo>
                    <a:pt x="66569" y="67339"/>
                  </a:lnTo>
                  <a:lnTo>
                    <a:pt x="67339" y="65469"/>
                  </a:lnTo>
                  <a:lnTo>
                    <a:pt x="68000" y="63488"/>
                  </a:lnTo>
                  <a:lnTo>
                    <a:pt x="68550" y="61508"/>
                  </a:lnTo>
                  <a:lnTo>
                    <a:pt x="68880" y="59527"/>
                  </a:lnTo>
                  <a:lnTo>
                    <a:pt x="69210" y="57437"/>
                  </a:lnTo>
                  <a:lnTo>
                    <a:pt x="69320" y="55346"/>
                  </a:lnTo>
                  <a:lnTo>
                    <a:pt x="69320" y="53256"/>
                  </a:lnTo>
                  <a:lnTo>
                    <a:pt x="69210" y="51165"/>
                  </a:lnTo>
                  <a:lnTo>
                    <a:pt x="68990" y="49074"/>
                  </a:lnTo>
                  <a:lnTo>
                    <a:pt x="68550" y="46984"/>
                  </a:lnTo>
                  <a:lnTo>
                    <a:pt x="68000" y="44893"/>
                  </a:lnTo>
                  <a:lnTo>
                    <a:pt x="67339" y="42913"/>
                  </a:lnTo>
                  <a:lnTo>
                    <a:pt x="66459" y="40932"/>
                  </a:lnTo>
                  <a:lnTo>
                    <a:pt x="65469" y="38952"/>
                  </a:lnTo>
                  <a:lnTo>
                    <a:pt x="64369" y="36971"/>
                  </a:lnTo>
                  <a:lnTo>
                    <a:pt x="63048" y="35101"/>
                  </a:lnTo>
                  <a:lnTo>
                    <a:pt x="61618" y="33340"/>
                  </a:lnTo>
                  <a:lnTo>
                    <a:pt x="60297" y="31690"/>
                  </a:lnTo>
                  <a:lnTo>
                    <a:pt x="58757" y="30259"/>
                  </a:lnTo>
                  <a:lnTo>
                    <a:pt x="57327" y="28939"/>
                  </a:lnTo>
                  <a:lnTo>
                    <a:pt x="55896" y="27729"/>
                  </a:lnTo>
                  <a:lnTo>
                    <a:pt x="54356" y="26628"/>
                  </a:lnTo>
                  <a:lnTo>
                    <a:pt x="52925" y="25748"/>
                  </a:lnTo>
                  <a:lnTo>
                    <a:pt x="51385" y="24868"/>
                  </a:lnTo>
                  <a:lnTo>
                    <a:pt x="49954" y="24208"/>
                  </a:lnTo>
                  <a:lnTo>
                    <a:pt x="48414" y="23547"/>
                  </a:lnTo>
                  <a:lnTo>
                    <a:pt x="46984" y="22997"/>
                  </a:lnTo>
                  <a:lnTo>
                    <a:pt x="45553" y="22557"/>
                  </a:lnTo>
                  <a:lnTo>
                    <a:pt x="42582" y="21787"/>
                  </a:lnTo>
                  <a:lnTo>
                    <a:pt x="39832" y="21127"/>
                  </a:lnTo>
                  <a:lnTo>
                    <a:pt x="34550" y="20356"/>
                  </a:lnTo>
                  <a:lnTo>
                    <a:pt x="32129" y="19916"/>
                  </a:lnTo>
                  <a:lnTo>
                    <a:pt x="29819" y="19366"/>
                  </a:lnTo>
                  <a:lnTo>
                    <a:pt x="27838" y="18816"/>
                  </a:lnTo>
                  <a:lnTo>
                    <a:pt x="26958" y="18376"/>
                  </a:lnTo>
                  <a:lnTo>
                    <a:pt x="26078" y="17936"/>
                  </a:lnTo>
                  <a:lnTo>
                    <a:pt x="25308" y="17386"/>
                  </a:lnTo>
                  <a:lnTo>
                    <a:pt x="24647" y="16725"/>
                  </a:lnTo>
                  <a:lnTo>
                    <a:pt x="23987" y="16065"/>
                  </a:lnTo>
                  <a:lnTo>
                    <a:pt x="23437" y="15295"/>
                  </a:lnTo>
                  <a:lnTo>
                    <a:pt x="22447" y="13535"/>
                  </a:lnTo>
                  <a:lnTo>
                    <a:pt x="21787" y="11994"/>
                  </a:lnTo>
                  <a:lnTo>
                    <a:pt x="21346" y="10454"/>
                  </a:lnTo>
                  <a:lnTo>
                    <a:pt x="21016" y="9023"/>
                  </a:lnTo>
                  <a:lnTo>
                    <a:pt x="20906" y="7703"/>
                  </a:lnTo>
                  <a:lnTo>
                    <a:pt x="20906" y="6383"/>
                  </a:lnTo>
                  <a:lnTo>
                    <a:pt x="21016" y="5282"/>
                  </a:lnTo>
                  <a:lnTo>
                    <a:pt x="21236" y="4182"/>
                  </a:lnTo>
                  <a:lnTo>
                    <a:pt x="21567" y="3192"/>
                  </a:lnTo>
                  <a:lnTo>
                    <a:pt x="21897" y="2422"/>
                  </a:lnTo>
                  <a:lnTo>
                    <a:pt x="22557" y="1101"/>
                  </a:lnTo>
                  <a:lnTo>
                    <a:pt x="23107" y="221"/>
                  </a:lnTo>
                  <a:lnTo>
                    <a:pt x="23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1"/>
            <p:cNvSpPr/>
            <p:nvPr/>
          </p:nvSpPr>
          <p:spPr>
            <a:xfrm>
              <a:off x="7351300" y="3868700"/>
              <a:ext cx="1733000" cy="1625725"/>
            </a:xfrm>
            <a:custGeom>
              <a:avLst/>
              <a:gdLst/>
              <a:ahLst/>
              <a:cxnLst/>
              <a:rect l="l" t="t" r="r" b="b"/>
              <a:pathLst>
                <a:path w="69320" h="65029" extrusionOk="0">
                  <a:moveTo>
                    <a:pt x="2971" y="1"/>
                  </a:moveTo>
                  <a:lnTo>
                    <a:pt x="1981" y="2641"/>
                  </a:lnTo>
                  <a:lnTo>
                    <a:pt x="991" y="5502"/>
                  </a:lnTo>
                  <a:lnTo>
                    <a:pt x="551" y="7593"/>
                  </a:lnTo>
                  <a:lnTo>
                    <a:pt x="221" y="9683"/>
                  </a:lnTo>
                  <a:lnTo>
                    <a:pt x="0" y="11884"/>
                  </a:lnTo>
                  <a:lnTo>
                    <a:pt x="0" y="14085"/>
                  </a:lnTo>
                  <a:lnTo>
                    <a:pt x="111" y="16505"/>
                  </a:lnTo>
                  <a:lnTo>
                    <a:pt x="331" y="18926"/>
                  </a:lnTo>
                  <a:lnTo>
                    <a:pt x="661" y="21347"/>
                  </a:lnTo>
                  <a:lnTo>
                    <a:pt x="1211" y="23877"/>
                  </a:lnTo>
                  <a:lnTo>
                    <a:pt x="1871" y="26408"/>
                  </a:lnTo>
                  <a:lnTo>
                    <a:pt x="2641" y="28829"/>
                  </a:lnTo>
                  <a:lnTo>
                    <a:pt x="3411" y="31359"/>
                  </a:lnTo>
                  <a:lnTo>
                    <a:pt x="4402" y="33890"/>
                  </a:lnTo>
                  <a:lnTo>
                    <a:pt x="5502" y="36421"/>
                  </a:lnTo>
                  <a:lnTo>
                    <a:pt x="6712" y="38841"/>
                  </a:lnTo>
                  <a:lnTo>
                    <a:pt x="8033" y="41262"/>
                  </a:lnTo>
                  <a:lnTo>
                    <a:pt x="9353" y="43683"/>
                  </a:lnTo>
                  <a:lnTo>
                    <a:pt x="10894" y="45993"/>
                  </a:lnTo>
                  <a:lnTo>
                    <a:pt x="12434" y="48194"/>
                  </a:lnTo>
                  <a:lnTo>
                    <a:pt x="14084" y="50395"/>
                  </a:lnTo>
                  <a:lnTo>
                    <a:pt x="15845" y="52375"/>
                  </a:lnTo>
                  <a:lnTo>
                    <a:pt x="17605" y="54356"/>
                  </a:lnTo>
                  <a:lnTo>
                    <a:pt x="19476" y="56116"/>
                  </a:lnTo>
                  <a:lnTo>
                    <a:pt x="21346" y="57767"/>
                  </a:lnTo>
                  <a:lnTo>
                    <a:pt x="23327" y="59307"/>
                  </a:lnTo>
                  <a:lnTo>
                    <a:pt x="25308" y="60737"/>
                  </a:lnTo>
                  <a:lnTo>
                    <a:pt x="27398" y="61948"/>
                  </a:lnTo>
                  <a:lnTo>
                    <a:pt x="29599" y="62938"/>
                  </a:lnTo>
                  <a:lnTo>
                    <a:pt x="31689" y="63818"/>
                  </a:lnTo>
                  <a:lnTo>
                    <a:pt x="33890" y="64368"/>
                  </a:lnTo>
                  <a:lnTo>
                    <a:pt x="36091" y="64809"/>
                  </a:lnTo>
                  <a:lnTo>
                    <a:pt x="38401" y="65029"/>
                  </a:lnTo>
                  <a:lnTo>
                    <a:pt x="40712" y="65029"/>
                  </a:lnTo>
                  <a:lnTo>
                    <a:pt x="42913" y="64809"/>
                  </a:lnTo>
                  <a:lnTo>
                    <a:pt x="45113" y="64478"/>
                  </a:lnTo>
                  <a:lnTo>
                    <a:pt x="47204" y="63928"/>
                  </a:lnTo>
                  <a:lnTo>
                    <a:pt x="49294" y="63268"/>
                  </a:lnTo>
                  <a:lnTo>
                    <a:pt x="51165" y="62388"/>
                  </a:lnTo>
                  <a:lnTo>
                    <a:pt x="53035" y="61508"/>
                  </a:lnTo>
                  <a:lnTo>
                    <a:pt x="54906" y="60407"/>
                  </a:lnTo>
                  <a:lnTo>
                    <a:pt x="56556" y="59197"/>
                  </a:lnTo>
                  <a:lnTo>
                    <a:pt x="58207" y="57987"/>
                  </a:lnTo>
                  <a:lnTo>
                    <a:pt x="59637" y="56556"/>
                  </a:lnTo>
                  <a:lnTo>
                    <a:pt x="61068" y="55126"/>
                  </a:lnTo>
                  <a:lnTo>
                    <a:pt x="62388" y="53475"/>
                  </a:lnTo>
                  <a:lnTo>
                    <a:pt x="63598" y="51825"/>
                  </a:lnTo>
                  <a:lnTo>
                    <a:pt x="64699" y="50174"/>
                  </a:lnTo>
                  <a:lnTo>
                    <a:pt x="65689" y="48304"/>
                  </a:lnTo>
                  <a:lnTo>
                    <a:pt x="66569" y="46433"/>
                  </a:lnTo>
                  <a:lnTo>
                    <a:pt x="67339" y="44563"/>
                  </a:lnTo>
                  <a:lnTo>
                    <a:pt x="68000" y="42582"/>
                  </a:lnTo>
                  <a:lnTo>
                    <a:pt x="68550" y="40602"/>
                  </a:lnTo>
                  <a:lnTo>
                    <a:pt x="68880" y="38621"/>
                  </a:lnTo>
                  <a:lnTo>
                    <a:pt x="69210" y="36531"/>
                  </a:lnTo>
                  <a:lnTo>
                    <a:pt x="69320" y="34440"/>
                  </a:lnTo>
                  <a:lnTo>
                    <a:pt x="69320" y="32350"/>
                  </a:lnTo>
                  <a:lnTo>
                    <a:pt x="69210" y="30259"/>
                  </a:lnTo>
                  <a:lnTo>
                    <a:pt x="68990" y="28168"/>
                  </a:lnTo>
                  <a:lnTo>
                    <a:pt x="68550" y="26078"/>
                  </a:lnTo>
                  <a:lnTo>
                    <a:pt x="68000" y="23987"/>
                  </a:lnTo>
                  <a:lnTo>
                    <a:pt x="67339" y="22007"/>
                  </a:lnTo>
                  <a:lnTo>
                    <a:pt x="66459" y="20026"/>
                  </a:lnTo>
                  <a:lnTo>
                    <a:pt x="65469" y="18046"/>
                  </a:lnTo>
                  <a:lnTo>
                    <a:pt x="64369" y="16065"/>
                  </a:lnTo>
                  <a:lnTo>
                    <a:pt x="63048" y="14195"/>
                  </a:lnTo>
                  <a:lnTo>
                    <a:pt x="61068" y="11664"/>
                  </a:lnTo>
                  <a:lnTo>
                    <a:pt x="59087" y="9573"/>
                  </a:lnTo>
                  <a:lnTo>
                    <a:pt x="56996" y="7703"/>
                  </a:lnTo>
                  <a:lnTo>
                    <a:pt x="54906" y="6162"/>
                  </a:lnTo>
                  <a:lnTo>
                    <a:pt x="52815" y="4732"/>
                  </a:lnTo>
                  <a:lnTo>
                    <a:pt x="50725" y="3632"/>
                  </a:lnTo>
                  <a:lnTo>
                    <a:pt x="48634" y="2641"/>
                  </a:lnTo>
                  <a:lnTo>
                    <a:pt x="46544" y="1871"/>
                  </a:lnTo>
                  <a:lnTo>
                    <a:pt x="44893" y="2861"/>
                  </a:lnTo>
                  <a:lnTo>
                    <a:pt x="43243" y="3632"/>
                  </a:lnTo>
                  <a:lnTo>
                    <a:pt x="41592" y="4292"/>
                  </a:lnTo>
                  <a:lnTo>
                    <a:pt x="40052" y="4952"/>
                  </a:lnTo>
                  <a:lnTo>
                    <a:pt x="38401" y="5502"/>
                  </a:lnTo>
                  <a:lnTo>
                    <a:pt x="36861" y="5942"/>
                  </a:lnTo>
                  <a:lnTo>
                    <a:pt x="35210" y="6382"/>
                  </a:lnTo>
                  <a:lnTo>
                    <a:pt x="33670" y="6602"/>
                  </a:lnTo>
                  <a:lnTo>
                    <a:pt x="32129" y="6933"/>
                  </a:lnTo>
                  <a:lnTo>
                    <a:pt x="30589" y="7043"/>
                  </a:lnTo>
                  <a:lnTo>
                    <a:pt x="27618" y="7263"/>
                  </a:lnTo>
                  <a:lnTo>
                    <a:pt x="24647" y="7153"/>
                  </a:lnTo>
                  <a:lnTo>
                    <a:pt x="21787" y="6823"/>
                  </a:lnTo>
                  <a:lnTo>
                    <a:pt x="19036" y="6382"/>
                  </a:lnTo>
                  <a:lnTo>
                    <a:pt x="16285" y="5722"/>
                  </a:lnTo>
                  <a:lnTo>
                    <a:pt x="13754" y="4952"/>
                  </a:lnTo>
                  <a:lnTo>
                    <a:pt x="11334" y="4072"/>
                  </a:lnTo>
                  <a:lnTo>
                    <a:pt x="9023" y="3081"/>
                  </a:lnTo>
                  <a:lnTo>
                    <a:pt x="6822" y="2091"/>
                  </a:lnTo>
                  <a:lnTo>
                    <a:pt x="4842" y="991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1"/>
            <p:cNvSpPr/>
            <p:nvPr/>
          </p:nvSpPr>
          <p:spPr>
            <a:xfrm>
              <a:off x="6355525" y="2798650"/>
              <a:ext cx="1152600" cy="2115375"/>
            </a:xfrm>
            <a:custGeom>
              <a:avLst/>
              <a:gdLst/>
              <a:ahLst/>
              <a:cxnLst/>
              <a:rect l="l" t="t" r="r" b="b"/>
              <a:pathLst>
                <a:path w="46104" h="84615" extrusionOk="0">
                  <a:moveTo>
                    <a:pt x="15955" y="1"/>
                  </a:moveTo>
                  <a:lnTo>
                    <a:pt x="14965" y="221"/>
                  </a:lnTo>
                  <a:lnTo>
                    <a:pt x="13864" y="441"/>
                  </a:lnTo>
                  <a:lnTo>
                    <a:pt x="12874" y="771"/>
                  </a:lnTo>
                  <a:lnTo>
                    <a:pt x="11774" y="1321"/>
                  </a:lnTo>
                  <a:lnTo>
                    <a:pt x="10783" y="1871"/>
                  </a:lnTo>
                  <a:lnTo>
                    <a:pt x="9793" y="2752"/>
                  </a:lnTo>
                  <a:lnTo>
                    <a:pt x="8913" y="3632"/>
                  </a:lnTo>
                  <a:lnTo>
                    <a:pt x="8143" y="4842"/>
                  </a:lnTo>
                  <a:lnTo>
                    <a:pt x="7482" y="6273"/>
                  </a:lnTo>
                  <a:lnTo>
                    <a:pt x="7262" y="7043"/>
                  </a:lnTo>
                  <a:lnTo>
                    <a:pt x="7152" y="7703"/>
                  </a:lnTo>
                  <a:lnTo>
                    <a:pt x="7042" y="8473"/>
                  </a:lnTo>
                  <a:lnTo>
                    <a:pt x="7042" y="9243"/>
                  </a:lnTo>
                  <a:lnTo>
                    <a:pt x="7262" y="10674"/>
                  </a:lnTo>
                  <a:lnTo>
                    <a:pt x="7702" y="12104"/>
                  </a:lnTo>
                  <a:lnTo>
                    <a:pt x="8253" y="13535"/>
                  </a:lnTo>
                  <a:lnTo>
                    <a:pt x="9023" y="14965"/>
                  </a:lnTo>
                  <a:lnTo>
                    <a:pt x="10673" y="18046"/>
                  </a:lnTo>
                  <a:lnTo>
                    <a:pt x="11554" y="19586"/>
                  </a:lnTo>
                  <a:lnTo>
                    <a:pt x="12324" y="21237"/>
                  </a:lnTo>
                  <a:lnTo>
                    <a:pt x="12984" y="22997"/>
                  </a:lnTo>
                  <a:lnTo>
                    <a:pt x="13534" y="24758"/>
                  </a:lnTo>
                  <a:lnTo>
                    <a:pt x="13864" y="26628"/>
                  </a:lnTo>
                  <a:lnTo>
                    <a:pt x="13974" y="27618"/>
                  </a:lnTo>
                  <a:lnTo>
                    <a:pt x="13974" y="28609"/>
                  </a:lnTo>
                  <a:lnTo>
                    <a:pt x="13864" y="29709"/>
                  </a:lnTo>
                  <a:lnTo>
                    <a:pt x="13754" y="30699"/>
                  </a:lnTo>
                  <a:lnTo>
                    <a:pt x="13534" y="31800"/>
                  </a:lnTo>
                  <a:lnTo>
                    <a:pt x="13204" y="32900"/>
                  </a:lnTo>
                  <a:lnTo>
                    <a:pt x="12434" y="35211"/>
                  </a:lnTo>
                  <a:lnTo>
                    <a:pt x="11444" y="37411"/>
                  </a:lnTo>
                  <a:lnTo>
                    <a:pt x="10233" y="39502"/>
                  </a:lnTo>
                  <a:lnTo>
                    <a:pt x="9023" y="41592"/>
                  </a:lnTo>
                  <a:lnTo>
                    <a:pt x="6382" y="45663"/>
                  </a:lnTo>
                  <a:lnTo>
                    <a:pt x="5062" y="47644"/>
                  </a:lnTo>
                  <a:lnTo>
                    <a:pt x="3851" y="49735"/>
                  </a:lnTo>
                  <a:lnTo>
                    <a:pt x="2751" y="51825"/>
                  </a:lnTo>
                  <a:lnTo>
                    <a:pt x="1761" y="54026"/>
                  </a:lnTo>
                  <a:lnTo>
                    <a:pt x="881" y="56226"/>
                  </a:lnTo>
                  <a:lnTo>
                    <a:pt x="550" y="57327"/>
                  </a:lnTo>
                  <a:lnTo>
                    <a:pt x="330" y="58427"/>
                  </a:lnTo>
                  <a:lnTo>
                    <a:pt x="110" y="59637"/>
                  </a:lnTo>
                  <a:lnTo>
                    <a:pt x="0" y="60848"/>
                  </a:lnTo>
                  <a:lnTo>
                    <a:pt x="0" y="62168"/>
                  </a:lnTo>
                  <a:lnTo>
                    <a:pt x="0" y="63378"/>
                  </a:lnTo>
                  <a:lnTo>
                    <a:pt x="110" y="64699"/>
                  </a:lnTo>
                  <a:lnTo>
                    <a:pt x="330" y="66019"/>
                  </a:lnTo>
                  <a:lnTo>
                    <a:pt x="661" y="67339"/>
                  </a:lnTo>
                  <a:lnTo>
                    <a:pt x="991" y="68770"/>
                  </a:lnTo>
                  <a:lnTo>
                    <a:pt x="1321" y="69980"/>
                  </a:lnTo>
                  <a:lnTo>
                    <a:pt x="1651" y="71080"/>
                  </a:lnTo>
                  <a:lnTo>
                    <a:pt x="2091" y="72181"/>
                  </a:lnTo>
                  <a:lnTo>
                    <a:pt x="2531" y="73171"/>
                  </a:lnTo>
                  <a:lnTo>
                    <a:pt x="3081" y="74161"/>
                  </a:lnTo>
                  <a:lnTo>
                    <a:pt x="3631" y="75042"/>
                  </a:lnTo>
                  <a:lnTo>
                    <a:pt x="4182" y="75922"/>
                  </a:lnTo>
                  <a:lnTo>
                    <a:pt x="4952" y="76802"/>
                  </a:lnTo>
                  <a:lnTo>
                    <a:pt x="6382" y="78342"/>
                  </a:lnTo>
                  <a:lnTo>
                    <a:pt x="8033" y="79773"/>
                  </a:lnTo>
                  <a:lnTo>
                    <a:pt x="9903" y="80983"/>
                  </a:lnTo>
                  <a:lnTo>
                    <a:pt x="11884" y="81973"/>
                  </a:lnTo>
                  <a:lnTo>
                    <a:pt x="14084" y="82854"/>
                  </a:lnTo>
                  <a:lnTo>
                    <a:pt x="16285" y="83514"/>
                  </a:lnTo>
                  <a:lnTo>
                    <a:pt x="18706" y="84064"/>
                  </a:lnTo>
                  <a:lnTo>
                    <a:pt x="21236" y="84394"/>
                  </a:lnTo>
                  <a:lnTo>
                    <a:pt x="23767" y="84614"/>
                  </a:lnTo>
                  <a:lnTo>
                    <a:pt x="26408" y="84614"/>
                  </a:lnTo>
                  <a:lnTo>
                    <a:pt x="29159" y="84394"/>
                  </a:lnTo>
                  <a:lnTo>
                    <a:pt x="31909" y="84064"/>
                  </a:lnTo>
                  <a:lnTo>
                    <a:pt x="32679" y="83954"/>
                  </a:lnTo>
                  <a:lnTo>
                    <a:pt x="33340" y="83624"/>
                  </a:lnTo>
                  <a:lnTo>
                    <a:pt x="33890" y="83294"/>
                  </a:lnTo>
                  <a:lnTo>
                    <a:pt x="34550" y="82854"/>
                  </a:lnTo>
                  <a:lnTo>
                    <a:pt x="35100" y="82304"/>
                  </a:lnTo>
                  <a:lnTo>
                    <a:pt x="35760" y="81643"/>
                  </a:lnTo>
                  <a:lnTo>
                    <a:pt x="36861" y="80213"/>
                  </a:lnTo>
                  <a:lnTo>
                    <a:pt x="37851" y="78452"/>
                  </a:lnTo>
                  <a:lnTo>
                    <a:pt x="38731" y="76362"/>
                  </a:lnTo>
                  <a:lnTo>
                    <a:pt x="39611" y="74051"/>
                  </a:lnTo>
                  <a:lnTo>
                    <a:pt x="40382" y="71521"/>
                  </a:lnTo>
                  <a:lnTo>
                    <a:pt x="41152" y="68770"/>
                  </a:lnTo>
                  <a:lnTo>
                    <a:pt x="41812" y="65799"/>
                  </a:lnTo>
                  <a:lnTo>
                    <a:pt x="42362" y="62718"/>
                  </a:lnTo>
                  <a:lnTo>
                    <a:pt x="42912" y="59527"/>
                  </a:lnTo>
                  <a:lnTo>
                    <a:pt x="43903" y="52815"/>
                  </a:lnTo>
                  <a:lnTo>
                    <a:pt x="44563" y="45994"/>
                  </a:lnTo>
                  <a:lnTo>
                    <a:pt x="45113" y="39172"/>
                  </a:lnTo>
                  <a:lnTo>
                    <a:pt x="45553" y="32570"/>
                  </a:lnTo>
                  <a:lnTo>
                    <a:pt x="45773" y="26518"/>
                  </a:lnTo>
                  <a:lnTo>
                    <a:pt x="45993" y="21017"/>
                  </a:lnTo>
                  <a:lnTo>
                    <a:pt x="46103" y="12764"/>
                  </a:lnTo>
                  <a:lnTo>
                    <a:pt x="46103" y="9684"/>
                  </a:lnTo>
                  <a:lnTo>
                    <a:pt x="20136" y="111"/>
                  </a:lnTo>
                  <a:lnTo>
                    <a:pt x="19696" y="111"/>
                  </a:lnTo>
                  <a:lnTo>
                    <a:pt x="18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1"/>
            <p:cNvSpPr/>
            <p:nvPr/>
          </p:nvSpPr>
          <p:spPr>
            <a:xfrm>
              <a:off x="6795650" y="3579875"/>
              <a:ext cx="1037050" cy="1251625"/>
            </a:xfrm>
            <a:custGeom>
              <a:avLst/>
              <a:gdLst/>
              <a:ahLst/>
              <a:cxnLst/>
              <a:rect l="l" t="t" r="r" b="b"/>
              <a:pathLst>
                <a:path w="41482" h="50065" extrusionOk="0">
                  <a:moveTo>
                    <a:pt x="26628" y="0"/>
                  </a:moveTo>
                  <a:lnTo>
                    <a:pt x="0" y="11664"/>
                  </a:lnTo>
                  <a:lnTo>
                    <a:pt x="1211" y="15405"/>
                  </a:lnTo>
                  <a:lnTo>
                    <a:pt x="2531" y="19476"/>
                  </a:lnTo>
                  <a:lnTo>
                    <a:pt x="3851" y="24427"/>
                  </a:lnTo>
                  <a:lnTo>
                    <a:pt x="4512" y="27178"/>
                  </a:lnTo>
                  <a:lnTo>
                    <a:pt x="5172" y="29929"/>
                  </a:lnTo>
                  <a:lnTo>
                    <a:pt x="5722" y="32900"/>
                  </a:lnTo>
                  <a:lnTo>
                    <a:pt x="6162" y="35760"/>
                  </a:lnTo>
                  <a:lnTo>
                    <a:pt x="6492" y="38511"/>
                  </a:lnTo>
                  <a:lnTo>
                    <a:pt x="6712" y="41262"/>
                  </a:lnTo>
                  <a:lnTo>
                    <a:pt x="6712" y="43793"/>
                  </a:lnTo>
                  <a:lnTo>
                    <a:pt x="6602" y="46213"/>
                  </a:lnTo>
                  <a:lnTo>
                    <a:pt x="6272" y="47314"/>
                  </a:lnTo>
                  <a:lnTo>
                    <a:pt x="6162" y="48304"/>
                  </a:lnTo>
                  <a:lnTo>
                    <a:pt x="6382" y="48964"/>
                  </a:lnTo>
                  <a:lnTo>
                    <a:pt x="6492" y="49294"/>
                  </a:lnTo>
                  <a:lnTo>
                    <a:pt x="6712" y="49514"/>
                  </a:lnTo>
                  <a:lnTo>
                    <a:pt x="7372" y="49844"/>
                  </a:lnTo>
                  <a:lnTo>
                    <a:pt x="8143" y="50064"/>
                  </a:lnTo>
                  <a:lnTo>
                    <a:pt x="9023" y="50064"/>
                  </a:lnTo>
                  <a:lnTo>
                    <a:pt x="10123" y="49954"/>
                  </a:lnTo>
                  <a:lnTo>
                    <a:pt x="11333" y="49734"/>
                  </a:lnTo>
                  <a:lnTo>
                    <a:pt x="12654" y="49294"/>
                  </a:lnTo>
                  <a:lnTo>
                    <a:pt x="15625" y="48194"/>
                  </a:lnTo>
                  <a:lnTo>
                    <a:pt x="18926" y="46763"/>
                  </a:lnTo>
                  <a:lnTo>
                    <a:pt x="22337" y="45003"/>
                  </a:lnTo>
                  <a:lnTo>
                    <a:pt x="25858" y="43132"/>
                  </a:lnTo>
                  <a:lnTo>
                    <a:pt x="29268" y="41262"/>
                  </a:lnTo>
                  <a:lnTo>
                    <a:pt x="35430" y="37631"/>
                  </a:lnTo>
                  <a:lnTo>
                    <a:pt x="39831" y="34880"/>
                  </a:lnTo>
                  <a:lnTo>
                    <a:pt x="41482" y="33780"/>
                  </a:lnTo>
                  <a:lnTo>
                    <a:pt x="266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1"/>
            <p:cNvSpPr/>
            <p:nvPr/>
          </p:nvSpPr>
          <p:spPr>
            <a:xfrm>
              <a:off x="6795650" y="3673400"/>
              <a:ext cx="775725" cy="517175"/>
            </a:xfrm>
            <a:custGeom>
              <a:avLst/>
              <a:gdLst/>
              <a:ahLst/>
              <a:cxnLst/>
              <a:rect l="l" t="t" r="r" b="b"/>
              <a:pathLst>
                <a:path w="31029" h="20687" extrusionOk="0">
                  <a:moveTo>
                    <a:pt x="28388" y="0"/>
                  </a:moveTo>
                  <a:lnTo>
                    <a:pt x="2201" y="7042"/>
                  </a:lnTo>
                  <a:lnTo>
                    <a:pt x="0" y="7923"/>
                  </a:lnTo>
                  <a:lnTo>
                    <a:pt x="1211" y="11664"/>
                  </a:lnTo>
                  <a:lnTo>
                    <a:pt x="2531" y="15735"/>
                  </a:lnTo>
                  <a:lnTo>
                    <a:pt x="3851" y="20686"/>
                  </a:lnTo>
                  <a:lnTo>
                    <a:pt x="6822" y="20136"/>
                  </a:lnTo>
                  <a:lnTo>
                    <a:pt x="10233" y="19146"/>
                  </a:lnTo>
                  <a:lnTo>
                    <a:pt x="13974" y="17935"/>
                  </a:lnTo>
                  <a:lnTo>
                    <a:pt x="15845" y="17165"/>
                  </a:lnTo>
                  <a:lnTo>
                    <a:pt x="17715" y="16395"/>
                  </a:lnTo>
                  <a:lnTo>
                    <a:pt x="19696" y="15405"/>
                  </a:lnTo>
                  <a:lnTo>
                    <a:pt x="21566" y="14414"/>
                  </a:lnTo>
                  <a:lnTo>
                    <a:pt x="23327" y="13314"/>
                  </a:lnTo>
                  <a:lnTo>
                    <a:pt x="25087" y="12104"/>
                  </a:lnTo>
                  <a:lnTo>
                    <a:pt x="26738" y="10783"/>
                  </a:lnTo>
                  <a:lnTo>
                    <a:pt x="28278" y="9353"/>
                  </a:lnTo>
                  <a:lnTo>
                    <a:pt x="29709" y="7813"/>
                  </a:lnTo>
                  <a:lnTo>
                    <a:pt x="31029" y="6162"/>
                  </a:lnTo>
                  <a:lnTo>
                    <a:pt x="28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1"/>
            <p:cNvSpPr/>
            <p:nvPr/>
          </p:nvSpPr>
          <p:spPr>
            <a:xfrm>
              <a:off x="6385775" y="2793150"/>
              <a:ext cx="1391925" cy="1292900"/>
            </a:xfrm>
            <a:custGeom>
              <a:avLst/>
              <a:gdLst/>
              <a:ahLst/>
              <a:cxnLst/>
              <a:rect l="l" t="t" r="r" b="b"/>
              <a:pathLst>
                <a:path w="55677" h="51716" extrusionOk="0">
                  <a:moveTo>
                    <a:pt x="30039" y="1"/>
                  </a:moveTo>
                  <a:lnTo>
                    <a:pt x="28719" y="111"/>
                  </a:lnTo>
                  <a:lnTo>
                    <a:pt x="27398" y="221"/>
                  </a:lnTo>
                  <a:lnTo>
                    <a:pt x="26078" y="441"/>
                  </a:lnTo>
                  <a:lnTo>
                    <a:pt x="24758" y="771"/>
                  </a:lnTo>
                  <a:lnTo>
                    <a:pt x="23437" y="1211"/>
                  </a:lnTo>
                  <a:lnTo>
                    <a:pt x="22227" y="1651"/>
                  </a:lnTo>
                  <a:lnTo>
                    <a:pt x="20907" y="2311"/>
                  </a:lnTo>
                  <a:lnTo>
                    <a:pt x="19696" y="2972"/>
                  </a:lnTo>
                  <a:lnTo>
                    <a:pt x="18486" y="3852"/>
                  </a:lnTo>
                  <a:lnTo>
                    <a:pt x="17276" y="4842"/>
                  </a:lnTo>
                  <a:lnTo>
                    <a:pt x="16175" y="5832"/>
                  </a:lnTo>
                  <a:lnTo>
                    <a:pt x="15075" y="7043"/>
                  </a:lnTo>
                  <a:lnTo>
                    <a:pt x="13755" y="8803"/>
                  </a:lnTo>
                  <a:lnTo>
                    <a:pt x="12544" y="10454"/>
                  </a:lnTo>
                  <a:lnTo>
                    <a:pt x="11554" y="11994"/>
                  </a:lnTo>
                  <a:lnTo>
                    <a:pt x="10674" y="13424"/>
                  </a:lnTo>
                  <a:lnTo>
                    <a:pt x="9243" y="16175"/>
                  </a:lnTo>
                  <a:lnTo>
                    <a:pt x="8253" y="18596"/>
                  </a:lnTo>
                  <a:lnTo>
                    <a:pt x="7483" y="20576"/>
                  </a:lnTo>
                  <a:lnTo>
                    <a:pt x="7043" y="22337"/>
                  </a:lnTo>
                  <a:lnTo>
                    <a:pt x="6603" y="23877"/>
                  </a:lnTo>
                  <a:lnTo>
                    <a:pt x="6162" y="25088"/>
                  </a:lnTo>
                  <a:lnTo>
                    <a:pt x="3192" y="27618"/>
                  </a:lnTo>
                  <a:lnTo>
                    <a:pt x="1101" y="29599"/>
                  </a:lnTo>
                  <a:lnTo>
                    <a:pt x="331" y="30369"/>
                  </a:lnTo>
                  <a:lnTo>
                    <a:pt x="1" y="31029"/>
                  </a:lnTo>
                  <a:lnTo>
                    <a:pt x="111" y="31469"/>
                  </a:lnTo>
                  <a:lnTo>
                    <a:pt x="551" y="31910"/>
                  </a:lnTo>
                  <a:lnTo>
                    <a:pt x="1101" y="32350"/>
                  </a:lnTo>
                  <a:lnTo>
                    <a:pt x="1651" y="32680"/>
                  </a:lnTo>
                  <a:lnTo>
                    <a:pt x="2751" y="33230"/>
                  </a:lnTo>
                  <a:lnTo>
                    <a:pt x="3302" y="33340"/>
                  </a:lnTo>
                  <a:lnTo>
                    <a:pt x="2641" y="35651"/>
                  </a:lnTo>
                  <a:lnTo>
                    <a:pt x="2201" y="38071"/>
                  </a:lnTo>
                  <a:lnTo>
                    <a:pt x="1761" y="40822"/>
                  </a:lnTo>
                  <a:lnTo>
                    <a:pt x="1541" y="42362"/>
                  </a:lnTo>
                  <a:lnTo>
                    <a:pt x="1431" y="43793"/>
                  </a:lnTo>
                  <a:lnTo>
                    <a:pt x="1431" y="45223"/>
                  </a:lnTo>
                  <a:lnTo>
                    <a:pt x="1541" y="46544"/>
                  </a:lnTo>
                  <a:lnTo>
                    <a:pt x="1761" y="47754"/>
                  </a:lnTo>
                  <a:lnTo>
                    <a:pt x="2091" y="48854"/>
                  </a:lnTo>
                  <a:lnTo>
                    <a:pt x="2641" y="49734"/>
                  </a:lnTo>
                  <a:lnTo>
                    <a:pt x="2972" y="50065"/>
                  </a:lnTo>
                  <a:lnTo>
                    <a:pt x="3302" y="50395"/>
                  </a:lnTo>
                  <a:lnTo>
                    <a:pt x="4292" y="50835"/>
                  </a:lnTo>
                  <a:lnTo>
                    <a:pt x="5502" y="51165"/>
                  </a:lnTo>
                  <a:lnTo>
                    <a:pt x="6823" y="51385"/>
                  </a:lnTo>
                  <a:lnTo>
                    <a:pt x="8473" y="51605"/>
                  </a:lnTo>
                  <a:lnTo>
                    <a:pt x="10234" y="51715"/>
                  </a:lnTo>
                  <a:lnTo>
                    <a:pt x="12214" y="51715"/>
                  </a:lnTo>
                  <a:lnTo>
                    <a:pt x="16285" y="51605"/>
                  </a:lnTo>
                  <a:lnTo>
                    <a:pt x="20466" y="51275"/>
                  </a:lnTo>
                  <a:lnTo>
                    <a:pt x="24428" y="50725"/>
                  </a:lnTo>
                  <a:lnTo>
                    <a:pt x="27949" y="50065"/>
                  </a:lnTo>
                  <a:lnTo>
                    <a:pt x="29489" y="49734"/>
                  </a:lnTo>
                  <a:lnTo>
                    <a:pt x="30809" y="49294"/>
                  </a:lnTo>
                  <a:lnTo>
                    <a:pt x="35101" y="47864"/>
                  </a:lnTo>
                  <a:lnTo>
                    <a:pt x="36751" y="47314"/>
                  </a:lnTo>
                  <a:lnTo>
                    <a:pt x="38181" y="46434"/>
                  </a:lnTo>
                  <a:lnTo>
                    <a:pt x="39502" y="45443"/>
                  </a:lnTo>
                  <a:lnTo>
                    <a:pt x="40712" y="44343"/>
                  </a:lnTo>
                  <a:lnTo>
                    <a:pt x="41812" y="43133"/>
                  </a:lnTo>
                  <a:lnTo>
                    <a:pt x="42803" y="41702"/>
                  </a:lnTo>
                  <a:lnTo>
                    <a:pt x="43463" y="40162"/>
                  </a:lnTo>
                  <a:lnTo>
                    <a:pt x="44123" y="38621"/>
                  </a:lnTo>
                  <a:lnTo>
                    <a:pt x="45223" y="34660"/>
                  </a:lnTo>
                  <a:lnTo>
                    <a:pt x="45443" y="34550"/>
                  </a:lnTo>
                  <a:lnTo>
                    <a:pt x="46214" y="34440"/>
                  </a:lnTo>
                  <a:lnTo>
                    <a:pt x="47424" y="34000"/>
                  </a:lnTo>
                  <a:lnTo>
                    <a:pt x="48744" y="33340"/>
                  </a:lnTo>
                  <a:lnTo>
                    <a:pt x="49515" y="32790"/>
                  </a:lnTo>
                  <a:lnTo>
                    <a:pt x="50285" y="32240"/>
                  </a:lnTo>
                  <a:lnTo>
                    <a:pt x="51055" y="31469"/>
                  </a:lnTo>
                  <a:lnTo>
                    <a:pt x="51825" y="30589"/>
                  </a:lnTo>
                  <a:lnTo>
                    <a:pt x="52595" y="29599"/>
                  </a:lnTo>
                  <a:lnTo>
                    <a:pt x="53366" y="28499"/>
                  </a:lnTo>
                  <a:lnTo>
                    <a:pt x="54026" y="27178"/>
                  </a:lnTo>
                  <a:lnTo>
                    <a:pt x="54686" y="25748"/>
                  </a:lnTo>
                  <a:lnTo>
                    <a:pt x="55126" y="24097"/>
                  </a:lnTo>
                  <a:lnTo>
                    <a:pt x="55456" y="22447"/>
                  </a:lnTo>
                  <a:lnTo>
                    <a:pt x="55676" y="20797"/>
                  </a:lnTo>
                  <a:lnTo>
                    <a:pt x="55676" y="19146"/>
                  </a:lnTo>
                  <a:lnTo>
                    <a:pt x="55566" y="17606"/>
                  </a:lnTo>
                  <a:lnTo>
                    <a:pt x="55236" y="15955"/>
                  </a:lnTo>
                  <a:lnTo>
                    <a:pt x="54906" y="14305"/>
                  </a:lnTo>
                  <a:lnTo>
                    <a:pt x="54356" y="12764"/>
                  </a:lnTo>
                  <a:lnTo>
                    <a:pt x="53696" y="11334"/>
                  </a:lnTo>
                  <a:lnTo>
                    <a:pt x="53036" y="9904"/>
                  </a:lnTo>
                  <a:lnTo>
                    <a:pt x="52155" y="8583"/>
                  </a:lnTo>
                  <a:lnTo>
                    <a:pt x="51275" y="7373"/>
                  </a:lnTo>
                  <a:lnTo>
                    <a:pt x="50175" y="6273"/>
                  </a:lnTo>
                  <a:lnTo>
                    <a:pt x="49184" y="5282"/>
                  </a:lnTo>
                  <a:lnTo>
                    <a:pt x="47974" y="4402"/>
                  </a:lnTo>
                  <a:lnTo>
                    <a:pt x="46764" y="3632"/>
                  </a:lnTo>
                  <a:lnTo>
                    <a:pt x="45884" y="3302"/>
                  </a:lnTo>
                  <a:lnTo>
                    <a:pt x="43463" y="2311"/>
                  </a:lnTo>
                  <a:lnTo>
                    <a:pt x="41702" y="1761"/>
                  </a:lnTo>
                  <a:lnTo>
                    <a:pt x="39722" y="1101"/>
                  </a:lnTo>
                  <a:lnTo>
                    <a:pt x="37521" y="661"/>
                  </a:lnTo>
                  <a:lnTo>
                    <a:pt x="35101" y="221"/>
                  </a:lnTo>
                  <a:lnTo>
                    <a:pt x="3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1"/>
            <p:cNvSpPr/>
            <p:nvPr/>
          </p:nvSpPr>
          <p:spPr>
            <a:xfrm>
              <a:off x="6666350" y="2905950"/>
              <a:ext cx="764750" cy="533650"/>
            </a:xfrm>
            <a:custGeom>
              <a:avLst/>
              <a:gdLst/>
              <a:ahLst/>
              <a:cxnLst/>
              <a:rect l="l" t="t" r="r" b="b"/>
              <a:pathLst>
                <a:path w="30590" h="21346" extrusionOk="0">
                  <a:moveTo>
                    <a:pt x="6383" y="0"/>
                  </a:moveTo>
                  <a:lnTo>
                    <a:pt x="5062" y="1210"/>
                  </a:lnTo>
                  <a:lnTo>
                    <a:pt x="3852" y="2531"/>
                  </a:lnTo>
                  <a:lnTo>
                    <a:pt x="1651" y="5392"/>
                  </a:lnTo>
                  <a:lnTo>
                    <a:pt x="1" y="7922"/>
                  </a:lnTo>
                  <a:lnTo>
                    <a:pt x="1761" y="9683"/>
                  </a:lnTo>
                  <a:lnTo>
                    <a:pt x="4292" y="11993"/>
                  </a:lnTo>
                  <a:lnTo>
                    <a:pt x="5722" y="13204"/>
                  </a:lnTo>
                  <a:lnTo>
                    <a:pt x="7483" y="14414"/>
                  </a:lnTo>
                  <a:lnTo>
                    <a:pt x="9243" y="15624"/>
                  </a:lnTo>
                  <a:lnTo>
                    <a:pt x="11224" y="16835"/>
                  </a:lnTo>
                  <a:lnTo>
                    <a:pt x="13315" y="17935"/>
                  </a:lnTo>
                  <a:lnTo>
                    <a:pt x="15515" y="18925"/>
                  </a:lnTo>
                  <a:lnTo>
                    <a:pt x="17716" y="19805"/>
                  </a:lnTo>
                  <a:lnTo>
                    <a:pt x="20136" y="20466"/>
                  </a:lnTo>
                  <a:lnTo>
                    <a:pt x="22667" y="21016"/>
                  </a:lnTo>
                  <a:lnTo>
                    <a:pt x="25198" y="21236"/>
                  </a:lnTo>
                  <a:lnTo>
                    <a:pt x="26518" y="21346"/>
                  </a:lnTo>
                  <a:lnTo>
                    <a:pt x="27949" y="21236"/>
                  </a:lnTo>
                  <a:lnTo>
                    <a:pt x="29269" y="21126"/>
                  </a:lnTo>
                  <a:lnTo>
                    <a:pt x="30589" y="21016"/>
                  </a:lnTo>
                  <a:lnTo>
                    <a:pt x="26738" y="18265"/>
                  </a:lnTo>
                  <a:lnTo>
                    <a:pt x="22997" y="15294"/>
                  </a:lnTo>
                  <a:lnTo>
                    <a:pt x="19366" y="12323"/>
                  </a:lnTo>
                  <a:lnTo>
                    <a:pt x="16065" y="9353"/>
                  </a:lnTo>
                  <a:lnTo>
                    <a:pt x="12984" y="6492"/>
                  </a:lnTo>
                  <a:lnTo>
                    <a:pt x="10344" y="3851"/>
                  </a:lnTo>
                  <a:lnTo>
                    <a:pt x="6383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1"/>
            <p:cNvSpPr/>
            <p:nvPr/>
          </p:nvSpPr>
          <p:spPr>
            <a:xfrm>
              <a:off x="5838375" y="4190550"/>
              <a:ext cx="3622800" cy="2676500"/>
            </a:xfrm>
            <a:custGeom>
              <a:avLst/>
              <a:gdLst/>
              <a:ahLst/>
              <a:cxnLst/>
              <a:rect l="l" t="t" r="r" b="b"/>
              <a:pathLst>
                <a:path w="144912" h="107060" extrusionOk="0">
                  <a:moveTo>
                    <a:pt x="76142" y="0"/>
                  </a:moveTo>
                  <a:lnTo>
                    <a:pt x="72621" y="1761"/>
                  </a:lnTo>
                  <a:lnTo>
                    <a:pt x="67890" y="3961"/>
                  </a:lnTo>
                  <a:lnTo>
                    <a:pt x="57327" y="8583"/>
                  </a:lnTo>
                  <a:lnTo>
                    <a:pt x="48194" y="12434"/>
                  </a:lnTo>
                  <a:lnTo>
                    <a:pt x="44233" y="13974"/>
                  </a:lnTo>
                  <a:lnTo>
                    <a:pt x="44233" y="23217"/>
                  </a:lnTo>
                  <a:lnTo>
                    <a:pt x="40822" y="25307"/>
                  </a:lnTo>
                  <a:lnTo>
                    <a:pt x="37191" y="27728"/>
                  </a:lnTo>
                  <a:lnTo>
                    <a:pt x="32900" y="30699"/>
                  </a:lnTo>
                  <a:lnTo>
                    <a:pt x="30699" y="32459"/>
                  </a:lnTo>
                  <a:lnTo>
                    <a:pt x="28388" y="34220"/>
                  </a:lnTo>
                  <a:lnTo>
                    <a:pt x="26188" y="36090"/>
                  </a:lnTo>
                  <a:lnTo>
                    <a:pt x="24097" y="37961"/>
                  </a:lnTo>
                  <a:lnTo>
                    <a:pt x="22117" y="39941"/>
                  </a:lnTo>
                  <a:lnTo>
                    <a:pt x="20356" y="41812"/>
                  </a:lnTo>
                  <a:lnTo>
                    <a:pt x="18926" y="43682"/>
                  </a:lnTo>
                  <a:lnTo>
                    <a:pt x="18266" y="44673"/>
                  </a:lnTo>
                  <a:lnTo>
                    <a:pt x="17826" y="45553"/>
                  </a:lnTo>
                  <a:lnTo>
                    <a:pt x="16725" y="47863"/>
                  </a:lnTo>
                  <a:lnTo>
                    <a:pt x="15515" y="50944"/>
                  </a:lnTo>
                  <a:lnTo>
                    <a:pt x="14305" y="54795"/>
                  </a:lnTo>
                  <a:lnTo>
                    <a:pt x="12874" y="59197"/>
                  </a:lnTo>
                  <a:lnTo>
                    <a:pt x="9903" y="69319"/>
                  </a:lnTo>
                  <a:lnTo>
                    <a:pt x="6932" y="79992"/>
                  </a:lnTo>
                  <a:lnTo>
                    <a:pt x="4292" y="90115"/>
                  </a:lnTo>
                  <a:lnTo>
                    <a:pt x="2091" y="98807"/>
                  </a:lnTo>
                  <a:lnTo>
                    <a:pt x="1" y="107060"/>
                  </a:lnTo>
                  <a:lnTo>
                    <a:pt x="144911" y="107060"/>
                  </a:lnTo>
                  <a:lnTo>
                    <a:pt x="143261" y="97157"/>
                  </a:lnTo>
                  <a:lnTo>
                    <a:pt x="141500" y="86814"/>
                  </a:lnTo>
                  <a:lnTo>
                    <a:pt x="139300" y="74491"/>
                  </a:lnTo>
                  <a:lnTo>
                    <a:pt x="136879" y="61837"/>
                  </a:lnTo>
                  <a:lnTo>
                    <a:pt x="135669" y="55786"/>
                  </a:lnTo>
                  <a:lnTo>
                    <a:pt x="134458" y="50064"/>
                  </a:lnTo>
                  <a:lnTo>
                    <a:pt x="133248" y="44893"/>
                  </a:lnTo>
                  <a:lnTo>
                    <a:pt x="132148" y="40381"/>
                  </a:lnTo>
                  <a:lnTo>
                    <a:pt x="131157" y="36860"/>
                  </a:lnTo>
                  <a:lnTo>
                    <a:pt x="130607" y="35430"/>
                  </a:lnTo>
                  <a:lnTo>
                    <a:pt x="130167" y="34330"/>
                  </a:lnTo>
                  <a:lnTo>
                    <a:pt x="129617" y="33449"/>
                  </a:lnTo>
                  <a:lnTo>
                    <a:pt x="128957" y="32459"/>
                  </a:lnTo>
                  <a:lnTo>
                    <a:pt x="127966" y="31469"/>
                  </a:lnTo>
                  <a:lnTo>
                    <a:pt x="126866" y="30589"/>
                  </a:lnTo>
                  <a:lnTo>
                    <a:pt x="125656" y="29598"/>
                  </a:lnTo>
                  <a:lnTo>
                    <a:pt x="124225" y="28718"/>
                  </a:lnTo>
                  <a:lnTo>
                    <a:pt x="122685" y="27728"/>
                  </a:lnTo>
                  <a:lnTo>
                    <a:pt x="121034" y="26848"/>
                  </a:lnTo>
                  <a:lnTo>
                    <a:pt x="117403" y="25087"/>
                  </a:lnTo>
                  <a:lnTo>
                    <a:pt x="113552" y="23327"/>
                  </a:lnTo>
                  <a:lnTo>
                    <a:pt x="109481" y="21786"/>
                  </a:lnTo>
                  <a:lnTo>
                    <a:pt x="105300" y="20246"/>
                  </a:lnTo>
                  <a:lnTo>
                    <a:pt x="101229" y="18815"/>
                  </a:lnTo>
                  <a:lnTo>
                    <a:pt x="97378" y="17605"/>
                  </a:lnTo>
                  <a:lnTo>
                    <a:pt x="90446" y="15514"/>
                  </a:lnTo>
                  <a:lnTo>
                    <a:pt x="85715" y="14194"/>
                  </a:lnTo>
                  <a:lnTo>
                    <a:pt x="83954" y="13754"/>
                  </a:lnTo>
                  <a:lnTo>
                    <a:pt x="83294" y="12434"/>
                  </a:lnTo>
                  <a:lnTo>
                    <a:pt x="81533" y="8913"/>
                  </a:lnTo>
                  <a:lnTo>
                    <a:pt x="80323" y="6822"/>
                  </a:lnTo>
                  <a:lnTo>
                    <a:pt x="79003" y="4511"/>
                  </a:lnTo>
                  <a:lnTo>
                    <a:pt x="77572" y="2201"/>
                  </a:lnTo>
                  <a:lnTo>
                    <a:pt x="76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1"/>
            <p:cNvSpPr/>
            <p:nvPr/>
          </p:nvSpPr>
          <p:spPr>
            <a:xfrm>
              <a:off x="6476550" y="5450400"/>
              <a:ext cx="255850" cy="1435900"/>
            </a:xfrm>
            <a:custGeom>
              <a:avLst/>
              <a:gdLst/>
              <a:ahLst/>
              <a:cxnLst/>
              <a:rect l="l" t="t" r="r" b="b"/>
              <a:pathLst>
                <a:path w="10234" h="57436" extrusionOk="0">
                  <a:moveTo>
                    <a:pt x="6933" y="0"/>
                  </a:moveTo>
                  <a:lnTo>
                    <a:pt x="5832" y="4291"/>
                  </a:lnTo>
                  <a:lnTo>
                    <a:pt x="3522" y="12984"/>
                  </a:lnTo>
                  <a:lnTo>
                    <a:pt x="1211" y="22446"/>
                  </a:lnTo>
                  <a:lnTo>
                    <a:pt x="441" y="26187"/>
                  </a:lnTo>
                  <a:lnTo>
                    <a:pt x="1" y="28718"/>
                  </a:lnTo>
                  <a:lnTo>
                    <a:pt x="111" y="29818"/>
                  </a:lnTo>
                  <a:lnTo>
                    <a:pt x="331" y="31249"/>
                  </a:lnTo>
                  <a:lnTo>
                    <a:pt x="771" y="33009"/>
                  </a:lnTo>
                  <a:lnTo>
                    <a:pt x="1321" y="34990"/>
                  </a:lnTo>
                  <a:lnTo>
                    <a:pt x="2751" y="39611"/>
                  </a:lnTo>
                  <a:lnTo>
                    <a:pt x="4512" y="44452"/>
                  </a:lnTo>
                  <a:lnTo>
                    <a:pt x="6272" y="49184"/>
                  </a:lnTo>
                  <a:lnTo>
                    <a:pt x="7923" y="53255"/>
                  </a:lnTo>
                  <a:lnTo>
                    <a:pt x="9573" y="57436"/>
                  </a:lnTo>
                  <a:lnTo>
                    <a:pt x="10234" y="57216"/>
                  </a:lnTo>
                  <a:lnTo>
                    <a:pt x="8693" y="53255"/>
                  </a:lnTo>
                  <a:lnTo>
                    <a:pt x="7153" y="49294"/>
                  </a:lnTo>
                  <a:lnTo>
                    <a:pt x="5282" y="44562"/>
                  </a:lnTo>
                  <a:lnTo>
                    <a:pt x="3522" y="39611"/>
                  </a:lnTo>
                  <a:lnTo>
                    <a:pt x="2091" y="34990"/>
                  </a:lnTo>
                  <a:lnTo>
                    <a:pt x="1431" y="33009"/>
                  </a:lnTo>
                  <a:lnTo>
                    <a:pt x="1101" y="31249"/>
                  </a:lnTo>
                  <a:lnTo>
                    <a:pt x="771" y="29818"/>
                  </a:lnTo>
                  <a:lnTo>
                    <a:pt x="771" y="28718"/>
                  </a:lnTo>
                  <a:lnTo>
                    <a:pt x="1101" y="26297"/>
                  </a:lnTo>
                  <a:lnTo>
                    <a:pt x="1981" y="22446"/>
                  </a:lnTo>
                  <a:lnTo>
                    <a:pt x="4292" y="12874"/>
                  </a:lnTo>
                  <a:lnTo>
                    <a:pt x="6603" y="4181"/>
                  </a:lnTo>
                  <a:lnTo>
                    <a:pt x="7593" y="220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1"/>
            <p:cNvSpPr/>
            <p:nvPr/>
          </p:nvSpPr>
          <p:spPr>
            <a:xfrm>
              <a:off x="6523325" y="5521900"/>
              <a:ext cx="104550" cy="85300"/>
            </a:xfrm>
            <a:custGeom>
              <a:avLst/>
              <a:gdLst/>
              <a:ahLst/>
              <a:cxnLst/>
              <a:rect l="l" t="t" r="r" b="b"/>
              <a:pathLst>
                <a:path w="4182" h="3412" extrusionOk="0">
                  <a:moveTo>
                    <a:pt x="440" y="1"/>
                  </a:moveTo>
                  <a:lnTo>
                    <a:pt x="0" y="551"/>
                  </a:lnTo>
                  <a:lnTo>
                    <a:pt x="3741" y="3412"/>
                  </a:lnTo>
                  <a:lnTo>
                    <a:pt x="4181" y="2862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1"/>
            <p:cNvSpPr/>
            <p:nvPr/>
          </p:nvSpPr>
          <p:spPr>
            <a:xfrm>
              <a:off x="8261800" y="5422875"/>
              <a:ext cx="283350" cy="1471675"/>
            </a:xfrm>
            <a:custGeom>
              <a:avLst/>
              <a:gdLst/>
              <a:ahLst/>
              <a:cxnLst/>
              <a:rect l="l" t="t" r="r" b="b"/>
              <a:pathLst>
                <a:path w="11334" h="58867" extrusionOk="0">
                  <a:moveTo>
                    <a:pt x="661" y="1"/>
                  </a:moveTo>
                  <a:lnTo>
                    <a:pt x="1" y="111"/>
                  </a:lnTo>
                  <a:lnTo>
                    <a:pt x="10674" y="58867"/>
                  </a:lnTo>
                  <a:lnTo>
                    <a:pt x="11334" y="58757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1"/>
            <p:cNvSpPr/>
            <p:nvPr/>
          </p:nvSpPr>
          <p:spPr>
            <a:xfrm>
              <a:off x="7021200" y="4504125"/>
              <a:ext cx="49550" cy="231100"/>
            </a:xfrm>
            <a:custGeom>
              <a:avLst/>
              <a:gdLst/>
              <a:ahLst/>
              <a:cxnLst/>
              <a:rect l="l" t="t" r="r" b="b"/>
              <a:pathLst>
                <a:path w="1982" h="9244" extrusionOk="0">
                  <a:moveTo>
                    <a:pt x="441" y="1"/>
                  </a:moveTo>
                  <a:lnTo>
                    <a:pt x="1" y="111"/>
                  </a:lnTo>
                  <a:lnTo>
                    <a:pt x="1541" y="9243"/>
                  </a:lnTo>
                  <a:lnTo>
                    <a:pt x="1981" y="9243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1"/>
            <p:cNvSpPr/>
            <p:nvPr/>
          </p:nvSpPr>
          <p:spPr>
            <a:xfrm>
              <a:off x="7161500" y="4443600"/>
              <a:ext cx="82550" cy="253100"/>
            </a:xfrm>
            <a:custGeom>
              <a:avLst/>
              <a:gdLst/>
              <a:ahLst/>
              <a:cxnLst/>
              <a:rect l="l" t="t" r="r" b="b"/>
              <a:pathLst>
                <a:path w="3302" h="10124" extrusionOk="0">
                  <a:moveTo>
                    <a:pt x="330" y="1"/>
                  </a:moveTo>
                  <a:lnTo>
                    <a:pt x="0" y="111"/>
                  </a:lnTo>
                  <a:lnTo>
                    <a:pt x="2971" y="10124"/>
                  </a:lnTo>
                  <a:lnTo>
                    <a:pt x="3301" y="10124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1"/>
            <p:cNvSpPr/>
            <p:nvPr/>
          </p:nvSpPr>
          <p:spPr>
            <a:xfrm>
              <a:off x="7318300" y="4377600"/>
              <a:ext cx="115550" cy="280600"/>
            </a:xfrm>
            <a:custGeom>
              <a:avLst/>
              <a:gdLst/>
              <a:ahLst/>
              <a:cxnLst/>
              <a:rect l="l" t="t" r="r" b="b"/>
              <a:pathLst>
                <a:path w="4622" h="11224" extrusionOk="0">
                  <a:moveTo>
                    <a:pt x="330" y="0"/>
                  </a:moveTo>
                  <a:lnTo>
                    <a:pt x="0" y="110"/>
                  </a:lnTo>
                  <a:lnTo>
                    <a:pt x="4291" y="11223"/>
                  </a:lnTo>
                  <a:lnTo>
                    <a:pt x="4621" y="110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1"/>
            <p:cNvSpPr/>
            <p:nvPr/>
          </p:nvSpPr>
          <p:spPr>
            <a:xfrm>
              <a:off x="7483325" y="4303325"/>
              <a:ext cx="134825" cy="313600"/>
            </a:xfrm>
            <a:custGeom>
              <a:avLst/>
              <a:gdLst/>
              <a:ahLst/>
              <a:cxnLst/>
              <a:rect l="l" t="t" r="r" b="b"/>
              <a:pathLst>
                <a:path w="5393" h="12544" extrusionOk="0">
                  <a:moveTo>
                    <a:pt x="331" y="0"/>
                  </a:moveTo>
                  <a:lnTo>
                    <a:pt x="1" y="221"/>
                  </a:lnTo>
                  <a:lnTo>
                    <a:pt x="5062" y="12544"/>
                  </a:lnTo>
                  <a:lnTo>
                    <a:pt x="5392" y="1232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1"/>
            <p:cNvSpPr/>
            <p:nvPr/>
          </p:nvSpPr>
          <p:spPr>
            <a:xfrm>
              <a:off x="7626375" y="4242800"/>
              <a:ext cx="170575" cy="332875"/>
            </a:xfrm>
            <a:custGeom>
              <a:avLst/>
              <a:gdLst/>
              <a:ahLst/>
              <a:cxnLst/>
              <a:rect l="l" t="t" r="r" b="b"/>
              <a:pathLst>
                <a:path w="6823" h="13315" extrusionOk="0">
                  <a:moveTo>
                    <a:pt x="331" y="1"/>
                  </a:moveTo>
                  <a:lnTo>
                    <a:pt x="1" y="221"/>
                  </a:lnTo>
                  <a:lnTo>
                    <a:pt x="6492" y="13314"/>
                  </a:lnTo>
                  <a:lnTo>
                    <a:pt x="6822" y="130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1"/>
            <p:cNvSpPr/>
            <p:nvPr/>
          </p:nvSpPr>
          <p:spPr>
            <a:xfrm>
              <a:off x="6933175" y="4528875"/>
              <a:ext cx="1015075" cy="250350"/>
            </a:xfrm>
            <a:custGeom>
              <a:avLst/>
              <a:gdLst/>
              <a:ahLst/>
              <a:cxnLst/>
              <a:rect l="l" t="t" r="r" b="b"/>
              <a:pathLst>
                <a:path w="40603" h="10014" extrusionOk="0">
                  <a:moveTo>
                    <a:pt x="40382" y="1"/>
                  </a:moveTo>
                  <a:lnTo>
                    <a:pt x="1" y="9243"/>
                  </a:lnTo>
                  <a:lnTo>
                    <a:pt x="111" y="10014"/>
                  </a:lnTo>
                  <a:lnTo>
                    <a:pt x="40602" y="661"/>
                  </a:lnTo>
                  <a:lnTo>
                    <a:pt x="40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1"/>
            <p:cNvSpPr/>
            <p:nvPr/>
          </p:nvSpPr>
          <p:spPr>
            <a:xfrm>
              <a:off x="8993500" y="6088575"/>
              <a:ext cx="467675" cy="778475"/>
            </a:xfrm>
            <a:custGeom>
              <a:avLst/>
              <a:gdLst/>
              <a:ahLst/>
              <a:cxnLst/>
              <a:rect l="l" t="t" r="r" b="b"/>
              <a:pathLst>
                <a:path w="18707" h="31139" extrusionOk="0">
                  <a:moveTo>
                    <a:pt x="13315" y="0"/>
                  </a:moveTo>
                  <a:lnTo>
                    <a:pt x="11884" y="440"/>
                  </a:lnTo>
                  <a:lnTo>
                    <a:pt x="10564" y="1100"/>
                  </a:lnTo>
                  <a:lnTo>
                    <a:pt x="9243" y="1871"/>
                  </a:lnTo>
                  <a:lnTo>
                    <a:pt x="8033" y="2641"/>
                  </a:lnTo>
                  <a:lnTo>
                    <a:pt x="6823" y="3631"/>
                  </a:lnTo>
                  <a:lnTo>
                    <a:pt x="5722" y="4621"/>
                  </a:lnTo>
                  <a:lnTo>
                    <a:pt x="4732" y="5722"/>
                  </a:lnTo>
                  <a:lnTo>
                    <a:pt x="3742" y="6822"/>
                  </a:lnTo>
                  <a:lnTo>
                    <a:pt x="2972" y="8032"/>
                  </a:lnTo>
                  <a:lnTo>
                    <a:pt x="2202" y="9353"/>
                  </a:lnTo>
                  <a:lnTo>
                    <a:pt x="1541" y="10783"/>
                  </a:lnTo>
                  <a:lnTo>
                    <a:pt x="991" y="12103"/>
                  </a:lnTo>
                  <a:lnTo>
                    <a:pt x="661" y="13644"/>
                  </a:lnTo>
                  <a:lnTo>
                    <a:pt x="331" y="15074"/>
                  </a:lnTo>
                  <a:lnTo>
                    <a:pt x="111" y="16725"/>
                  </a:lnTo>
                  <a:lnTo>
                    <a:pt x="1" y="18265"/>
                  </a:lnTo>
                  <a:lnTo>
                    <a:pt x="111" y="20136"/>
                  </a:lnTo>
                  <a:lnTo>
                    <a:pt x="331" y="21896"/>
                  </a:lnTo>
                  <a:lnTo>
                    <a:pt x="771" y="23657"/>
                  </a:lnTo>
                  <a:lnTo>
                    <a:pt x="1321" y="25307"/>
                  </a:lnTo>
                  <a:lnTo>
                    <a:pt x="2091" y="26848"/>
                  </a:lnTo>
                  <a:lnTo>
                    <a:pt x="2972" y="28388"/>
                  </a:lnTo>
                  <a:lnTo>
                    <a:pt x="3962" y="29818"/>
                  </a:lnTo>
                  <a:lnTo>
                    <a:pt x="4952" y="31139"/>
                  </a:lnTo>
                  <a:lnTo>
                    <a:pt x="18706" y="31139"/>
                  </a:lnTo>
                  <a:lnTo>
                    <a:pt x="17166" y="21676"/>
                  </a:lnTo>
                  <a:lnTo>
                    <a:pt x="15405" y="11773"/>
                  </a:lnTo>
                  <a:lnTo>
                    <a:pt x="13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1"/>
            <p:cNvSpPr/>
            <p:nvPr/>
          </p:nvSpPr>
          <p:spPr>
            <a:xfrm>
              <a:off x="6685625" y="2721650"/>
              <a:ext cx="1303875" cy="1149825"/>
            </a:xfrm>
            <a:custGeom>
              <a:avLst/>
              <a:gdLst/>
              <a:ahLst/>
              <a:cxnLst/>
              <a:rect l="l" t="t" r="r" b="b"/>
              <a:pathLst>
                <a:path w="52155" h="45993" extrusionOk="0">
                  <a:moveTo>
                    <a:pt x="15734" y="0"/>
                  </a:moveTo>
                  <a:lnTo>
                    <a:pt x="12654" y="110"/>
                  </a:lnTo>
                  <a:lnTo>
                    <a:pt x="9463" y="330"/>
                  </a:lnTo>
                  <a:lnTo>
                    <a:pt x="7922" y="550"/>
                  </a:lnTo>
                  <a:lnTo>
                    <a:pt x="6272" y="880"/>
                  </a:lnTo>
                  <a:lnTo>
                    <a:pt x="4731" y="1210"/>
                  </a:lnTo>
                  <a:lnTo>
                    <a:pt x="3081" y="1650"/>
                  </a:lnTo>
                  <a:lnTo>
                    <a:pt x="2201" y="2311"/>
                  </a:lnTo>
                  <a:lnTo>
                    <a:pt x="1540" y="2971"/>
                  </a:lnTo>
                  <a:lnTo>
                    <a:pt x="990" y="3741"/>
                  </a:lnTo>
                  <a:lnTo>
                    <a:pt x="550" y="4511"/>
                  </a:lnTo>
                  <a:lnTo>
                    <a:pt x="220" y="5281"/>
                  </a:lnTo>
                  <a:lnTo>
                    <a:pt x="110" y="6162"/>
                  </a:lnTo>
                  <a:lnTo>
                    <a:pt x="0" y="7042"/>
                  </a:lnTo>
                  <a:lnTo>
                    <a:pt x="110" y="7922"/>
                  </a:lnTo>
                  <a:lnTo>
                    <a:pt x="220" y="8912"/>
                  </a:lnTo>
                  <a:lnTo>
                    <a:pt x="550" y="9793"/>
                  </a:lnTo>
                  <a:lnTo>
                    <a:pt x="990" y="10783"/>
                  </a:lnTo>
                  <a:lnTo>
                    <a:pt x="1430" y="11773"/>
                  </a:lnTo>
                  <a:lnTo>
                    <a:pt x="1981" y="12764"/>
                  </a:lnTo>
                  <a:lnTo>
                    <a:pt x="2641" y="13754"/>
                  </a:lnTo>
                  <a:lnTo>
                    <a:pt x="4291" y="15734"/>
                  </a:lnTo>
                  <a:lnTo>
                    <a:pt x="6052" y="17715"/>
                  </a:lnTo>
                  <a:lnTo>
                    <a:pt x="8142" y="19695"/>
                  </a:lnTo>
                  <a:lnTo>
                    <a:pt x="10453" y="21456"/>
                  </a:lnTo>
                  <a:lnTo>
                    <a:pt x="12984" y="23216"/>
                  </a:lnTo>
                  <a:lnTo>
                    <a:pt x="15514" y="24757"/>
                  </a:lnTo>
                  <a:lnTo>
                    <a:pt x="18265" y="26187"/>
                  </a:lnTo>
                  <a:lnTo>
                    <a:pt x="21016" y="27398"/>
                  </a:lnTo>
                  <a:lnTo>
                    <a:pt x="23657" y="28388"/>
                  </a:lnTo>
                  <a:lnTo>
                    <a:pt x="23547" y="29268"/>
                  </a:lnTo>
                  <a:lnTo>
                    <a:pt x="23437" y="30148"/>
                  </a:lnTo>
                  <a:lnTo>
                    <a:pt x="23437" y="31359"/>
                  </a:lnTo>
                  <a:lnTo>
                    <a:pt x="23547" y="32679"/>
                  </a:lnTo>
                  <a:lnTo>
                    <a:pt x="23877" y="34219"/>
                  </a:lnTo>
                  <a:lnTo>
                    <a:pt x="24097" y="34990"/>
                  </a:lnTo>
                  <a:lnTo>
                    <a:pt x="24427" y="35650"/>
                  </a:lnTo>
                  <a:lnTo>
                    <a:pt x="24757" y="36420"/>
                  </a:lnTo>
                  <a:lnTo>
                    <a:pt x="25197" y="37190"/>
                  </a:lnTo>
                  <a:lnTo>
                    <a:pt x="27838" y="29598"/>
                  </a:lnTo>
                  <a:lnTo>
                    <a:pt x="36310" y="45993"/>
                  </a:lnTo>
                  <a:lnTo>
                    <a:pt x="37080" y="45112"/>
                  </a:lnTo>
                  <a:lnTo>
                    <a:pt x="39061" y="42692"/>
                  </a:lnTo>
                  <a:lnTo>
                    <a:pt x="41812" y="39061"/>
                  </a:lnTo>
                  <a:lnTo>
                    <a:pt x="43352" y="36970"/>
                  </a:lnTo>
                  <a:lnTo>
                    <a:pt x="45003" y="34770"/>
                  </a:lnTo>
                  <a:lnTo>
                    <a:pt x="46543" y="32459"/>
                  </a:lnTo>
                  <a:lnTo>
                    <a:pt x="47973" y="30038"/>
                  </a:lnTo>
                  <a:lnTo>
                    <a:pt x="49294" y="27728"/>
                  </a:lnTo>
                  <a:lnTo>
                    <a:pt x="50394" y="25307"/>
                  </a:lnTo>
                  <a:lnTo>
                    <a:pt x="51274" y="23106"/>
                  </a:lnTo>
                  <a:lnTo>
                    <a:pt x="51715" y="22006"/>
                  </a:lnTo>
                  <a:lnTo>
                    <a:pt x="51935" y="21016"/>
                  </a:lnTo>
                  <a:lnTo>
                    <a:pt x="52045" y="20026"/>
                  </a:lnTo>
                  <a:lnTo>
                    <a:pt x="52155" y="19035"/>
                  </a:lnTo>
                  <a:lnTo>
                    <a:pt x="52045" y="18155"/>
                  </a:lnTo>
                  <a:lnTo>
                    <a:pt x="51935" y="17385"/>
                  </a:lnTo>
                  <a:lnTo>
                    <a:pt x="51384" y="15844"/>
                  </a:lnTo>
                  <a:lnTo>
                    <a:pt x="50614" y="14414"/>
                  </a:lnTo>
                  <a:lnTo>
                    <a:pt x="49734" y="13094"/>
                  </a:lnTo>
                  <a:lnTo>
                    <a:pt x="48744" y="11993"/>
                  </a:lnTo>
                  <a:lnTo>
                    <a:pt x="47643" y="10893"/>
                  </a:lnTo>
                  <a:lnTo>
                    <a:pt x="46433" y="9903"/>
                  </a:lnTo>
                  <a:lnTo>
                    <a:pt x="45223" y="9022"/>
                  </a:lnTo>
                  <a:lnTo>
                    <a:pt x="44012" y="8252"/>
                  </a:lnTo>
                  <a:lnTo>
                    <a:pt x="41702" y="7042"/>
                  </a:lnTo>
                  <a:lnTo>
                    <a:pt x="39721" y="6162"/>
                  </a:lnTo>
                  <a:lnTo>
                    <a:pt x="38291" y="5722"/>
                  </a:lnTo>
                  <a:lnTo>
                    <a:pt x="37851" y="5502"/>
                  </a:lnTo>
                  <a:lnTo>
                    <a:pt x="36970" y="5171"/>
                  </a:lnTo>
                  <a:lnTo>
                    <a:pt x="34770" y="4181"/>
                  </a:lnTo>
                  <a:lnTo>
                    <a:pt x="31359" y="2861"/>
                  </a:lnTo>
                  <a:lnTo>
                    <a:pt x="29268" y="2201"/>
                  </a:lnTo>
                  <a:lnTo>
                    <a:pt x="26848" y="1650"/>
                  </a:lnTo>
                  <a:lnTo>
                    <a:pt x="24317" y="990"/>
                  </a:lnTo>
                  <a:lnTo>
                    <a:pt x="21676" y="550"/>
                  </a:lnTo>
                  <a:lnTo>
                    <a:pt x="18705" y="220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1"/>
            <p:cNvSpPr/>
            <p:nvPr/>
          </p:nvSpPr>
          <p:spPr>
            <a:xfrm>
              <a:off x="7326550" y="3379075"/>
              <a:ext cx="313600" cy="335600"/>
            </a:xfrm>
            <a:custGeom>
              <a:avLst/>
              <a:gdLst/>
              <a:ahLst/>
              <a:cxnLst/>
              <a:rect l="l" t="t" r="r" b="b"/>
              <a:pathLst>
                <a:path w="12544" h="13424" extrusionOk="0">
                  <a:moveTo>
                    <a:pt x="8803" y="0"/>
                  </a:moveTo>
                  <a:lnTo>
                    <a:pt x="7812" y="220"/>
                  </a:lnTo>
                  <a:lnTo>
                    <a:pt x="6822" y="550"/>
                  </a:lnTo>
                  <a:lnTo>
                    <a:pt x="5832" y="991"/>
                  </a:lnTo>
                  <a:lnTo>
                    <a:pt x="4952" y="1541"/>
                  </a:lnTo>
                  <a:lnTo>
                    <a:pt x="4181" y="2091"/>
                  </a:lnTo>
                  <a:lnTo>
                    <a:pt x="2971" y="3081"/>
                  </a:lnTo>
                  <a:lnTo>
                    <a:pt x="1981" y="4181"/>
                  </a:lnTo>
                  <a:lnTo>
                    <a:pt x="1211" y="5502"/>
                  </a:lnTo>
                  <a:lnTo>
                    <a:pt x="660" y="6822"/>
                  </a:lnTo>
                  <a:lnTo>
                    <a:pt x="330" y="7922"/>
                  </a:lnTo>
                  <a:lnTo>
                    <a:pt x="110" y="9023"/>
                  </a:lnTo>
                  <a:lnTo>
                    <a:pt x="0" y="10123"/>
                  </a:lnTo>
                  <a:lnTo>
                    <a:pt x="220" y="11113"/>
                  </a:lnTo>
                  <a:lnTo>
                    <a:pt x="440" y="11994"/>
                  </a:lnTo>
                  <a:lnTo>
                    <a:pt x="770" y="12324"/>
                  </a:lnTo>
                  <a:lnTo>
                    <a:pt x="990" y="12654"/>
                  </a:lnTo>
                  <a:lnTo>
                    <a:pt x="1431" y="12874"/>
                  </a:lnTo>
                  <a:lnTo>
                    <a:pt x="1761" y="13204"/>
                  </a:lnTo>
                  <a:lnTo>
                    <a:pt x="2311" y="13314"/>
                  </a:lnTo>
                  <a:lnTo>
                    <a:pt x="2861" y="13424"/>
                  </a:lnTo>
                  <a:lnTo>
                    <a:pt x="4291" y="13424"/>
                  </a:lnTo>
                  <a:lnTo>
                    <a:pt x="5502" y="13204"/>
                  </a:lnTo>
                  <a:lnTo>
                    <a:pt x="6712" y="12874"/>
                  </a:lnTo>
                  <a:lnTo>
                    <a:pt x="7922" y="12214"/>
                  </a:lnTo>
                  <a:lnTo>
                    <a:pt x="8913" y="11553"/>
                  </a:lnTo>
                  <a:lnTo>
                    <a:pt x="9793" y="10673"/>
                  </a:lnTo>
                  <a:lnTo>
                    <a:pt x="10563" y="9683"/>
                  </a:lnTo>
                  <a:lnTo>
                    <a:pt x="11223" y="8583"/>
                  </a:lnTo>
                  <a:lnTo>
                    <a:pt x="11774" y="7482"/>
                  </a:lnTo>
                  <a:lnTo>
                    <a:pt x="12214" y="6382"/>
                  </a:lnTo>
                  <a:lnTo>
                    <a:pt x="12434" y="5282"/>
                  </a:lnTo>
                  <a:lnTo>
                    <a:pt x="12544" y="4291"/>
                  </a:lnTo>
                  <a:lnTo>
                    <a:pt x="12544" y="3191"/>
                  </a:lnTo>
                  <a:lnTo>
                    <a:pt x="12324" y="2311"/>
                  </a:lnTo>
                  <a:lnTo>
                    <a:pt x="11994" y="1541"/>
                  </a:lnTo>
                  <a:lnTo>
                    <a:pt x="11443" y="880"/>
                  </a:lnTo>
                  <a:lnTo>
                    <a:pt x="11113" y="550"/>
                  </a:lnTo>
                  <a:lnTo>
                    <a:pt x="10673" y="330"/>
                  </a:lnTo>
                  <a:lnTo>
                    <a:pt x="10233" y="110"/>
                  </a:lnTo>
                  <a:lnTo>
                    <a:pt x="9793" y="0"/>
                  </a:lnTo>
                  <a:close/>
                </a:path>
              </a:pathLst>
            </a:custGeom>
            <a:gradFill>
              <a:gsLst>
                <a:gs pos="0">
                  <a:srgbClr val="DF9F8A"/>
                </a:gs>
                <a:gs pos="100000">
                  <a:srgbClr val="FFCBBA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1"/>
            <p:cNvSpPr/>
            <p:nvPr/>
          </p:nvSpPr>
          <p:spPr>
            <a:xfrm>
              <a:off x="7436575" y="3497350"/>
              <a:ext cx="129300" cy="112800"/>
            </a:xfrm>
            <a:custGeom>
              <a:avLst/>
              <a:gdLst/>
              <a:ahLst/>
              <a:cxnLst/>
              <a:rect l="l" t="t" r="r" b="b"/>
              <a:pathLst>
                <a:path w="5172" h="4512" extrusionOk="0">
                  <a:moveTo>
                    <a:pt x="5172" y="1"/>
                  </a:moveTo>
                  <a:lnTo>
                    <a:pt x="4292" y="221"/>
                  </a:lnTo>
                  <a:lnTo>
                    <a:pt x="3631" y="441"/>
                  </a:lnTo>
                  <a:lnTo>
                    <a:pt x="2971" y="771"/>
                  </a:lnTo>
                  <a:lnTo>
                    <a:pt x="2421" y="1101"/>
                  </a:lnTo>
                  <a:lnTo>
                    <a:pt x="1541" y="1761"/>
                  </a:lnTo>
                  <a:lnTo>
                    <a:pt x="881" y="2531"/>
                  </a:lnTo>
                  <a:lnTo>
                    <a:pt x="441" y="3191"/>
                  </a:lnTo>
                  <a:lnTo>
                    <a:pt x="221" y="3852"/>
                  </a:lnTo>
                  <a:lnTo>
                    <a:pt x="0" y="4402"/>
                  </a:lnTo>
                  <a:lnTo>
                    <a:pt x="441" y="4512"/>
                  </a:lnTo>
                  <a:lnTo>
                    <a:pt x="551" y="3962"/>
                  </a:lnTo>
                  <a:lnTo>
                    <a:pt x="881" y="3411"/>
                  </a:lnTo>
                  <a:lnTo>
                    <a:pt x="1321" y="2751"/>
                  </a:lnTo>
                  <a:lnTo>
                    <a:pt x="1871" y="2091"/>
                  </a:lnTo>
                  <a:lnTo>
                    <a:pt x="2751" y="1431"/>
                  </a:lnTo>
                  <a:lnTo>
                    <a:pt x="3852" y="881"/>
                  </a:lnTo>
                  <a:lnTo>
                    <a:pt x="4512" y="661"/>
                  </a:lnTo>
                  <a:lnTo>
                    <a:pt x="5172" y="441"/>
                  </a:lnTo>
                  <a:lnTo>
                    <a:pt x="51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1"/>
            <p:cNvSpPr/>
            <p:nvPr/>
          </p:nvSpPr>
          <p:spPr>
            <a:xfrm>
              <a:off x="7414575" y="3645900"/>
              <a:ext cx="132050" cy="393375"/>
            </a:xfrm>
            <a:custGeom>
              <a:avLst/>
              <a:gdLst/>
              <a:ahLst/>
              <a:cxnLst/>
              <a:rect l="l" t="t" r="r" b="b"/>
              <a:pathLst>
                <a:path w="5282" h="15735" extrusionOk="0">
                  <a:moveTo>
                    <a:pt x="2311" y="0"/>
                  </a:moveTo>
                  <a:lnTo>
                    <a:pt x="1651" y="2421"/>
                  </a:lnTo>
                  <a:lnTo>
                    <a:pt x="990" y="5062"/>
                  </a:lnTo>
                  <a:lnTo>
                    <a:pt x="440" y="7922"/>
                  </a:lnTo>
                  <a:lnTo>
                    <a:pt x="220" y="9463"/>
                  </a:lnTo>
                  <a:lnTo>
                    <a:pt x="110" y="10893"/>
                  </a:lnTo>
                  <a:lnTo>
                    <a:pt x="0" y="12214"/>
                  </a:lnTo>
                  <a:lnTo>
                    <a:pt x="110" y="13424"/>
                  </a:lnTo>
                  <a:lnTo>
                    <a:pt x="330" y="14414"/>
                  </a:lnTo>
                  <a:lnTo>
                    <a:pt x="440" y="14744"/>
                  </a:lnTo>
                  <a:lnTo>
                    <a:pt x="660" y="15184"/>
                  </a:lnTo>
                  <a:lnTo>
                    <a:pt x="990" y="15404"/>
                  </a:lnTo>
                  <a:lnTo>
                    <a:pt x="1321" y="15624"/>
                  </a:lnTo>
                  <a:lnTo>
                    <a:pt x="1651" y="15735"/>
                  </a:lnTo>
                  <a:lnTo>
                    <a:pt x="2091" y="15735"/>
                  </a:lnTo>
                  <a:lnTo>
                    <a:pt x="2641" y="15624"/>
                  </a:lnTo>
                  <a:lnTo>
                    <a:pt x="3191" y="15514"/>
                  </a:lnTo>
                  <a:lnTo>
                    <a:pt x="3631" y="15184"/>
                  </a:lnTo>
                  <a:lnTo>
                    <a:pt x="4071" y="14964"/>
                  </a:lnTo>
                  <a:lnTo>
                    <a:pt x="4401" y="14524"/>
                  </a:lnTo>
                  <a:lnTo>
                    <a:pt x="4621" y="14194"/>
                  </a:lnTo>
                  <a:lnTo>
                    <a:pt x="4842" y="13644"/>
                  </a:lnTo>
                  <a:lnTo>
                    <a:pt x="5062" y="13204"/>
                  </a:lnTo>
                  <a:lnTo>
                    <a:pt x="5282" y="11993"/>
                  </a:lnTo>
                  <a:lnTo>
                    <a:pt x="5282" y="10783"/>
                  </a:lnTo>
                  <a:lnTo>
                    <a:pt x="5172" y="9463"/>
                  </a:lnTo>
                  <a:lnTo>
                    <a:pt x="4952" y="8032"/>
                  </a:lnTo>
                  <a:lnTo>
                    <a:pt x="4621" y="6602"/>
                  </a:lnTo>
                  <a:lnTo>
                    <a:pt x="4291" y="5282"/>
                  </a:lnTo>
                  <a:lnTo>
                    <a:pt x="3411" y="2751"/>
                  </a:lnTo>
                  <a:lnTo>
                    <a:pt x="2751" y="880"/>
                  </a:lnTo>
                  <a:lnTo>
                    <a:pt x="2311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1"/>
            <p:cNvSpPr/>
            <p:nvPr/>
          </p:nvSpPr>
          <p:spPr>
            <a:xfrm>
              <a:off x="6630600" y="3249775"/>
              <a:ext cx="151325" cy="104550"/>
            </a:xfrm>
            <a:custGeom>
              <a:avLst/>
              <a:gdLst/>
              <a:ahLst/>
              <a:cxnLst/>
              <a:rect l="l" t="t" r="r" b="b"/>
              <a:pathLst>
                <a:path w="6053" h="4182" extrusionOk="0">
                  <a:moveTo>
                    <a:pt x="1981" y="1"/>
                  </a:moveTo>
                  <a:lnTo>
                    <a:pt x="1321" y="111"/>
                  </a:lnTo>
                  <a:lnTo>
                    <a:pt x="881" y="331"/>
                  </a:lnTo>
                  <a:lnTo>
                    <a:pt x="441" y="661"/>
                  </a:lnTo>
                  <a:lnTo>
                    <a:pt x="220" y="991"/>
                  </a:lnTo>
                  <a:lnTo>
                    <a:pt x="110" y="1321"/>
                  </a:lnTo>
                  <a:lnTo>
                    <a:pt x="0" y="1651"/>
                  </a:lnTo>
                  <a:lnTo>
                    <a:pt x="661" y="1761"/>
                  </a:lnTo>
                  <a:lnTo>
                    <a:pt x="2201" y="2091"/>
                  </a:lnTo>
                  <a:lnTo>
                    <a:pt x="3191" y="2421"/>
                  </a:lnTo>
                  <a:lnTo>
                    <a:pt x="4182" y="2862"/>
                  </a:lnTo>
                  <a:lnTo>
                    <a:pt x="5062" y="3522"/>
                  </a:lnTo>
                  <a:lnTo>
                    <a:pt x="5832" y="4182"/>
                  </a:lnTo>
                  <a:lnTo>
                    <a:pt x="5942" y="4182"/>
                  </a:lnTo>
                  <a:lnTo>
                    <a:pt x="6052" y="3962"/>
                  </a:lnTo>
                  <a:lnTo>
                    <a:pt x="6052" y="3522"/>
                  </a:lnTo>
                  <a:lnTo>
                    <a:pt x="5942" y="2972"/>
                  </a:lnTo>
                  <a:lnTo>
                    <a:pt x="5612" y="2311"/>
                  </a:lnTo>
                  <a:lnTo>
                    <a:pt x="5172" y="1651"/>
                  </a:lnTo>
                  <a:lnTo>
                    <a:pt x="4512" y="991"/>
                  </a:lnTo>
                  <a:lnTo>
                    <a:pt x="3741" y="551"/>
                  </a:lnTo>
                  <a:lnTo>
                    <a:pt x="2861" y="111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1"/>
            <p:cNvSpPr/>
            <p:nvPr/>
          </p:nvSpPr>
          <p:spPr>
            <a:xfrm>
              <a:off x="6605850" y="3379075"/>
              <a:ext cx="162300" cy="55025"/>
            </a:xfrm>
            <a:custGeom>
              <a:avLst/>
              <a:gdLst/>
              <a:ahLst/>
              <a:cxnLst/>
              <a:rect l="l" t="t" r="r" b="b"/>
              <a:pathLst>
                <a:path w="6492" h="2201" extrusionOk="0">
                  <a:moveTo>
                    <a:pt x="330" y="0"/>
                  </a:moveTo>
                  <a:lnTo>
                    <a:pt x="0" y="110"/>
                  </a:lnTo>
                  <a:lnTo>
                    <a:pt x="220" y="440"/>
                  </a:lnTo>
                  <a:lnTo>
                    <a:pt x="880" y="1211"/>
                  </a:lnTo>
                  <a:lnTo>
                    <a:pt x="1321" y="1541"/>
                  </a:lnTo>
                  <a:lnTo>
                    <a:pt x="1981" y="1871"/>
                  </a:lnTo>
                  <a:lnTo>
                    <a:pt x="2641" y="2091"/>
                  </a:lnTo>
                  <a:lnTo>
                    <a:pt x="3521" y="2201"/>
                  </a:lnTo>
                  <a:lnTo>
                    <a:pt x="4181" y="2091"/>
                  </a:lnTo>
                  <a:lnTo>
                    <a:pt x="4952" y="1981"/>
                  </a:lnTo>
                  <a:lnTo>
                    <a:pt x="5722" y="1651"/>
                  </a:lnTo>
                  <a:lnTo>
                    <a:pt x="6492" y="1321"/>
                  </a:lnTo>
                  <a:lnTo>
                    <a:pt x="6382" y="991"/>
                  </a:lnTo>
                  <a:lnTo>
                    <a:pt x="5612" y="1321"/>
                  </a:lnTo>
                  <a:lnTo>
                    <a:pt x="4842" y="1651"/>
                  </a:lnTo>
                  <a:lnTo>
                    <a:pt x="4181" y="1761"/>
                  </a:lnTo>
                  <a:lnTo>
                    <a:pt x="3081" y="1761"/>
                  </a:lnTo>
                  <a:lnTo>
                    <a:pt x="2641" y="1651"/>
                  </a:lnTo>
                  <a:lnTo>
                    <a:pt x="1761" y="1321"/>
                  </a:lnTo>
                  <a:lnTo>
                    <a:pt x="1100" y="991"/>
                  </a:lnTo>
                  <a:lnTo>
                    <a:pt x="660" y="55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1"/>
            <p:cNvSpPr/>
            <p:nvPr/>
          </p:nvSpPr>
          <p:spPr>
            <a:xfrm>
              <a:off x="6759875" y="3472600"/>
              <a:ext cx="228350" cy="228325"/>
            </a:xfrm>
            <a:custGeom>
              <a:avLst/>
              <a:gdLst/>
              <a:ahLst/>
              <a:cxnLst/>
              <a:rect l="l" t="t" r="r" b="b"/>
              <a:pathLst>
                <a:path w="9134" h="9133" extrusionOk="0">
                  <a:moveTo>
                    <a:pt x="4512" y="0"/>
                  </a:moveTo>
                  <a:lnTo>
                    <a:pt x="3522" y="110"/>
                  </a:lnTo>
                  <a:lnTo>
                    <a:pt x="2752" y="440"/>
                  </a:lnTo>
                  <a:lnTo>
                    <a:pt x="1981" y="881"/>
                  </a:lnTo>
                  <a:lnTo>
                    <a:pt x="1321" y="1431"/>
                  </a:lnTo>
                  <a:lnTo>
                    <a:pt x="771" y="2091"/>
                  </a:lnTo>
                  <a:lnTo>
                    <a:pt x="331" y="2861"/>
                  </a:lnTo>
                  <a:lnTo>
                    <a:pt x="111" y="3741"/>
                  </a:lnTo>
                  <a:lnTo>
                    <a:pt x="1" y="4732"/>
                  </a:lnTo>
                  <a:lnTo>
                    <a:pt x="111" y="5612"/>
                  </a:lnTo>
                  <a:lnTo>
                    <a:pt x="441" y="6492"/>
                  </a:lnTo>
                  <a:lnTo>
                    <a:pt x="771" y="7152"/>
                  </a:lnTo>
                  <a:lnTo>
                    <a:pt x="1431" y="7922"/>
                  </a:lnTo>
                  <a:lnTo>
                    <a:pt x="2091" y="8473"/>
                  </a:lnTo>
                  <a:lnTo>
                    <a:pt x="2862" y="8803"/>
                  </a:lnTo>
                  <a:lnTo>
                    <a:pt x="3742" y="9133"/>
                  </a:lnTo>
                  <a:lnTo>
                    <a:pt x="4732" y="9133"/>
                  </a:lnTo>
                  <a:lnTo>
                    <a:pt x="5612" y="9023"/>
                  </a:lnTo>
                  <a:lnTo>
                    <a:pt x="6383" y="8803"/>
                  </a:lnTo>
                  <a:lnTo>
                    <a:pt x="7153" y="8363"/>
                  </a:lnTo>
                  <a:lnTo>
                    <a:pt x="7813" y="7812"/>
                  </a:lnTo>
                  <a:lnTo>
                    <a:pt x="8363" y="7042"/>
                  </a:lnTo>
                  <a:lnTo>
                    <a:pt x="8803" y="6272"/>
                  </a:lnTo>
                  <a:lnTo>
                    <a:pt x="9133" y="5392"/>
                  </a:lnTo>
                  <a:lnTo>
                    <a:pt x="9133" y="4512"/>
                  </a:lnTo>
                  <a:lnTo>
                    <a:pt x="9023" y="3631"/>
                  </a:lnTo>
                  <a:lnTo>
                    <a:pt x="8803" y="2751"/>
                  </a:lnTo>
                  <a:lnTo>
                    <a:pt x="8363" y="1981"/>
                  </a:lnTo>
                  <a:lnTo>
                    <a:pt x="7813" y="1321"/>
                  </a:lnTo>
                  <a:lnTo>
                    <a:pt x="7043" y="770"/>
                  </a:lnTo>
                  <a:lnTo>
                    <a:pt x="6273" y="330"/>
                  </a:lnTo>
                  <a:lnTo>
                    <a:pt x="5392" y="110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1"/>
            <p:cNvSpPr/>
            <p:nvPr/>
          </p:nvSpPr>
          <p:spPr>
            <a:xfrm>
              <a:off x="6438050" y="3596375"/>
              <a:ext cx="33025" cy="33050"/>
            </a:xfrm>
            <a:custGeom>
              <a:avLst/>
              <a:gdLst/>
              <a:ahLst/>
              <a:cxnLst/>
              <a:rect l="l" t="t" r="r" b="b"/>
              <a:pathLst>
                <a:path w="1321" h="1322" extrusionOk="0">
                  <a:moveTo>
                    <a:pt x="330" y="1"/>
                  </a:moveTo>
                  <a:lnTo>
                    <a:pt x="0" y="221"/>
                  </a:lnTo>
                  <a:lnTo>
                    <a:pt x="991" y="1321"/>
                  </a:lnTo>
                  <a:lnTo>
                    <a:pt x="1321" y="110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1"/>
            <p:cNvSpPr/>
            <p:nvPr/>
          </p:nvSpPr>
          <p:spPr>
            <a:xfrm>
              <a:off x="6451800" y="3667900"/>
              <a:ext cx="217325" cy="35775"/>
            </a:xfrm>
            <a:custGeom>
              <a:avLst/>
              <a:gdLst/>
              <a:ahLst/>
              <a:cxnLst/>
              <a:rect l="l" t="t" r="r" b="b"/>
              <a:pathLst>
                <a:path w="8693" h="1431" extrusionOk="0">
                  <a:moveTo>
                    <a:pt x="8583" y="0"/>
                  </a:moveTo>
                  <a:lnTo>
                    <a:pt x="6822" y="551"/>
                  </a:lnTo>
                  <a:lnTo>
                    <a:pt x="5172" y="881"/>
                  </a:lnTo>
                  <a:lnTo>
                    <a:pt x="3741" y="991"/>
                  </a:lnTo>
                  <a:lnTo>
                    <a:pt x="2421" y="991"/>
                  </a:lnTo>
                  <a:lnTo>
                    <a:pt x="1431" y="881"/>
                  </a:lnTo>
                  <a:lnTo>
                    <a:pt x="771" y="771"/>
                  </a:lnTo>
                  <a:lnTo>
                    <a:pt x="110" y="661"/>
                  </a:lnTo>
                  <a:lnTo>
                    <a:pt x="0" y="991"/>
                  </a:lnTo>
                  <a:lnTo>
                    <a:pt x="881" y="1211"/>
                  </a:lnTo>
                  <a:lnTo>
                    <a:pt x="1871" y="1321"/>
                  </a:lnTo>
                  <a:lnTo>
                    <a:pt x="3081" y="1431"/>
                  </a:lnTo>
                  <a:lnTo>
                    <a:pt x="4292" y="1321"/>
                  </a:lnTo>
                  <a:lnTo>
                    <a:pt x="5612" y="1211"/>
                  </a:lnTo>
                  <a:lnTo>
                    <a:pt x="7042" y="881"/>
                  </a:lnTo>
                  <a:lnTo>
                    <a:pt x="8693" y="331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81"/>
          <p:cNvGrpSpPr/>
          <p:nvPr/>
        </p:nvGrpSpPr>
        <p:grpSpPr>
          <a:xfrm rot="175442">
            <a:off x="3058171" y="3032867"/>
            <a:ext cx="1703410" cy="2328453"/>
            <a:chOff x="9628050" y="2064732"/>
            <a:chExt cx="1554452" cy="2124837"/>
          </a:xfrm>
        </p:grpSpPr>
        <p:sp>
          <p:nvSpPr>
            <p:cNvPr id="1968" name="Google Shape;1968;p81"/>
            <p:cNvSpPr/>
            <p:nvPr/>
          </p:nvSpPr>
          <p:spPr>
            <a:xfrm>
              <a:off x="10056708" y="3548771"/>
              <a:ext cx="110911" cy="334488"/>
            </a:xfrm>
            <a:custGeom>
              <a:avLst/>
              <a:gdLst/>
              <a:ahLst/>
              <a:cxnLst/>
              <a:rect l="l" t="t" r="r" b="b"/>
              <a:pathLst>
                <a:path w="10938" h="32987" extrusionOk="0">
                  <a:moveTo>
                    <a:pt x="0" y="0"/>
                  </a:moveTo>
                  <a:lnTo>
                    <a:pt x="0" y="4688"/>
                  </a:lnTo>
                  <a:lnTo>
                    <a:pt x="0" y="6945"/>
                  </a:lnTo>
                  <a:lnTo>
                    <a:pt x="87" y="9288"/>
                  </a:lnTo>
                  <a:lnTo>
                    <a:pt x="261" y="11632"/>
                  </a:lnTo>
                  <a:lnTo>
                    <a:pt x="434" y="13889"/>
                  </a:lnTo>
                  <a:lnTo>
                    <a:pt x="782" y="16146"/>
                  </a:lnTo>
                  <a:lnTo>
                    <a:pt x="1303" y="18403"/>
                  </a:lnTo>
                  <a:lnTo>
                    <a:pt x="1823" y="20573"/>
                  </a:lnTo>
                  <a:lnTo>
                    <a:pt x="2518" y="22657"/>
                  </a:lnTo>
                  <a:lnTo>
                    <a:pt x="3386" y="24653"/>
                  </a:lnTo>
                  <a:lnTo>
                    <a:pt x="4428" y="26563"/>
                  </a:lnTo>
                  <a:lnTo>
                    <a:pt x="5643" y="28386"/>
                  </a:lnTo>
                  <a:lnTo>
                    <a:pt x="6337" y="29254"/>
                  </a:lnTo>
                  <a:lnTo>
                    <a:pt x="7032" y="30122"/>
                  </a:lnTo>
                  <a:lnTo>
                    <a:pt x="7726" y="30903"/>
                  </a:lnTo>
                  <a:lnTo>
                    <a:pt x="8507" y="31598"/>
                  </a:lnTo>
                  <a:lnTo>
                    <a:pt x="9289" y="32292"/>
                  </a:lnTo>
                  <a:lnTo>
                    <a:pt x="10157" y="32986"/>
                  </a:lnTo>
                  <a:lnTo>
                    <a:pt x="10417" y="32726"/>
                  </a:lnTo>
                  <a:lnTo>
                    <a:pt x="10678" y="30469"/>
                  </a:lnTo>
                  <a:lnTo>
                    <a:pt x="10851" y="28299"/>
                  </a:lnTo>
                  <a:lnTo>
                    <a:pt x="10938" y="26042"/>
                  </a:lnTo>
                  <a:lnTo>
                    <a:pt x="10764" y="23872"/>
                  </a:lnTo>
                  <a:lnTo>
                    <a:pt x="10591" y="21615"/>
                  </a:lnTo>
                  <a:lnTo>
                    <a:pt x="10243" y="19445"/>
                  </a:lnTo>
                  <a:lnTo>
                    <a:pt x="9723" y="17275"/>
                  </a:lnTo>
                  <a:lnTo>
                    <a:pt x="9115" y="15104"/>
                  </a:lnTo>
                  <a:lnTo>
                    <a:pt x="8334" y="13021"/>
                  </a:lnTo>
                  <a:lnTo>
                    <a:pt x="7553" y="10938"/>
                  </a:lnTo>
                  <a:lnTo>
                    <a:pt x="6511" y="8941"/>
                  </a:lnTo>
                  <a:lnTo>
                    <a:pt x="5469" y="7031"/>
                  </a:lnTo>
                  <a:lnTo>
                    <a:pt x="4254" y="5122"/>
                  </a:lnTo>
                  <a:lnTo>
                    <a:pt x="2952" y="3386"/>
                  </a:lnTo>
                  <a:lnTo>
                    <a:pt x="1563" y="16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1"/>
            <p:cNvSpPr/>
            <p:nvPr/>
          </p:nvSpPr>
          <p:spPr>
            <a:xfrm>
              <a:off x="9830495" y="3843642"/>
              <a:ext cx="259675" cy="141717"/>
            </a:xfrm>
            <a:custGeom>
              <a:avLst/>
              <a:gdLst/>
              <a:ahLst/>
              <a:cxnLst/>
              <a:rect l="l" t="t" r="r" b="b"/>
              <a:pathLst>
                <a:path w="25609" h="13976" extrusionOk="0">
                  <a:moveTo>
                    <a:pt x="23612" y="0"/>
                  </a:moveTo>
                  <a:lnTo>
                    <a:pt x="21702" y="87"/>
                  </a:lnTo>
                  <a:lnTo>
                    <a:pt x="19879" y="261"/>
                  </a:lnTo>
                  <a:lnTo>
                    <a:pt x="17969" y="521"/>
                  </a:lnTo>
                  <a:lnTo>
                    <a:pt x="16146" y="955"/>
                  </a:lnTo>
                  <a:lnTo>
                    <a:pt x="14410" y="1563"/>
                  </a:lnTo>
                  <a:lnTo>
                    <a:pt x="12587" y="2170"/>
                  </a:lnTo>
                  <a:lnTo>
                    <a:pt x="10938" y="2952"/>
                  </a:lnTo>
                  <a:lnTo>
                    <a:pt x="9289" y="3906"/>
                  </a:lnTo>
                  <a:lnTo>
                    <a:pt x="7726" y="4948"/>
                  </a:lnTo>
                  <a:lnTo>
                    <a:pt x="6164" y="6077"/>
                  </a:lnTo>
                  <a:lnTo>
                    <a:pt x="4775" y="7292"/>
                  </a:lnTo>
                  <a:lnTo>
                    <a:pt x="3386" y="8594"/>
                  </a:lnTo>
                  <a:lnTo>
                    <a:pt x="2170" y="10070"/>
                  </a:lnTo>
                  <a:lnTo>
                    <a:pt x="1042" y="11545"/>
                  </a:lnTo>
                  <a:lnTo>
                    <a:pt x="0" y="13108"/>
                  </a:lnTo>
                  <a:lnTo>
                    <a:pt x="1910" y="13542"/>
                  </a:lnTo>
                  <a:lnTo>
                    <a:pt x="3907" y="13889"/>
                  </a:lnTo>
                  <a:lnTo>
                    <a:pt x="5903" y="13976"/>
                  </a:lnTo>
                  <a:lnTo>
                    <a:pt x="7900" y="13889"/>
                  </a:lnTo>
                  <a:lnTo>
                    <a:pt x="9809" y="13629"/>
                  </a:lnTo>
                  <a:lnTo>
                    <a:pt x="11806" y="13108"/>
                  </a:lnTo>
                  <a:lnTo>
                    <a:pt x="13629" y="12500"/>
                  </a:lnTo>
                  <a:lnTo>
                    <a:pt x="15452" y="11719"/>
                  </a:lnTo>
                  <a:lnTo>
                    <a:pt x="17188" y="10677"/>
                  </a:lnTo>
                  <a:lnTo>
                    <a:pt x="18750" y="9549"/>
                  </a:lnTo>
                  <a:lnTo>
                    <a:pt x="20226" y="8334"/>
                  </a:lnTo>
                  <a:lnTo>
                    <a:pt x="21615" y="6858"/>
                  </a:lnTo>
                  <a:lnTo>
                    <a:pt x="22830" y="5382"/>
                  </a:lnTo>
                  <a:lnTo>
                    <a:pt x="23959" y="3733"/>
                  </a:lnTo>
                  <a:lnTo>
                    <a:pt x="24914" y="1997"/>
                  </a:lnTo>
                  <a:lnTo>
                    <a:pt x="25608" y="174"/>
                  </a:lnTo>
                  <a:lnTo>
                    <a:pt x="25521" y="87"/>
                  </a:lnTo>
                  <a:lnTo>
                    <a:pt x="2361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1"/>
            <p:cNvSpPr/>
            <p:nvPr/>
          </p:nvSpPr>
          <p:spPr>
            <a:xfrm>
              <a:off x="10200179" y="3569893"/>
              <a:ext cx="121477" cy="346818"/>
            </a:xfrm>
            <a:custGeom>
              <a:avLst/>
              <a:gdLst/>
              <a:ahLst/>
              <a:cxnLst/>
              <a:rect l="l" t="t" r="r" b="b"/>
              <a:pathLst>
                <a:path w="11980" h="34203" extrusionOk="0">
                  <a:moveTo>
                    <a:pt x="956" y="0"/>
                  </a:moveTo>
                  <a:lnTo>
                    <a:pt x="435" y="3646"/>
                  </a:lnTo>
                  <a:lnTo>
                    <a:pt x="88" y="7292"/>
                  </a:lnTo>
                  <a:lnTo>
                    <a:pt x="1" y="9115"/>
                  </a:lnTo>
                  <a:lnTo>
                    <a:pt x="1" y="10938"/>
                  </a:lnTo>
                  <a:lnTo>
                    <a:pt x="88" y="12674"/>
                  </a:lnTo>
                  <a:lnTo>
                    <a:pt x="261" y="14497"/>
                  </a:lnTo>
                  <a:lnTo>
                    <a:pt x="435" y="15886"/>
                  </a:lnTo>
                  <a:lnTo>
                    <a:pt x="695" y="17188"/>
                  </a:lnTo>
                  <a:lnTo>
                    <a:pt x="1042" y="18403"/>
                  </a:lnTo>
                  <a:lnTo>
                    <a:pt x="1390" y="19705"/>
                  </a:lnTo>
                  <a:lnTo>
                    <a:pt x="2258" y="22223"/>
                  </a:lnTo>
                  <a:lnTo>
                    <a:pt x="3299" y="24740"/>
                  </a:lnTo>
                  <a:lnTo>
                    <a:pt x="4515" y="27171"/>
                  </a:lnTo>
                  <a:lnTo>
                    <a:pt x="5730" y="29515"/>
                  </a:lnTo>
                  <a:lnTo>
                    <a:pt x="8421" y="34202"/>
                  </a:lnTo>
                  <a:lnTo>
                    <a:pt x="8508" y="34202"/>
                  </a:lnTo>
                  <a:lnTo>
                    <a:pt x="9202" y="33421"/>
                  </a:lnTo>
                  <a:lnTo>
                    <a:pt x="9810" y="32640"/>
                  </a:lnTo>
                  <a:lnTo>
                    <a:pt x="10331" y="31772"/>
                  </a:lnTo>
                  <a:lnTo>
                    <a:pt x="10765" y="30817"/>
                  </a:lnTo>
                  <a:lnTo>
                    <a:pt x="11199" y="29862"/>
                  </a:lnTo>
                  <a:lnTo>
                    <a:pt x="11459" y="28907"/>
                  </a:lnTo>
                  <a:lnTo>
                    <a:pt x="11720" y="27952"/>
                  </a:lnTo>
                  <a:lnTo>
                    <a:pt x="11893" y="26910"/>
                  </a:lnTo>
                  <a:lnTo>
                    <a:pt x="11980" y="25869"/>
                  </a:lnTo>
                  <a:lnTo>
                    <a:pt x="11980" y="24827"/>
                  </a:lnTo>
                  <a:lnTo>
                    <a:pt x="11893" y="22831"/>
                  </a:lnTo>
                  <a:lnTo>
                    <a:pt x="11633" y="20747"/>
                  </a:lnTo>
                  <a:lnTo>
                    <a:pt x="11286" y="18751"/>
                  </a:lnTo>
                  <a:lnTo>
                    <a:pt x="10591" y="16146"/>
                  </a:lnTo>
                  <a:lnTo>
                    <a:pt x="9723" y="13542"/>
                  </a:lnTo>
                  <a:lnTo>
                    <a:pt x="8768" y="10938"/>
                  </a:lnTo>
                  <a:lnTo>
                    <a:pt x="7553" y="8507"/>
                  </a:lnTo>
                  <a:lnTo>
                    <a:pt x="6945" y="7292"/>
                  </a:lnTo>
                  <a:lnTo>
                    <a:pt x="6164" y="6164"/>
                  </a:lnTo>
                  <a:lnTo>
                    <a:pt x="5470" y="5035"/>
                  </a:lnTo>
                  <a:lnTo>
                    <a:pt x="4601" y="3907"/>
                  </a:lnTo>
                  <a:lnTo>
                    <a:pt x="3820" y="2865"/>
                  </a:lnTo>
                  <a:lnTo>
                    <a:pt x="2865" y="1910"/>
                  </a:lnTo>
                  <a:lnTo>
                    <a:pt x="1910" y="955"/>
                  </a:lnTo>
                  <a:lnTo>
                    <a:pt x="9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1"/>
            <p:cNvSpPr/>
            <p:nvPr/>
          </p:nvSpPr>
          <p:spPr>
            <a:xfrm>
              <a:off x="9628050" y="3534687"/>
              <a:ext cx="289598" cy="205974"/>
            </a:xfrm>
            <a:custGeom>
              <a:avLst/>
              <a:gdLst/>
              <a:ahLst/>
              <a:cxnLst/>
              <a:rect l="l" t="t" r="r" b="b"/>
              <a:pathLst>
                <a:path w="28560" h="20313" extrusionOk="0">
                  <a:moveTo>
                    <a:pt x="0" y="0"/>
                  </a:moveTo>
                  <a:lnTo>
                    <a:pt x="2083" y="3038"/>
                  </a:lnTo>
                  <a:lnTo>
                    <a:pt x="4253" y="5990"/>
                  </a:lnTo>
                  <a:lnTo>
                    <a:pt x="5382" y="7379"/>
                  </a:lnTo>
                  <a:lnTo>
                    <a:pt x="6597" y="8768"/>
                  </a:lnTo>
                  <a:lnTo>
                    <a:pt x="7899" y="9983"/>
                  </a:lnTo>
                  <a:lnTo>
                    <a:pt x="9201" y="11198"/>
                  </a:lnTo>
                  <a:lnTo>
                    <a:pt x="10243" y="12066"/>
                  </a:lnTo>
                  <a:lnTo>
                    <a:pt x="11372" y="12848"/>
                  </a:lnTo>
                  <a:lnTo>
                    <a:pt x="12413" y="13629"/>
                  </a:lnTo>
                  <a:lnTo>
                    <a:pt x="13542" y="14323"/>
                  </a:lnTo>
                  <a:lnTo>
                    <a:pt x="15972" y="15539"/>
                  </a:lnTo>
                  <a:lnTo>
                    <a:pt x="18403" y="16667"/>
                  </a:lnTo>
                  <a:lnTo>
                    <a:pt x="20833" y="17709"/>
                  </a:lnTo>
                  <a:lnTo>
                    <a:pt x="23438" y="18664"/>
                  </a:lnTo>
                  <a:lnTo>
                    <a:pt x="28559" y="20313"/>
                  </a:lnTo>
                  <a:lnTo>
                    <a:pt x="28559" y="20226"/>
                  </a:lnTo>
                  <a:lnTo>
                    <a:pt x="28559" y="19271"/>
                  </a:lnTo>
                  <a:lnTo>
                    <a:pt x="28472" y="18230"/>
                  </a:lnTo>
                  <a:lnTo>
                    <a:pt x="28299" y="17188"/>
                  </a:lnTo>
                  <a:lnTo>
                    <a:pt x="28038" y="16233"/>
                  </a:lnTo>
                  <a:lnTo>
                    <a:pt x="27691" y="15278"/>
                  </a:lnTo>
                  <a:lnTo>
                    <a:pt x="27257" y="14323"/>
                  </a:lnTo>
                  <a:lnTo>
                    <a:pt x="26736" y="13455"/>
                  </a:lnTo>
                  <a:lnTo>
                    <a:pt x="26129" y="12587"/>
                  </a:lnTo>
                  <a:lnTo>
                    <a:pt x="25521" y="11719"/>
                  </a:lnTo>
                  <a:lnTo>
                    <a:pt x="24913" y="11025"/>
                  </a:lnTo>
                  <a:lnTo>
                    <a:pt x="23438" y="9549"/>
                  </a:lnTo>
                  <a:lnTo>
                    <a:pt x="21875" y="8160"/>
                  </a:lnTo>
                  <a:lnTo>
                    <a:pt x="20226" y="6945"/>
                  </a:lnTo>
                  <a:lnTo>
                    <a:pt x="17969" y="5469"/>
                  </a:lnTo>
                  <a:lnTo>
                    <a:pt x="15625" y="4080"/>
                  </a:lnTo>
                  <a:lnTo>
                    <a:pt x="13108" y="2865"/>
                  </a:lnTo>
                  <a:lnTo>
                    <a:pt x="10590" y="1823"/>
                  </a:lnTo>
                  <a:lnTo>
                    <a:pt x="9288" y="1389"/>
                  </a:lnTo>
                  <a:lnTo>
                    <a:pt x="7986" y="1042"/>
                  </a:lnTo>
                  <a:lnTo>
                    <a:pt x="6684" y="695"/>
                  </a:lnTo>
                  <a:lnTo>
                    <a:pt x="5382" y="434"/>
                  </a:lnTo>
                  <a:lnTo>
                    <a:pt x="3993" y="261"/>
                  </a:lnTo>
                  <a:lnTo>
                    <a:pt x="2691" y="87"/>
                  </a:lnTo>
                  <a:lnTo>
                    <a:pt x="130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1"/>
            <p:cNvSpPr/>
            <p:nvPr/>
          </p:nvSpPr>
          <p:spPr>
            <a:xfrm>
              <a:off x="9936123" y="3899970"/>
              <a:ext cx="306319" cy="182216"/>
            </a:xfrm>
            <a:custGeom>
              <a:avLst/>
              <a:gdLst/>
              <a:ahLst/>
              <a:cxnLst/>
              <a:rect l="l" t="t" r="r" b="b"/>
              <a:pathLst>
                <a:path w="30209" h="17970" extrusionOk="0">
                  <a:moveTo>
                    <a:pt x="30122" y="1"/>
                  </a:moveTo>
                  <a:lnTo>
                    <a:pt x="24913" y="1216"/>
                  </a:lnTo>
                  <a:lnTo>
                    <a:pt x="22309" y="1911"/>
                  </a:lnTo>
                  <a:lnTo>
                    <a:pt x="19705" y="2692"/>
                  </a:lnTo>
                  <a:lnTo>
                    <a:pt x="17188" y="3647"/>
                  </a:lnTo>
                  <a:lnTo>
                    <a:pt x="14757" y="4688"/>
                  </a:lnTo>
                  <a:lnTo>
                    <a:pt x="13542" y="5296"/>
                  </a:lnTo>
                  <a:lnTo>
                    <a:pt x="12413" y="5990"/>
                  </a:lnTo>
                  <a:lnTo>
                    <a:pt x="11285" y="6685"/>
                  </a:lnTo>
                  <a:lnTo>
                    <a:pt x="10156" y="7379"/>
                  </a:lnTo>
                  <a:lnTo>
                    <a:pt x="8681" y="8508"/>
                  </a:lnTo>
                  <a:lnTo>
                    <a:pt x="7379" y="9723"/>
                  </a:lnTo>
                  <a:lnTo>
                    <a:pt x="5990" y="10938"/>
                  </a:lnTo>
                  <a:lnTo>
                    <a:pt x="4774" y="12240"/>
                  </a:lnTo>
                  <a:lnTo>
                    <a:pt x="2344" y="15018"/>
                  </a:lnTo>
                  <a:lnTo>
                    <a:pt x="0" y="17883"/>
                  </a:lnTo>
                  <a:lnTo>
                    <a:pt x="1389" y="17970"/>
                  </a:lnTo>
                  <a:lnTo>
                    <a:pt x="4080" y="17970"/>
                  </a:lnTo>
                  <a:lnTo>
                    <a:pt x="5469" y="17883"/>
                  </a:lnTo>
                  <a:lnTo>
                    <a:pt x="6771" y="17709"/>
                  </a:lnTo>
                  <a:lnTo>
                    <a:pt x="8160" y="17449"/>
                  </a:lnTo>
                  <a:lnTo>
                    <a:pt x="9462" y="17188"/>
                  </a:lnTo>
                  <a:lnTo>
                    <a:pt x="10764" y="16841"/>
                  </a:lnTo>
                  <a:lnTo>
                    <a:pt x="13368" y="16060"/>
                  </a:lnTo>
                  <a:lnTo>
                    <a:pt x="15972" y="15105"/>
                  </a:lnTo>
                  <a:lnTo>
                    <a:pt x="18403" y="13890"/>
                  </a:lnTo>
                  <a:lnTo>
                    <a:pt x="20833" y="12588"/>
                  </a:lnTo>
                  <a:lnTo>
                    <a:pt x="22570" y="11546"/>
                  </a:lnTo>
                  <a:lnTo>
                    <a:pt x="24219" y="10331"/>
                  </a:lnTo>
                  <a:lnTo>
                    <a:pt x="25781" y="8942"/>
                  </a:lnTo>
                  <a:lnTo>
                    <a:pt x="26476" y="8247"/>
                  </a:lnTo>
                  <a:lnTo>
                    <a:pt x="27170" y="7466"/>
                  </a:lnTo>
                  <a:lnTo>
                    <a:pt x="27778" y="6685"/>
                  </a:lnTo>
                  <a:lnTo>
                    <a:pt x="28386" y="5817"/>
                  </a:lnTo>
                  <a:lnTo>
                    <a:pt x="28906" y="4949"/>
                  </a:lnTo>
                  <a:lnTo>
                    <a:pt x="29340" y="3994"/>
                  </a:lnTo>
                  <a:lnTo>
                    <a:pt x="29688" y="3039"/>
                  </a:lnTo>
                  <a:lnTo>
                    <a:pt x="29948" y="2084"/>
                  </a:lnTo>
                  <a:lnTo>
                    <a:pt x="30122" y="1042"/>
                  </a:lnTo>
                  <a:lnTo>
                    <a:pt x="30208" y="88"/>
                  </a:lnTo>
                  <a:lnTo>
                    <a:pt x="3012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1"/>
            <p:cNvSpPr/>
            <p:nvPr/>
          </p:nvSpPr>
          <p:spPr>
            <a:xfrm>
              <a:off x="9935241" y="3482750"/>
              <a:ext cx="101228" cy="338899"/>
            </a:xfrm>
            <a:custGeom>
              <a:avLst/>
              <a:gdLst/>
              <a:ahLst/>
              <a:cxnLst/>
              <a:rect l="l" t="t" r="r" b="b"/>
              <a:pathLst>
                <a:path w="9983" h="33422" extrusionOk="0">
                  <a:moveTo>
                    <a:pt x="347" y="1"/>
                  </a:moveTo>
                  <a:lnTo>
                    <a:pt x="87" y="4601"/>
                  </a:lnTo>
                  <a:lnTo>
                    <a:pt x="0" y="6945"/>
                  </a:lnTo>
                  <a:lnTo>
                    <a:pt x="0" y="9289"/>
                  </a:lnTo>
                  <a:lnTo>
                    <a:pt x="0" y="11546"/>
                  </a:lnTo>
                  <a:lnTo>
                    <a:pt x="87" y="13890"/>
                  </a:lnTo>
                  <a:lnTo>
                    <a:pt x="347" y="16147"/>
                  </a:lnTo>
                  <a:lnTo>
                    <a:pt x="695" y="18404"/>
                  </a:lnTo>
                  <a:lnTo>
                    <a:pt x="1129" y="20574"/>
                  </a:lnTo>
                  <a:lnTo>
                    <a:pt x="1823" y="22657"/>
                  </a:lnTo>
                  <a:lnTo>
                    <a:pt x="2604" y="24740"/>
                  </a:lnTo>
                  <a:lnTo>
                    <a:pt x="3472" y="26737"/>
                  </a:lnTo>
                  <a:lnTo>
                    <a:pt x="4601" y="28647"/>
                  </a:lnTo>
                  <a:lnTo>
                    <a:pt x="5209" y="29515"/>
                  </a:lnTo>
                  <a:lnTo>
                    <a:pt x="5903" y="30383"/>
                  </a:lnTo>
                  <a:lnTo>
                    <a:pt x="6597" y="31164"/>
                  </a:lnTo>
                  <a:lnTo>
                    <a:pt x="7292" y="31945"/>
                  </a:lnTo>
                  <a:lnTo>
                    <a:pt x="8073" y="32727"/>
                  </a:lnTo>
                  <a:lnTo>
                    <a:pt x="8941" y="33421"/>
                  </a:lnTo>
                  <a:lnTo>
                    <a:pt x="9115" y="33161"/>
                  </a:lnTo>
                  <a:lnTo>
                    <a:pt x="9549" y="30990"/>
                  </a:lnTo>
                  <a:lnTo>
                    <a:pt x="9809" y="28734"/>
                  </a:lnTo>
                  <a:lnTo>
                    <a:pt x="9983" y="26563"/>
                  </a:lnTo>
                  <a:lnTo>
                    <a:pt x="9983" y="24306"/>
                  </a:lnTo>
                  <a:lnTo>
                    <a:pt x="9809" y="22049"/>
                  </a:lnTo>
                  <a:lnTo>
                    <a:pt x="9549" y="19879"/>
                  </a:lnTo>
                  <a:lnTo>
                    <a:pt x="9202" y="17709"/>
                  </a:lnTo>
                  <a:lnTo>
                    <a:pt x="8681" y="15539"/>
                  </a:lnTo>
                  <a:lnTo>
                    <a:pt x="8073" y="13369"/>
                  </a:lnTo>
                  <a:lnTo>
                    <a:pt x="7292" y="11285"/>
                  </a:lnTo>
                  <a:lnTo>
                    <a:pt x="6424" y="9289"/>
                  </a:lnTo>
                  <a:lnTo>
                    <a:pt x="5469" y="7292"/>
                  </a:lnTo>
                  <a:lnTo>
                    <a:pt x="4341" y="5296"/>
                  </a:lnTo>
                  <a:lnTo>
                    <a:pt x="3125" y="3473"/>
                  </a:lnTo>
                  <a:lnTo>
                    <a:pt x="1736" y="1737"/>
                  </a:lnTo>
                  <a:lnTo>
                    <a:pt x="34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1"/>
            <p:cNvSpPr/>
            <p:nvPr/>
          </p:nvSpPr>
          <p:spPr>
            <a:xfrm>
              <a:off x="9672057" y="3740650"/>
              <a:ext cx="289598" cy="101238"/>
            </a:xfrm>
            <a:custGeom>
              <a:avLst/>
              <a:gdLst/>
              <a:ahLst/>
              <a:cxnLst/>
              <a:rect l="l" t="t" r="r" b="b"/>
              <a:pathLst>
                <a:path w="28560" h="9984" extrusionOk="0">
                  <a:moveTo>
                    <a:pt x="15625" y="1"/>
                  </a:moveTo>
                  <a:lnTo>
                    <a:pt x="13802" y="88"/>
                  </a:lnTo>
                  <a:lnTo>
                    <a:pt x="11893" y="435"/>
                  </a:lnTo>
                  <a:lnTo>
                    <a:pt x="10070" y="782"/>
                  </a:lnTo>
                  <a:lnTo>
                    <a:pt x="8247" y="1390"/>
                  </a:lnTo>
                  <a:lnTo>
                    <a:pt x="6511" y="1997"/>
                  </a:lnTo>
                  <a:lnTo>
                    <a:pt x="4775" y="2779"/>
                  </a:lnTo>
                  <a:lnTo>
                    <a:pt x="3125" y="3647"/>
                  </a:lnTo>
                  <a:lnTo>
                    <a:pt x="1563" y="4688"/>
                  </a:lnTo>
                  <a:lnTo>
                    <a:pt x="0" y="5730"/>
                  </a:lnTo>
                  <a:lnTo>
                    <a:pt x="1650" y="6859"/>
                  </a:lnTo>
                  <a:lnTo>
                    <a:pt x="3386" y="7813"/>
                  </a:lnTo>
                  <a:lnTo>
                    <a:pt x="5209" y="8595"/>
                  </a:lnTo>
                  <a:lnTo>
                    <a:pt x="7118" y="9202"/>
                  </a:lnTo>
                  <a:lnTo>
                    <a:pt x="9028" y="9636"/>
                  </a:lnTo>
                  <a:lnTo>
                    <a:pt x="11025" y="9897"/>
                  </a:lnTo>
                  <a:lnTo>
                    <a:pt x="13021" y="9984"/>
                  </a:lnTo>
                  <a:lnTo>
                    <a:pt x="15018" y="9897"/>
                  </a:lnTo>
                  <a:lnTo>
                    <a:pt x="16927" y="9550"/>
                  </a:lnTo>
                  <a:lnTo>
                    <a:pt x="18837" y="9029"/>
                  </a:lnTo>
                  <a:lnTo>
                    <a:pt x="20660" y="8334"/>
                  </a:lnTo>
                  <a:lnTo>
                    <a:pt x="22483" y="7553"/>
                  </a:lnTo>
                  <a:lnTo>
                    <a:pt x="24132" y="6511"/>
                  </a:lnTo>
                  <a:lnTo>
                    <a:pt x="25695" y="5383"/>
                  </a:lnTo>
                  <a:lnTo>
                    <a:pt x="27171" y="4081"/>
                  </a:lnTo>
                  <a:lnTo>
                    <a:pt x="28559" y="2605"/>
                  </a:lnTo>
                  <a:lnTo>
                    <a:pt x="28473" y="2518"/>
                  </a:lnTo>
                  <a:lnTo>
                    <a:pt x="26736" y="1824"/>
                  </a:lnTo>
                  <a:lnTo>
                    <a:pt x="24914" y="1129"/>
                  </a:lnTo>
                  <a:lnTo>
                    <a:pt x="23091" y="695"/>
                  </a:lnTo>
                  <a:lnTo>
                    <a:pt x="21268" y="348"/>
                  </a:lnTo>
                  <a:lnTo>
                    <a:pt x="19445" y="88"/>
                  </a:lnTo>
                  <a:lnTo>
                    <a:pt x="17535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1"/>
            <p:cNvSpPr/>
            <p:nvPr/>
          </p:nvSpPr>
          <p:spPr>
            <a:xfrm>
              <a:off x="10320774" y="3622702"/>
              <a:ext cx="183970" cy="312495"/>
            </a:xfrm>
            <a:custGeom>
              <a:avLst/>
              <a:gdLst/>
              <a:ahLst/>
              <a:cxnLst/>
              <a:rect l="l" t="t" r="r" b="b"/>
              <a:pathLst>
                <a:path w="18143" h="30818" extrusionOk="0">
                  <a:moveTo>
                    <a:pt x="0" y="1"/>
                  </a:moveTo>
                  <a:lnTo>
                    <a:pt x="521" y="3647"/>
                  </a:lnTo>
                  <a:lnTo>
                    <a:pt x="1215" y="7206"/>
                  </a:lnTo>
                  <a:lnTo>
                    <a:pt x="1649" y="9029"/>
                  </a:lnTo>
                  <a:lnTo>
                    <a:pt x="2083" y="10765"/>
                  </a:lnTo>
                  <a:lnTo>
                    <a:pt x="2691" y="12501"/>
                  </a:lnTo>
                  <a:lnTo>
                    <a:pt x="3386" y="14150"/>
                  </a:lnTo>
                  <a:lnTo>
                    <a:pt x="3906" y="15366"/>
                  </a:lnTo>
                  <a:lnTo>
                    <a:pt x="4514" y="16581"/>
                  </a:lnTo>
                  <a:lnTo>
                    <a:pt x="5208" y="17709"/>
                  </a:lnTo>
                  <a:lnTo>
                    <a:pt x="5903" y="18838"/>
                  </a:lnTo>
                  <a:lnTo>
                    <a:pt x="7465" y="21008"/>
                  </a:lnTo>
                  <a:lnTo>
                    <a:pt x="9202" y="23091"/>
                  </a:lnTo>
                  <a:lnTo>
                    <a:pt x="10938" y="25088"/>
                  </a:lnTo>
                  <a:lnTo>
                    <a:pt x="12847" y="26998"/>
                  </a:lnTo>
                  <a:lnTo>
                    <a:pt x="16667" y="30817"/>
                  </a:lnTo>
                  <a:lnTo>
                    <a:pt x="16754" y="30730"/>
                  </a:lnTo>
                  <a:lnTo>
                    <a:pt x="17188" y="29862"/>
                  </a:lnTo>
                  <a:lnTo>
                    <a:pt x="17622" y="28907"/>
                  </a:lnTo>
                  <a:lnTo>
                    <a:pt x="17882" y="27866"/>
                  </a:lnTo>
                  <a:lnTo>
                    <a:pt x="18056" y="26911"/>
                  </a:lnTo>
                  <a:lnTo>
                    <a:pt x="18143" y="25869"/>
                  </a:lnTo>
                  <a:lnTo>
                    <a:pt x="18143" y="24827"/>
                  </a:lnTo>
                  <a:lnTo>
                    <a:pt x="18143" y="23786"/>
                  </a:lnTo>
                  <a:lnTo>
                    <a:pt x="17969" y="22831"/>
                  </a:lnTo>
                  <a:lnTo>
                    <a:pt x="17795" y="21789"/>
                  </a:lnTo>
                  <a:lnTo>
                    <a:pt x="17535" y="20834"/>
                  </a:lnTo>
                  <a:lnTo>
                    <a:pt x="16927" y="18838"/>
                  </a:lnTo>
                  <a:lnTo>
                    <a:pt x="16059" y="17015"/>
                  </a:lnTo>
                  <a:lnTo>
                    <a:pt x="15104" y="15192"/>
                  </a:lnTo>
                  <a:lnTo>
                    <a:pt x="13802" y="12761"/>
                  </a:lnTo>
                  <a:lnTo>
                    <a:pt x="12240" y="10504"/>
                  </a:lnTo>
                  <a:lnTo>
                    <a:pt x="10590" y="8334"/>
                  </a:lnTo>
                  <a:lnTo>
                    <a:pt x="8681" y="6338"/>
                  </a:lnTo>
                  <a:lnTo>
                    <a:pt x="7726" y="5383"/>
                  </a:lnTo>
                  <a:lnTo>
                    <a:pt x="6771" y="4428"/>
                  </a:lnTo>
                  <a:lnTo>
                    <a:pt x="5729" y="3560"/>
                  </a:lnTo>
                  <a:lnTo>
                    <a:pt x="4601" y="2779"/>
                  </a:lnTo>
                  <a:lnTo>
                    <a:pt x="3559" y="1997"/>
                  </a:lnTo>
                  <a:lnTo>
                    <a:pt x="2344" y="1303"/>
                  </a:lnTo>
                  <a:lnTo>
                    <a:pt x="1215" y="60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1"/>
            <p:cNvSpPr/>
            <p:nvPr/>
          </p:nvSpPr>
          <p:spPr>
            <a:xfrm>
              <a:off x="10200179" y="3930786"/>
              <a:ext cx="247355" cy="258783"/>
            </a:xfrm>
            <a:custGeom>
              <a:avLst/>
              <a:gdLst/>
              <a:ahLst/>
              <a:cxnLst/>
              <a:rect l="l" t="t" r="r" b="b"/>
              <a:pathLst>
                <a:path w="24394" h="25521" extrusionOk="0">
                  <a:moveTo>
                    <a:pt x="23959" y="0"/>
                  </a:moveTo>
                  <a:lnTo>
                    <a:pt x="19272" y="2604"/>
                  </a:lnTo>
                  <a:lnTo>
                    <a:pt x="17015" y="4080"/>
                  </a:lnTo>
                  <a:lnTo>
                    <a:pt x="14758" y="5556"/>
                  </a:lnTo>
                  <a:lnTo>
                    <a:pt x="12588" y="7118"/>
                  </a:lnTo>
                  <a:lnTo>
                    <a:pt x="10504" y="8854"/>
                  </a:lnTo>
                  <a:lnTo>
                    <a:pt x="9549" y="9722"/>
                  </a:lnTo>
                  <a:lnTo>
                    <a:pt x="8595" y="10677"/>
                  </a:lnTo>
                  <a:lnTo>
                    <a:pt x="7726" y="11719"/>
                  </a:lnTo>
                  <a:lnTo>
                    <a:pt x="6858" y="12674"/>
                  </a:lnTo>
                  <a:lnTo>
                    <a:pt x="5817" y="14149"/>
                  </a:lnTo>
                  <a:lnTo>
                    <a:pt x="4775" y="15712"/>
                  </a:lnTo>
                  <a:lnTo>
                    <a:pt x="3907" y="17274"/>
                  </a:lnTo>
                  <a:lnTo>
                    <a:pt x="3039" y="18837"/>
                  </a:lnTo>
                  <a:lnTo>
                    <a:pt x="1476" y="22222"/>
                  </a:lnTo>
                  <a:lnTo>
                    <a:pt x="1" y="25521"/>
                  </a:lnTo>
                  <a:lnTo>
                    <a:pt x="1" y="25521"/>
                  </a:lnTo>
                  <a:lnTo>
                    <a:pt x="1390" y="25261"/>
                  </a:lnTo>
                  <a:lnTo>
                    <a:pt x="2692" y="24913"/>
                  </a:lnTo>
                  <a:lnTo>
                    <a:pt x="3994" y="24479"/>
                  </a:lnTo>
                  <a:lnTo>
                    <a:pt x="5209" y="24045"/>
                  </a:lnTo>
                  <a:lnTo>
                    <a:pt x="6511" y="23524"/>
                  </a:lnTo>
                  <a:lnTo>
                    <a:pt x="7726" y="22917"/>
                  </a:lnTo>
                  <a:lnTo>
                    <a:pt x="8942" y="22309"/>
                  </a:lnTo>
                  <a:lnTo>
                    <a:pt x="10070" y="21615"/>
                  </a:lnTo>
                  <a:lnTo>
                    <a:pt x="12414" y="20139"/>
                  </a:lnTo>
                  <a:lnTo>
                    <a:pt x="14584" y="18490"/>
                  </a:lnTo>
                  <a:lnTo>
                    <a:pt x="16581" y="16667"/>
                  </a:lnTo>
                  <a:lnTo>
                    <a:pt x="18490" y="14670"/>
                  </a:lnTo>
                  <a:lnTo>
                    <a:pt x="19879" y="13195"/>
                  </a:lnTo>
                  <a:lnTo>
                    <a:pt x="21181" y="11545"/>
                  </a:lnTo>
                  <a:lnTo>
                    <a:pt x="22310" y="9896"/>
                  </a:lnTo>
                  <a:lnTo>
                    <a:pt x="22744" y="8941"/>
                  </a:lnTo>
                  <a:lnTo>
                    <a:pt x="23178" y="8073"/>
                  </a:lnTo>
                  <a:lnTo>
                    <a:pt x="23612" y="7118"/>
                  </a:lnTo>
                  <a:lnTo>
                    <a:pt x="23872" y="6076"/>
                  </a:lnTo>
                  <a:lnTo>
                    <a:pt x="24133" y="5122"/>
                  </a:lnTo>
                  <a:lnTo>
                    <a:pt x="24306" y="4080"/>
                  </a:lnTo>
                  <a:lnTo>
                    <a:pt x="24393" y="3038"/>
                  </a:lnTo>
                  <a:lnTo>
                    <a:pt x="24393" y="2083"/>
                  </a:lnTo>
                  <a:lnTo>
                    <a:pt x="24220" y="1042"/>
                  </a:lnTo>
                  <a:lnTo>
                    <a:pt x="24046" y="87"/>
                  </a:lnTo>
                  <a:lnTo>
                    <a:pt x="2395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1"/>
            <p:cNvSpPr/>
            <p:nvPr/>
          </p:nvSpPr>
          <p:spPr>
            <a:xfrm>
              <a:off x="10082230" y="3263574"/>
              <a:ext cx="366176" cy="429561"/>
            </a:xfrm>
            <a:custGeom>
              <a:avLst/>
              <a:gdLst/>
              <a:ahLst/>
              <a:cxnLst/>
              <a:rect l="l" t="t" r="r" b="b"/>
              <a:pathLst>
                <a:path w="36112" h="42363" extrusionOk="0">
                  <a:moveTo>
                    <a:pt x="31945" y="1"/>
                  </a:moveTo>
                  <a:lnTo>
                    <a:pt x="31077" y="2258"/>
                  </a:lnTo>
                  <a:lnTo>
                    <a:pt x="30209" y="4515"/>
                  </a:lnTo>
                  <a:lnTo>
                    <a:pt x="29515" y="6859"/>
                  </a:lnTo>
                  <a:lnTo>
                    <a:pt x="28820" y="9202"/>
                  </a:lnTo>
                  <a:lnTo>
                    <a:pt x="28126" y="11633"/>
                  </a:lnTo>
                  <a:lnTo>
                    <a:pt x="27605" y="13977"/>
                  </a:lnTo>
                  <a:lnTo>
                    <a:pt x="27171" y="16407"/>
                  </a:lnTo>
                  <a:lnTo>
                    <a:pt x="26824" y="18838"/>
                  </a:lnTo>
                  <a:lnTo>
                    <a:pt x="26650" y="21268"/>
                  </a:lnTo>
                  <a:lnTo>
                    <a:pt x="26477" y="23699"/>
                  </a:lnTo>
                  <a:lnTo>
                    <a:pt x="26477" y="26130"/>
                  </a:lnTo>
                  <a:lnTo>
                    <a:pt x="26563" y="28473"/>
                  </a:lnTo>
                  <a:lnTo>
                    <a:pt x="26737" y="30904"/>
                  </a:lnTo>
                  <a:lnTo>
                    <a:pt x="27084" y="33335"/>
                  </a:lnTo>
                  <a:lnTo>
                    <a:pt x="27518" y="35678"/>
                  </a:lnTo>
                  <a:lnTo>
                    <a:pt x="28126" y="38022"/>
                  </a:lnTo>
                  <a:lnTo>
                    <a:pt x="28126" y="38022"/>
                  </a:lnTo>
                  <a:lnTo>
                    <a:pt x="26563" y="36980"/>
                  </a:lnTo>
                  <a:lnTo>
                    <a:pt x="25001" y="36026"/>
                  </a:lnTo>
                  <a:lnTo>
                    <a:pt x="23352" y="35157"/>
                  </a:lnTo>
                  <a:lnTo>
                    <a:pt x="21702" y="34289"/>
                  </a:lnTo>
                  <a:lnTo>
                    <a:pt x="19966" y="33595"/>
                  </a:lnTo>
                  <a:lnTo>
                    <a:pt x="18230" y="32900"/>
                  </a:lnTo>
                  <a:lnTo>
                    <a:pt x="16407" y="32293"/>
                  </a:lnTo>
                  <a:lnTo>
                    <a:pt x="14671" y="31859"/>
                  </a:lnTo>
                  <a:lnTo>
                    <a:pt x="12848" y="31425"/>
                  </a:lnTo>
                  <a:lnTo>
                    <a:pt x="11025" y="31164"/>
                  </a:lnTo>
                  <a:lnTo>
                    <a:pt x="9115" y="30991"/>
                  </a:lnTo>
                  <a:lnTo>
                    <a:pt x="7292" y="30904"/>
                  </a:lnTo>
                  <a:lnTo>
                    <a:pt x="5470" y="30904"/>
                  </a:lnTo>
                  <a:lnTo>
                    <a:pt x="3647" y="30991"/>
                  </a:lnTo>
                  <a:lnTo>
                    <a:pt x="1824" y="31251"/>
                  </a:lnTo>
                  <a:lnTo>
                    <a:pt x="1" y="31598"/>
                  </a:lnTo>
                  <a:lnTo>
                    <a:pt x="1997" y="33508"/>
                  </a:lnTo>
                  <a:lnTo>
                    <a:pt x="3994" y="35331"/>
                  </a:lnTo>
                  <a:lnTo>
                    <a:pt x="6077" y="37067"/>
                  </a:lnTo>
                  <a:lnTo>
                    <a:pt x="7206" y="37935"/>
                  </a:lnTo>
                  <a:lnTo>
                    <a:pt x="8334" y="38716"/>
                  </a:lnTo>
                  <a:lnTo>
                    <a:pt x="9549" y="39411"/>
                  </a:lnTo>
                  <a:lnTo>
                    <a:pt x="10678" y="40105"/>
                  </a:lnTo>
                  <a:lnTo>
                    <a:pt x="11980" y="40713"/>
                  </a:lnTo>
                  <a:lnTo>
                    <a:pt x="13195" y="41234"/>
                  </a:lnTo>
                  <a:lnTo>
                    <a:pt x="14497" y="41668"/>
                  </a:lnTo>
                  <a:lnTo>
                    <a:pt x="15886" y="42015"/>
                  </a:lnTo>
                  <a:lnTo>
                    <a:pt x="17188" y="42189"/>
                  </a:lnTo>
                  <a:lnTo>
                    <a:pt x="18577" y="42362"/>
                  </a:lnTo>
                  <a:lnTo>
                    <a:pt x="19879" y="42362"/>
                  </a:lnTo>
                  <a:lnTo>
                    <a:pt x="21268" y="42189"/>
                  </a:lnTo>
                  <a:lnTo>
                    <a:pt x="22657" y="41928"/>
                  </a:lnTo>
                  <a:lnTo>
                    <a:pt x="23959" y="41494"/>
                  </a:lnTo>
                  <a:lnTo>
                    <a:pt x="25174" y="40973"/>
                  </a:lnTo>
                  <a:lnTo>
                    <a:pt x="26390" y="40279"/>
                  </a:lnTo>
                  <a:lnTo>
                    <a:pt x="27518" y="39498"/>
                  </a:lnTo>
                  <a:lnTo>
                    <a:pt x="28473" y="38543"/>
                  </a:lnTo>
                  <a:lnTo>
                    <a:pt x="28299" y="38022"/>
                  </a:lnTo>
                  <a:lnTo>
                    <a:pt x="30556" y="33508"/>
                  </a:lnTo>
                  <a:lnTo>
                    <a:pt x="31598" y="31164"/>
                  </a:lnTo>
                  <a:lnTo>
                    <a:pt x="32640" y="28907"/>
                  </a:lnTo>
                  <a:lnTo>
                    <a:pt x="33508" y="26564"/>
                  </a:lnTo>
                  <a:lnTo>
                    <a:pt x="34376" y="24133"/>
                  </a:lnTo>
                  <a:lnTo>
                    <a:pt x="35070" y="21702"/>
                  </a:lnTo>
                  <a:lnTo>
                    <a:pt x="35591" y="19272"/>
                  </a:lnTo>
                  <a:lnTo>
                    <a:pt x="35938" y="16755"/>
                  </a:lnTo>
                  <a:lnTo>
                    <a:pt x="36025" y="15452"/>
                  </a:lnTo>
                  <a:lnTo>
                    <a:pt x="36112" y="14237"/>
                  </a:lnTo>
                  <a:lnTo>
                    <a:pt x="36112" y="12935"/>
                  </a:lnTo>
                  <a:lnTo>
                    <a:pt x="36025" y="11633"/>
                  </a:lnTo>
                  <a:lnTo>
                    <a:pt x="35938" y="10418"/>
                  </a:lnTo>
                  <a:lnTo>
                    <a:pt x="35765" y="9116"/>
                  </a:lnTo>
                  <a:lnTo>
                    <a:pt x="35504" y="7900"/>
                  </a:lnTo>
                  <a:lnTo>
                    <a:pt x="35244" y="6685"/>
                  </a:lnTo>
                  <a:lnTo>
                    <a:pt x="34897" y="5470"/>
                  </a:lnTo>
                  <a:lnTo>
                    <a:pt x="34463" y="4341"/>
                  </a:lnTo>
                  <a:lnTo>
                    <a:pt x="33942" y="3213"/>
                  </a:lnTo>
                  <a:lnTo>
                    <a:pt x="33334" y="2084"/>
                  </a:lnTo>
                  <a:lnTo>
                    <a:pt x="32727" y="1043"/>
                  </a:lnTo>
                  <a:lnTo>
                    <a:pt x="31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1"/>
            <p:cNvSpPr/>
            <p:nvPr/>
          </p:nvSpPr>
          <p:spPr>
            <a:xfrm>
              <a:off x="10560190" y="3598062"/>
              <a:ext cx="91554" cy="293999"/>
            </a:xfrm>
            <a:custGeom>
              <a:avLst/>
              <a:gdLst/>
              <a:ahLst/>
              <a:cxnLst/>
              <a:rect l="l" t="t" r="r" b="b"/>
              <a:pathLst>
                <a:path w="9029" h="28994" extrusionOk="0">
                  <a:moveTo>
                    <a:pt x="5469" y="0"/>
                  </a:moveTo>
                  <a:lnTo>
                    <a:pt x="5382" y="1302"/>
                  </a:lnTo>
                  <a:lnTo>
                    <a:pt x="5035" y="2518"/>
                  </a:lnTo>
                  <a:lnTo>
                    <a:pt x="4688" y="3820"/>
                  </a:lnTo>
                  <a:lnTo>
                    <a:pt x="4254" y="5035"/>
                  </a:lnTo>
                  <a:lnTo>
                    <a:pt x="3125" y="7466"/>
                  </a:lnTo>
                  <a:lnTo>
                    <a:pt x="2084" y="9896"/>
                  </a:lnTo>
                  <a:lnTo>
                    <a:pt x="1650" y="11111"/>
                  </a:lnTo>
                  <a:lnTo>
                    <a:pt x="1216" y="12327"/>
                  </a:lnTo>
                  <a:lnTo>
                    <a:pt x="868" y="13455"/>
                  </a:lnTo>
                  <a:lnTo>
                    <a:pt x="521" y="14757"/>
                  </a:lnTo>
                  <a:lnTo>
                    <a:pt x="348" y="15973"/>
                  </a:lnTo>
                  <a:lnTo>
                    <a:pt x="174" y="17188"/>
                  </a:lnTo>
                  <a:lnTo>
                    <a:pt x="0" y="18403"/>
                  </a:lnTo>
                  <a:lnTo>
                    <a:pt x="0" y="19705"/>
                  </a:lnTo>
                  <a:lnTo>
                    <a:pt x="87" y="20921"/>
                  </a:lnTo>
                  <a:lnTo>
                    <a:pt x="174" y="22136"/>
                  </a:lnTo>
                  <a:lnTo>
                    <a:pt x="348" y="23351"/>
                  </a:lnTo>
                  <a:lnTo>
                    <a:pt x="695" y="24566"/>
                  </a:lnTo>
                  <a:lnTo>
                    <a:pt x="1042" y="25695"/>
                  </a:lnTo>
                  <a:lnTo>
                    <a:pt x="1476" y="26823"/>
                  </a:lnTo>
                  <a:lnTo>
                    <a:pt x="1997" y="27952"/>
                  </a:lnTo>
                  <a:lnTo>
                    <a:pt x="2604" y="28994"/>
                  </a:lnTo>
                  <a:lnTo>
                    <a:pt x="2778" y="28907"/>
                  </a:lnTo>
                  <a:lnTo>
                    <a:pt x="4080" y="27431"/>
                  </a:lnTo>
                  <a:lnTo>
                    <a:pt x="5122" y="25782"/>
                  </a:lnTo>
                  <a:lnTo>
                    <a:pt x="6164" y="24132"/>
                  </a:lnTo>
                  <a:lnTo>
                    <a:pt x="6945" y="22396"/>
                  </a:lnTo>
                  <a:lnTo>
                    <a:pt x="7726" y="20573"/>
                  </a:lnTo>
                  <a:lnTo>
                    <a:pt x="8247" y="18664"/>
                  </a:lnTo>
                  <a:lnTo>
                    <a:pt x="8681" y="16841"/>
                  </a:lnTo>
                  <a:lnTo>
                    <a:pt x="8941" y="14844"/>
                  </a:lnTo>
                  <a:lnTo>
                    <a:pt x="9028" y="12934"/>
                  </a:lnTo>
                  <a:lnTo>
                    <a:pt x="8941" y="11025"/>
                  </a:lnTo>
                  <a:lnTo>
                    <a:pt x="8768" y="9028"/>
                  </a:lnTo>
                  <a:lnTo>
                    <a:pt x="8420" y="7118"/>
                  </a:lnTo>
                  <a:lnTo>
                    <a:pt x="7900" y="5295"/>
                  </a:lnTo>
                  <a:lnTo>
                    <a:pt x="7205" y="3473"/>
                  </a:lnTo>
                  <a:lnTo>
                    <a:pt x="6424" y="1650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1"/>
            <p:cNvSpPr/>
            <p:nvPr/>
          </p:nvSpPr>
          <p:spPr>
            <a:xfrm>
              <a:off x="10456325" y="3452827"/>
              <a:ext cx="101228" cy="343290"/>
            </a:xfrm>
            <a:custGeom>
              <a:avLst/>
              <a:gdLst/>
              <a:ahLst/>
              <a:cxnLst/>
              <a:rect l="l" t="t" r="r" b="b"/>
              <a:pathLst>
                <a:path w="9983" h="33855" extrusionOk="0">
                  <a:moveTo>
                    <a:pt x="6077" y="0"/>
                  </a:moveTo>
                  <a:lnTo>
                    <a:pt x="4688" y="4167"/>
                  </a:lnTo>
                  <a:lnTo>
                    <a:pt x="3212" y="8334"/>
                  </a:lnTo>
                  <a:lnTo>
                    <a:pt x="2431" y="10417"/>
                  </a:lnTo>
                  <a:lnTo>
                    <a:pt x="1823" y="12500"/>
                  </a:lnTo>
                  <a:lnTo>
                    <a:pt x="1216" y="14671"/>
                  </a:lnTo>
                  <a:lnTo>
                    <a:pt x="695" y="16841"/>
                  </a:lnTo>
                  <a:lnTo>
                    <a:pt x="347" y="19011"/>
                  </a:lnTo>
                  <a:lnTo>
                    <a:pt x="87" y="21181"/>
                  </a:lnTo>
                  <a:lnTo>
                    <a:pt x="0" y="23351"/>
                  </a:lnTo>
                  <a:lnTo>
                    <a:pt x="87" y="25521"/>
                  </a:lnTo>
                  <a:lnTo>
                    <a:pt x="347" y="27691"/>
                  </a:lnTo>
                  <a:lnTo>
                    <a:pt x="521" y="28820"/>
                  </a:lnTo>
                  <a:lnTo>
                    <a:pt x="781" y="29862"/>
                  </a:lnTo>
                  <a:lnTo>
                    <a:pt x="1129" y="30903"/>
                  </a:lnTo>
                  <a:lnTo>
                    <a:pt x="1476" y="31858"/>
                  </a:lnTo>
                  <a:lnTo>
                    <a:pt x="1910" y="32900"/>
                  </a:lnTo>
                  <a:lnTo>
                    <a:pt x="2431" y="33855"/>
                  </a:lnTo>
                  <a:lnTo>
                    <a:pt x="3646" y="31945"/>
                  </a:lnTo>
                  <a:lnTo>
                    <a:pt x="4775" y="29948"/>
                  </a:lnTo>
                  <a:lnTo>
                    <a:pt x="5903" y="27952"/>
                  </a:lnTo>
                  <a:lnTo>
                    <a:pt x="6858" y="25869"/>
                  </a:lnTo>
                  <a:lnTo>
                    <a:pt x="7726" y="23785"/>
                  </a:lnTo>
                  <a:lnTo>
                    <a:pt x="8507" y="21702"/>
                  </a:lnTo>
                  <a:lnTo>
                    <a:pt x="9115" y="19532"/>
                  </a:lnTo>
                  <a:lnTo>
                    <a:pt x="9549" y="17275"/>
                  </a:lnTo>
                  <a:lnTo>
                    <a:pt x="9896" y="15018"/>
                  </a:lnTo>
                  <a:lnTo>
                    <a:pt x="9983" y="12761"/>
                  </a:lnTo>
                  <a:lnTo>
                    <a:pt x="9896" y="10504"/>
                  </a:lnTo>
                  <a:lnTo>
                    <a:pt x="9722" y="9375"/>
                  </a:lnTo>
                  <a:lnTo>
                    <a:pt x="9549" y="8247"/>
                  </a:lnTo>
                  <a:lnTo>
                    <a:pt x="9375" y="7118"/>
                  </a:lnTo>
                  <a:lnTo>
                    <a:pt x="9028" y="5990"/>
                  </a:lnTo>
                  <a:lnTo>
                    <a:pt x="8681" y="4948"/>
                  </a:lnTo>
                  <a:lnTo>
                    <a:pt x="8334" y="3907"/>
                  </a:lnTo>
                  <a:lnTo>
                    <a:pt x="7813" y="2865"/>
                  </a:lnTo>
                  <a:lnTo>
                    <a:pt x="7292" y="1823"/>
                  </a:lnTo>
                  <a:lnTo>
                    <a:pt x="6771" y="868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1"/>
            <p:cNvSpPr/>
            <p:nvPr/>
          </p:nvSpPr>
          <p:spPr>
            <a:xfrm>
              <a:off x="10199297" y="3780267"/>
              <a:ext cx="280797" cy="99473"/>
            </a:xfrm>
            <a:custGeom>
              <a:avLst/>
              <a:gdLst/>
              <a:ahLst/>
              <a:cxnLst/>
              <a:rect l="l" t="t" r="r" b="b"/>
              <a:pathLst>
                <a:path w="27692" h="9810" extrusionOk="0">
                  <a:moveTo>
                    <a:pt x="16928" y="0"/>
                  </a:moveTo>
                  <a:lnTo>
                    <a:pt x="15105" y="174"/>
                  </a:lnTo>
                  <a:lnTo>
                    <a:pt x="13282" y="347"/>
                  </a:lnTo>
                  <a:lnTo>
                    <a:pt x="11546" y="695"/>
                  </a:lnTo>
                  <a:lnTo>
                    <a:pt x="9723" y="1129"/>
                  </a:lnTo>
                  <a:lnTo>
                    <a:pt x="7987" y="1649"/>
                  </a:lnTo>
                  <a:lnTo>
                    <a:pt x="6251" y="2344"/>
                  </a:lnTo>
                  <a:lnTo>
                    <a:pt x="4602" y="3038"/>
                  </a:lnTo>
                  <a:lnTo>
                    <a:pt x="3039" y="3906"/>
                  </a:lnTo>
                  <a:lnTo>
                    <a:pt x="1477" y="4861"/>
                  </a:lnTo>
                  <a:lnTo>
                    <a:pt x="1" y="5903"/>
                  </a:lnTo>
                  <a:lnTo>
                    <a:pt x="782" y="6077"/>
                  </a:lnTo>
                  <a:lnTo>
                    <a:pt x="1650" y="6163"/>
                  </a:lnTo>
                  <a:lnTo>
                    <a:pt x="3300" y="6684"/>
                  </a:lnTo>
                  <a:lnTo>
                    <a:pt x="4862" y="7292"/>
                  </a:lnTo>
                  <a:lnTo>
                    <a:pt x="6511" y="7900"/>
                  </a:lnTo>
                  <a:lnTo>
                    <a:pt x="8074" y="8594"/>
                  </a:lnTo>
                  <a:lnTo>
                    <a:pt x="9636" y="9202"/>
                  </a:lnTo>
                  <a:lnTo>
                    <a:pt x="11286" y="9636"/>
                  </a:lnTo>
                  <a:lnTo>
                    <a:pt x="12154" y="9722"/>
                  </a:lnTo>
                  <a:lnTo>
                    <a:pt x="13022" y="9809"/>
                  </a:lnTo>
                  <a:lnTo>
                    <a:pt x="14063" y="9809"/>
                  </a:lnTo>
                  <a:lnTo>
                    <a:pt x="15192" y="9722"/>
                  </a:lnTo>
                  <a:lnTo>
                    <a:pt x="16320" y="9549"/>
                  </a:lnTo>
                  <a:lnTo>
                    <a:pt x="17362" y="9202"/>
                  </a:lnTo>
                  <a:lnTo>
                    <a:pt x="18404" y="8854"/>
                  </a:lnTo>
                  <a:lnTo>
                    <a:pt x="19445" y="8420"/>
                  </a:lnTo>
                  <a:lnTo>
                    <a:pt x="20400" y="7900"/>
                  </a:lnTo>
                  <a:lnTo>
                    <a:pt x="21355" y="7292"/>
                  </a:lnTo>
                  <a:lnTo>
                    <a:pt x="23091" y="5990"/>
                  </a:lnTo>
                  <a:lnTo>
                    <a:pt x="24654" y="4688"/>
                  </a:lnTo>
                  <a:lnTo>
                    <a:pt x="26216" y="3212"/>
                  </a:lnTo>
                  <a:lnTo>
                    <a:pt x="27692" y="1649"/>
                  </a:lnTo>
                  <a:lnTo>
                    <a:pt x="25956" y="1129"/>
                  </a:lnTo>
                  <a:lnTo>
                    <a:pt x="24133" y="695"/>
                  </a:lnTo>
                  <a:lnTo>
                    <a:pt x="22397" y="347"/>
                  </a:lnTo>
                  <a:lnTo>
                    <a:pt x="20574" y="174"/>
                  </a:lnTo>
                  <a:lnTo>
                    <a:pt x="18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1"/>
            <p:cNvSpPr/>
            <p:nvPr/>
          </p:nvSpPr>
          <p:spPr>
            <a:xfrm>
              <a:off x="10303171" y="3872683"/>
              <a:ext cx="280797" cy="100356"/>
            </a:xfrm>
            <a:custGeom>
              <a:avLst/>
              <a:gdLst/>
              <a:ahLst/>
              <a:cxnLst/>
              <a:rect l="l" t="t" r="r" b="b"/>
              <a:pathLst>
                <a:path w="27692" h="9897" extrusionOk="0">
                  <a:moveTo>
                    <a:pt x="18750" y="1"/>
                  </a:moveTo>
                  <a:lnTo>
                    <a:pt x="16927" y="88"/>
                  </a:lnTo>
                  <a:lnTo>
                    <a:pt x="15104" y="174"/>
                  </a:lnTo>
                  <a:lnTo>
                    <a:pt x="13368" y="348"/>
                  </a:lnTo>
                  <a:lnTo>
                    <a:pt x="11545" y="695"/>
                  </a:lnTo>
                  <a:lnTo>
                    <a:pt x="9809" y="1129"/>
                  </a:lnTo>
                  <a:lnTo>
                    <a:pt x="8073" y="1737"/>
                  </a:lnTo>
                  <a:lnTo>
                    <a:pt x="6337" y="2345"/>
                  </a:lnTo>
                  <a:lnTo>
                    <a:pt x="4688" y="3126"/>
                  </a:lnTo>
                  <a:lnTo>
                    <a:pt x="3038" y="3907"/>
                  </a:lnTo>
                  <a:lnTo>
                    <a:pt x="1476" y="4862"/>
                  </a:lnTo>
                  <a:lnTo>
                    <a:pt x="0" y="5904"/>
                  </a:lnTo>
                  <a:lnTo>
                    <a:pt x="868" y="6077"/>
                  </a:lnTo>
                  <a:lnTo>
                    <a:pt x="1649" y="6251"/>
                  </a:lnTo>
                  <a:lnTo>
                    <a:pt x="3299" y="6685"/>
                  </a:lnTo>
                  <a:lnTo>
                    <a:pt x="4948" y="7293"/>
                  </a:lnTo>
                  <a:lnTo>
                    <a:pt x="6510" y="7900"/>
                  </a:lnTo>
                  <a:lnTo>
                    <a:pt x="8073" y="8595"/>
                  </a:lnTo>
                  <a:lnTo>
                    <a:pt x="9722" y="9202"/>
                  </a:lnTo>
                  <a:lnTo>
                    <a:pt x="11372" y="9636"/>
                  </a:lnTo>
                  <a:lnTo>
                    <a:pt x="12153" y="9723"/>
                  </a:lnTo>
                  <a:lnTo>
                    <a:pt x="13021" y="9810"/>
                  </a:lnTo>
                  <a:lnTo>
                    <a:pt x="14149" y="9897"/>
                  </a:lnTo>
                  <a:lnTo>
                    <a:pt x="15278" y="9723"/>
                  </a:lnTo>
                  <a:lnTo>
                    <a:pt x="16320" y="9549"/>
                  </a:lnTo>
                  <a:lnTo>
                    <a:pt x="17361" y="9289"/>
                  </a:lnTo>
                  <a:lnTo>
                    <a:pt x="18403" y="8855"/>
                  </a:lnTo>
                  <a:lnTo>
                    <a:pt x="19445" y="8421"/>
                  </a:lnTo>
                  <a:lnTo>
                    <a:pt x="20486" y="7900"/>
                  </a:lnTo>
                  <a:lnTo>
                    <a:pt x="21441" y="7293"/>
                  </a:lnTo>
                  <a:lnTo>
                    <a:pt x="23090" y="6077"/>
                  </a:lnTo>
                  <a:lnTo>
                    <a:pt x="24740" y="4688"/>
                  </a:lnTo>
                  <a:lnTo>
                    <a:pt x="26215" y="3213"/>
                  </a:lnTo>
                  <a:lnTo>
                    <a:pt x="27691" y="1650"/>
                  </a:lnTo>
                  <a:lnTo>
                    <a:pt x="25955" y="1129"/>
                  </a:lnTo>
                  <a:lnTo>
                    <a:pt x="24219" y="695"/>
                  </a:lnTo>
                  <a:lnTo>
                    <a:pt x="22396" y="348"/>
                  </a:lnTo>
                  <a:lnTo>
                    <a:pt x="20573" y="174"/>
                  </a:lnTo>
                  <a:lnTo>
                    <a:pt x="1875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1"/>
            <p:cNvSpPr/>
            <p:nvPr/>
          </p:nvSpPr>
          <p:spPr>
            <a:xfrm>
              <a:off x="10174657" y="3178195"/>
              <a:ext cx="133797" cy="354738"/>
            </a:xfrm>
            <a:custGeom>
              <a:avLst/>
              <a:gdLst/>
              <a:ahLst/>
              <a:cxnLst/>
              <a:rect l="l" t="t" r="r" b="b"/>
              <a:pathLst>
                <a:path w="13195" h="34984" extrusionOk="0">
                  <a:moveTo>
                    <a:pt x="87" y="1"/>
                  </a:moveTo>
                  <a:lnTo>
                    <a:pt x="0" y="3386"/>
                  </a:lnTo>
                  <a:lnTo>
                    <a:pt x="0" y="6685"/>
                  </a:lnTo>
                  <a:lnTo>
                    <a:pt x="87" y="9983"/>
                  </a:lnTo>
                  <a:lnTo>
                    <a:pt x="348" y="13282"/>
                  </a:lnTo>
                  <a:lnTo>
                    <a:pt x="521" y="14931"/>
                  </a:lnTo>
                  <a:lnTo>
                    <a:pt x="868" y="16581"/>
                  </a:lnTo>
                  <a:lnTo>
                    <a:pt x="1216" y="18230"/>
                  </a:lnTo>
                  <a:lnTo>
                    <a:pt x="1563" y="19793"/>
                  </a:lnTo>
                  <a:lnTo>
                    <a:pt x="2084" y="21442"/>
                  </a:lnTo>
                  <a:lnTo>
                    <a:pt x="2605" y="23004"/>
                  </a:lnTo>
                  <a:lnTo>
                    <a:pt x="3299" y="24480"/>
                  </a:lnTo>
                  <a:lnTo>
                    <a:pt x="4080" y="25956"/>
                  </a:lnTo>
                  <a:lnTo>
                    <a:pt x="4862" y="27345"/>
                  </a:lnTo>
                  <a:lnTo>
                    <a:pt x="5816" y="28734"/>
                  </a:lnTo>
                  <a:lnTo>
                    <a:pt x="6858" y="30036"/>
                  </a:lnTo>
                  <a:lnTo>
                    <a:pt x="7900" y="31164"/>
                  </a:lnTo>
                  <a:lnTo>
                    <a:pt x="9115" y="32293"/>
                  </a:lnTo>
                  <a:lnTo>
                    <a:pt x="10417" y="33334"/>
                  </a:lnTo>
                  <a:lnTo>
                    <a:pt x="11719" y="34202"/>
                  </a:lnTo>
                  <a:lnTo>
                    <a:pt x="13195" y="34984"/>
                  </a:lnTo>
                  <a:lnTo>
                    <a:pt x="13108" y="32032"/>
                  </a:lnTo>
                  <a:lnTo>
                    <a:pt x="13021" y="28994"/>
                  </a:lnTo>
                  <a:lnTo>
                    <a:pt x="13021" y="26043"/>
                  </a:lnTo>
                  <a:lnTo>
                    <a:pt x="12848" y="23091"/>
                  </a:lnTo>
                  <a:lnTo>
                    <a:pt x="12587" y="20053"/>
                  </a:lnTo>
                  <a:lnTo>
                    <a:pt x="12414" y="18490"/>
                  </a:lnTo>
                  <a:lnTo>
                    <a:pt x="12153" y="17015"/>
                  </a:lnTo>
                  <a:lnTo>
                    <a:pt x="11806" y="15539"/>
                  </a:lnTo>
                  <a:lnTo>
                    <a:pt x="11372" y="14063"/>
                  </a:lnTo>
                  <a:lnTo>
                    <a:pt x="10938" y="12588"/>
                  </a:lnTo>
                  <a:lnTo>
                    <a:pt x="10330" y="11199"/>
                  </a:lnTo>
                  <a:lnTo>
                    <a:pt x="9462" y="9463"/>
                  </a:lnTo>
                  <a:lnTo>
                    <a:pt x="8507" y="7813"/>
                  </a:lnTo>
                  <a:lnTo>
                    <a:pt x="7379" y="6251"/>
                  </a:lnTo>
                  <a:lnTo>
                    <a:pt x="6164" y="4775"/>
                  </a:lnTo>
                  <a:lnTo>
                    <a:pt x="4775" y="3386"/>
                  </a:lnTo>
                  <a:lnTo>
                    <a:pt x="3299" y="2171"/>
                  </a:lnTo>
                  <a:lnTo>
                    <a:pt x="1737" y="10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1"/>
            <p:cNvSpPr/>
            <p:nvPr/>
          </p:nvSpPr>
          <p:spPr>
            <a:xfrm>
              <a:off x="9650926" y="2064732"/>
              <a:ext cx="957682" cy="643444"/>
            </a:xfrm>
            <a:custGeom>
              <a:avLst/>
              <a:gdLst/>
              <a:ahLst/>
              <a:cxnLst/>
              <a:rect l="l" t="t" r="r" b="b"/>
              <a:pathLst>
                <a:path w="94446" h="63456" extrusionOk="0">
                  <a:moveTo>
                    <a:pt x="41928" y="0"/>
                  </a:moveTo>
                  <a:lnTo>
                    <a:pt x="40279" y="260"/>
                  </a:lnTo>
                  <a:lnTo>
                    <a:pt x="38630" y="608"/>
                  </a:lnTo>
                  <a:lnTo>
                    <a:pt x="37067" y="1128"/>
                  </a:lnTo>
                  <a:lnTo>
                    <a:pt x="35505" y="1910"/>
                  </a:lnTo>
                  <a:lnTo>
                    <a:pt x="34116" y="2778"/>
                  </a:lnTo>
                  <a:lnTo>
                    <a:pt x="32814" y="3819"/>
                  </a:lnTo>
                  <a:lnTo>
                    <a:pt x="31598" y="5035"/>
                  </a:lnTo>
                  <a:lnTo>
                    <a:pt x="30470" y="6250"/>
                  </a:lnTo>
                  <a:lnTo>
                    <a:pt x="29255" y="5903"/>
                  </a:lnTo>
                  <a:lnTo>
                    <a:pt x="27952" y="5642"/>
                  </a:lnTo>
                  <a:lnTo>
                    <a:pt x="26564" y="5556"/>
                  </a:lnTo>
                  <a:lnTo>
                    <a:pt x="25261" y="5556"/>
                  </a:lnTo>
                  <a:lnTo>
                    <a:pt x="23959" y="5729"/>
                  </a:lnTo>
                  <a:lnTo>
                    <a:pt x="22657" y="5990"/>
                  </a:lnTo>
                  <a:lnTo>
                    <a:pt x="21355" y="6337"/>
                  </a:lnTo>
                  <a:lnTo>
                    <a:pt x="20140" y="6858"/>
                  </a:lnTo>
                  <a:lnTo>
                    <a:pt x="18838" y="7639"/>
                  </a:lnTo>
                  <a:lnTo>
                    <a:pt x="17709" y="8507"/>
                  </a:lnTo>
                  <a:lnTo>
                    <a:pt x="16581" y="9462"/>
                  </a:lnTo>
                  <a:lnTo>
                    <a:pt x="15626" y="10590"/>
                  </a:lnTo>
                  <a:lnTo>
                    <a:pt x="14758" y="11806"/>
                  </a:lnTo>
                  <a:lnTo>
                    <a:pt x="14063" y="13108"/>
                  </a:lnTo>
                  <a:lnTo>
                    <a:pt x="13456" y="14410"/>
                  </a:lnTo>
                  <a:lnTo>
                    <a:pt x="13109" y="15886"/>
                  </a:lnTo>
                  <a:lnTo>
                    <a:pt x="11720" y="15972"/>
                  </a:lnTo>
                  <a:lnTo>
                    <a:pt x="10331" y="16233"/>
                  </a:lnTo>
                  <a:lnTo>
                    <a:pt x="9029" y="16667"/>
                  </a:lnTo>
                  <a:lnTo>
                    <a:pt x="7727" y="17274"/>
                  </a:lnTo>
                  <a:lnTo>
                    <a:pt x="6598" y="17969"/>
                  </a:lnTo>
                  <a:lnTo>
                    <a:pt x="5470" y="18750"/>
                  </a:lnTo>
                  <a:lnTo>
                    <a:pt x="4428" y="19705"/>
                  </a:lnTo>
                  <a:lnTo>
                    <a:pt x="3473" y="20747"/>
                  </a:lnTo>
                  <a:lnTo>
                    <a:pt x="2605" y="21962"/>
                  </a:lnTo>
                  <a:lnTo>
                    <a:pt x="1911" y="23264"/>
                  </a:lnTo>
                  <a:lnTo>
                    <a:pt x="1390" y="24566"/>
                  </a:lnTo>
                  <a:lnTo>
                    <a:pt x="1043" y="26042"/>
                  </a:lnTo>
                  <a:lnTo>
                    <a:pt x="782" y="27518"/>
                  </a:lnTo>
                  <a:lnTo>
                    <a:pt x="782" y="28993"/>
                  </a:lnTo>
                  <a:lnTo>
                    <a:pt x="869" y="30469"/>
                  </a:lnTo>
                  <a:lnTo>
                    <a:pt x="1129" y="31858"/>
                  </a:lnTo>
                  <a:lnTo>
                    <a:pt x="695" y="32726"/>
                  </a:lnTo>
                  <a:lnTo>
                    <a:pt x="348" y="33594"/>
                  </a:lnTo>
                  <a:lnTo>
                    <a:pt x="88" y="34549"/>
                  </a:lnTo>
                  <a:lnTo>
                    <a:pt x="1" y="35504"/>
                  </a:lnTo>
                  <a:lnTo>
                    <a:pt x="1" y="36459"/>
                  </a:lnTo>
                  <a:lnTo>
                    <a:pt x="1" y="37413"/>
                  </a:lnTo>
                  <a:lnTo>
                    <a:pt x="175" y="38368"/>
                  </a:lnTo>
                  <a:lnTo>
                    <a:pt x="522" y="39236"/>
                  </a:lnTo>
                  <a:lnTo>
                    <a:pt x="869" y="40278"/>
                  </a:lnTo>
                  <a:lnTo>
                    <a:pt x="1390" y="41233"/>
                  </a:lnTo>
                  <a:lnTo>
                    <a:pt x="1997" y="42188"/>
                  </a:lnTo>
                  <a:lnTo>
                    <a:pt x="2692" y="43056"/>
                  </a:lnTo>
                  <a:lnTo>
                    <a:pt x="3386" y="43837"/>
                  </a:lnTo>
                  <a:lnTo>
                    <a:pt x="4168" y="44618"/>
                  </a:lnTo>
                  <a:lnTo>
                    <a:pt x="5036" y="45313"/>
                  </a:lnTo>
                  <a:lnTo>
                    <a:pt x="5904" y="46007"/>
                  </a:lnTo>
                  <a:lnTo>
                    <a:pt x="7293" y="46962"/>
                  </a:lnTo>
                  <a:lnTo>
                    <a:pt x="8855" y="47830"/>
                  </a:lnTo>
                  <a:lnTo>
                    <a:pt x="10418" y="48525"/>
                  </a:lnTo>
                  <a:lnTo>
                    <a:pt x="11980" y="49219"/>
                  </a:lnTo>
                  <a:lnTo>
                    <a:pt x="13629" y="49740"/>
                  </a:lnTo>
                  <a:lnTo>
                    <a:pt x="15366" y="50087"/>
                  </a:lnTo>
                  <a:lnTo>
                    <a:pt x="17015" y="50348"/>
                  </a:lnTo>
                  <a:lnTo>
                    <a:pt x="18751" y="50521"/>
                  </a:lnTo>
                  <a:lnTo>
                    <a:pt x="18838" y="51042"/>
                  </a:lnTo>
                  <a:lnTo>
                    <a:pt x="19098" y="52518"/>
                  </a:lnTo>
                  <a:lnTo>
                    <a:pt x="19272" y="53559"/>
                  </a:lnTo>
                  <a:lnTo>
                    <a:pt x="19532" y="54601"/>
                  </a:lnTo>
                  <a:lnTo>
                    <a:pt x="19966" y="55816"/>
                  </a:lnTo>
                  <a:lnTo>
                    <a:pt x="20574" y="56945"/>
                  </a:lnTo>
                  <a:lnTo>
                    <a:pt x="21268" y="58160"/>
                  </a:lnTo>
                  <a:lnTo>
                    <a:pt x="22050" y="59375"/>
                  </a:lnTo>
                  <a:lnTo>
                    <a:pt x="22570" y="59896"/>
                  </a:lnTo>
                  <a:lnTo>
                    <a:pt x="23091" y="60417"/>
                  </a:lnTo>
                  <a:lnTo>
                    <a:pt x="23699" y="60938"/>
                  </a:lnTo>
                  <a:lnTo>
                    <a:pt x="24393" y="61459"/>
                  </a:lnTo>
                  <a:lnTo>
                    <a:pt x="25088" y="61893"/>
                  </a:lnTo>
                  <a:lnTo>
                    <a:pt x="25782" y="62240"/>
                  </a:lnTo>
                  <a:lnTo>
                    <a:pt x="26650" y="62587"/>
                  </a:lnTo>
                  <a:lnTo>
                    <a:pt x="27518" y="62848"/>
                  </a:lnTo>
                  <a:lnTo>
                    <a:pt x="28473" y="63108"/>
                  </a:lnTo>
                  <a:lnTo>
                    <a:pt x="29428" y="63282"/>
                  </a:lnTo>
                  <a:lnTo>
                    <a:pt x="30557" y="63368"/>
                  </a:lnTo>
                  <a:lnTo>
                    <a:pt x="31685" y="63455"/>
                  </a:lnTo>
                  <a:lnTo>
                    <a:pt x="50609" y="63455"/>
                  </a:lnTo>
                  <a:lnTo>
                    <a:pt x="51303" y="63368"/>
                  </a:lnTo>
                  <a:lnTo>
                    <a:pt x="51911" y="63195"/>
                  </a:lnTo>
                  <a:lnTo>
                    <a:pt x="52432" y="62848"/>
                  </a:lnTo>
                  <a:lnTo>
                    <a:pt x="52952" y="62500"/>
                  </a:lnTo>
                  <a:lnTo>
                    <a:pt x="53387" y="61980"/>
                  </a:lnTo>
                  <a:lnTo>
                    <a:pt x="53647" y="61372"/>
                  </a:lnTo>
                  <a:lnTo>
                    <a:pt x="53821" y="60764"/>
                  </a:lnTo>
                  <a:lnTo>
                    <a:pt x="53907" y="60157"/>
                  </a:lnTo>
                  <a:lnTo>
                    <a:pt x="53907" y="58768"/>
                  </a:lnTo>
                  <a:lnTo>
                    <a:pt x="53907" y="57032"/>
                  </a:lnTo>
                  <a:lnTo>
                    <a:pt x="53907" y="55816"/>
                  </a:lnTo>
                  <a:lnTo>
                    <a:pt x="53907" y="54514"/>
                  </a:lnTo>
                  <a:lnTo>
                    <a:pt x="53821" y="54080"/>
                  </a:lnTo>
                  <a:lnTo>
                    <a:pt x="53734" y="53646"/>
                  </a:lnTo>
                  <a:lnTo>
                    <a:pt x="53560" y="53299"/>
                  </a:lnTo>
                  <a:lnTo>
                    <a:pt x="53213" y="52952"/>
                  </a:lnTo>
                  <a:lnTo>
                    <a:pt x="52952" y="52691"/>
                  </a:lnTo>
                  <a:lnTo>
                    <a:pt x="52518" y="52431"/>
                  </a:lnTo>
                  <a:lnTo>
                    <a:pt x="52084" y="52344"/>
                  </a:lnTo>
                  <a:lnTo>
                    <a:pt x="51650" y="52257"/>
                  </a:lnTo>
                  <a:lnTo>
                    <a:pt x="51390" y="52257"/>
                  </a:lnTo>
                  <a:lnTo>
                    <a:pt x="50869" y="52344"/>
                  </a:lnTo>
                  <a:lnTo>
                    <a:pt x="50435" y="52431"/>
                  </a:lnTo>
                  <a:lnTo>
                    <a:pt x="50088" y="52691"/>
                  </a:lnTo>
                  <a:lnTo>
                    <a:pt x="49654" y="52952"/>
                  </a:lnTo>
                  <a:lnTo>
                    <a:pt x="48873" y="53646"/>
                  </a:lnTo>
                  <a:lnTo>
                    <a:pt x="48439" y="53993"/>
                  </a:lnTo>
                  <a:lnTo>
                    <a:pt x="47918" y="54254"/>
                  </a:lnTo>
                  <a:lnTo>
                    <a:pt x="47397" y="54427"/>
                  </a:lnTo>
                  <a:lnTo>
                    <a:pt x="46876" y="54601"/>
                  </a:lnTo>
                  <a:lnTo>
                    <a:pt x="46355" y="54688"/>
                  </a:lnTo>
                  <a:lnTo>
                    <a:pt x="45748" y="54775"/>
                  </a:lnTo>
                  <a:lnTo>
                    <a:pt x="45227" y="54688"/>
                  </a:lnTo>
                  <a:lnTo>
                    <a:pt x="44619" y="54688"/>
                  </a:lnTo>
                  <a:lnTo>
                    <a:pt x="44098" y="54514"/>
                  </a:lnTo>
                  <a:lnTo>
                    <a:pt x="43577" y="54341"/>
                  </a:lnTo>
                  <a:lnTo>
                    <a:pt x="42623" y="53907"/>
                  </a:lnTo>
                  <a:lnTo>
                    <a:pt x="41841" y="53212"/>
                  </a:lnTo>
                  <a:lnTo>
                    <a:pt x="41147" y="52431"/>
                  </a:lnTo>
                  <a:lnTo>
                    <a:pt x="40539" y="51476"/>
                  </a:lnTo>
                  <a:lnTo>
                    <a:pt x="40366" y="51042"/>
                  </a:lnTo>
                  <a:lnTo>
                    <a:pt x="40192" y="50521"/>
                  </a:lnTo>
                  <a:lnTo>
                    <a:pt x="40105" y="50000"/>
                  </a:lnTo>
                  <a:lnTo>
                    <a:pt x="40018" y="49393"/>
                  </a:lnTo>
                  <a:lnTo>
                    <a:pt x="40018" y="48698"/>
                  </a:lnTo>
                  <a:lnTo>
                    <a:pt x="40279" y="47657"/>
                  </a:lnTo>
                  <a:lnTo>
                    <a:pt x="40626" y="46702"/>
                  </a:lnTo>
                  <a:lnTo>
                    <a:pt x="41147" y="45834"/>
                  </a:lnTo>
                  <a:lnTo>
                    <a:pt x="41841" y="45052"/>
                  </a:lnTo>
                  <a:lnTo>
                    <a:pt x="42623" y="44445"/>
                  </a:lnTo>
                  <a:lnTo>
                    <a:pt x="43577" y="44011"/>
                  </a:lnTo>
                  <a:lnTo>
                    <a:pt x="44532" y="43663"/>
                  </a:lnTo>
                  <a:lnTo>
                    <a:pt x="45574" y="43577"/>
                  </a:lnTo>
                  <a:lnTo>
                    <a:pt x="46268" y="43577"/>
                  </a:lnTo>
                  <a:lnTo>
                    <a:pt x="46876" y="43750"/>
                  </a:lnTo>
                  <a:lnTo>
                    <a:pt x="47484" y="43924"/>
                  </a:lnTo>
                  <a:lnTo>
                    <a:pt x="48005" y="44098"/>
                  </a:lnTo>
                  <a:lnTo>
                    <a:pt x="48525" y="44445"/>
                  </a:lnTo>
                  <a:lnTo>
                    <a:pt x="49046" y="44792"/>
                  </a:lnTo>
                  <a:lnTo>
                    <a:pt x="49480" y="45139"/>
                  </a:lnTo>
                  <a:lnTo>
                    <a:pt x="49914" y="45573"/>
                  </a:lnTo>
                  <a:lnTo>
                    <a:pt x="50261" y="45920"/>
                  </a:lnTo>
                  <a:lnTo>
                    <a:pt x="50696" y="46181"/>
                  </a:lnTo>
                  <a:lnTo>
                    <a:pt x="51130" y="46354"/>
                  </a:lnTo>
                  <a:lnTo>
                    <a:pt x="52084" y="46354"/>
                  </a:lnTo>
                  <a:lnTo>
                    <a:pt x="52518" y="46181"/>
                  </a:lnTo>
                  <a:lnTo>
                    <a:pt x="52866" y="46007"/>
                  </a:lnTo>
                  <a:lnTo>
                    <a:pt x="53213" y="45747"/>
                  </a:lnTo>
                  <a:lnTo>
                    <a:pt x="53473" y="45400"/>
                  </a:lnTo>
                  <a:lnTo>
                    <a:pt x="53647" y="45052"/>
                  </a:lnTo>
                  <a:lnTo>
                    <a:pt x="53821" y="44618"/>
                  </a:lnTo>
                  <a:lnTo>
                    <a:pt x="53821" y="44184"/>
                  </a:lnTo>
                  <a:lnTo>
                    <a:pt x="53821" y="37066"/>
                  </a:lnTo>
                  <a:lnTo>
                    <a:pt x="53907" y="36545"/>
                  </a:lnTo>
                  <a:lnTo>
                    <a:pt x="53994" y="36198"/>
                  </a:lnTo>
                  <a:lnTo>
                    <a:pt x="54168" y="35764"/>
                  </a:lnTo>
                  <a:lnTo>
                    <a:pt x="54515" y="35417"/>
                  </a:lnTo>
                  <a:lnTo>
                    <a:pt x="54775" y="35156"/>
                  </a:lnTo>
                  <a:lnTo>
                    <a:pt x="55209" y="34983"/>
                  </a:lnTo>
                  <a:lnTo>
                    <a:pt x="55643" y="34809"/>
                  </a:lnTo>
                  <a:lnTo>
                    <a:pt x="56077" y="34809"/>
                  </a:lnTo>
                  <a:lnTo>
                    <a:pt x="62588" y="34722"/>
                  </a:lnTo>
                  <a:lnTo>
                    <a:pt x="63196" y="34636"/>
                  </a:lnTo>
                  <a:lnTo>
                    <a:pt x="63543" y="34549"/>
                  </a:lnTo>
                  <a:lnTo>
                    <a:pt x="63803" y="34375"/>
                  </a:lnTo>
                  <a:lnTo>
                    <a:pt x="64150" y="34115"/>
                  </a:lnTo>
                  <a:lnTo>
                    <a:pt x="64324" y="33854"/>
                  </a:lnTo>
                  <a:lnTo>
                    <a:pt x="64584" y="33594"/>
                  </a:lnTo>
                  <a:lnTo>
                    <a:pt x="64671" y="33247"/>
                  </a:lnTo>
                  <a:lnTo>
                    <a:pt x="64758" y="32900"/>
                  </a:lnTo>
                  <a:lnTo>
                    <a:pt x="64845" y="32552"/>
                  </a:lnTo>
                  <a:lnTo>
                    <a:pt x="64845" y="32118"/>
                  </a:lnTo>
                  <a:lnTo>
                    <a:pt x="64758" y="31684"/>
                  </a:lnTo>
                  <a:lnTo>
                    <a:pt x="64584" y="31250"/>
                  </a:lnTo>
                  <a:lnTo>
                    <a:pt x="64411" y="30816"/>
                  </a:lnTo>
                  <a:lnTo>
                    <a:pt x="64064" y="30469"/>
                  </a:lnTo>
                  <a:lnTo>
                    <a:pt x="63630" y="30122"/>
                  </a:lnTo>
                  <a:lnTo>
                    <a:pt x="63282" y="29601"/>
                  </a:lnTo>
                  <a:lnTo>
                    <a:pt x="62935" y="29167"/>
                  </a:lnTo>
                  <a:lnTo>
                    <a:pt x="62675" y="28646"/>
                  </a:lnTo>
                  <a:lnTo>
                    <a:pt x="62414" y="28125"/>
                  </a:lnTo>
                  <a:lnTo>
                    <a:pt x="62328" y="27518"/>
                  </a:lnTo>
                  <a:lnTo>
                    <a:pt x="62154" y="26910"/>
                  </a:lnTo>
                  <a:lnTo>
                    <a:pt x="62154" y="26302"/>
                  </a:lnTo>
                  <a:lnTo>
                    <a:pt x="62154" y="25695"/>
                  </a:lnTo>
                  <a:lnTo>
                    <a:pt x="62241" y="25174"/>
                  </a:lnTo>
                  <a:lnTo>
                    <a:pt x="62414" y="24653"/>
                  </a:lnTo>
                  <a:lnTo>
                    <a:pt x="62588" y="24132"/>
                  </a:lnTo>
                  <a:lnTo>
                    <a:pt x="62848" y="23611"/>
                  </a:lnTo>
                  <a:lnTo>
                    <a:pt x="63109" y="23177"/>
                  </a:lnTo>
                  <a:lnTo>
                    <a:pt x="63803" y="22309"/>
                  </a:lnTo>
                  <a:lnTo>
                    <a:pt x="64584" y="21615"/>
                  </a:lnTo>
                  <a:lnTo>
                    <a:pt x="65018" y="21354"/>
                  </a:lnTo>
                  <a:lnTo>
                    <a:pt x="65539" y="21094"/>
                  </a:lnTo>
                  <a:lnTo>
                    <a:pt x="66060" y="20920"/>
                  </a:lnTo>
                  <a:lnTo>
                    <a:pt x="66581" y="20833"/>
                  </a:lnTo>
                  <a:lnTo>
                    <a:pt x="67102" y="20747"/>
                  </a:lnTo>
                  <a:lnTo>
                    <a:pt x="67709" y="20660"/>
                  </a:lnTo>
                  <a:lnTo>
                    <a:pt x="67970" y="20660"/>
                  </a:lnTo>
                  <a:lnTo>
                    <a:pt x="68491" y="20747"/>
                  </a:lnTo>
                  <a:lnTo>
                    <a:pt x="69012" y="20833"/>
                  </a:lnTo>
                  <a:lnTo>
                    <a:pt x="69966" y="21181"/>
                  </a:lnTo>
                  <a:lnTo>
                    <a:pt x="70921" y="21702"/>
                  </a:lnTo>
                  <a:lnTo>
                    <a:pt x="71703" y="22309"/>
                  </a:lnTo>
                  <a:lnTo>
                    <a:pt x="72310" y="23090"/>
                  </a:lnTo>
                  <a:lnTo>
                    <a:pt x="72831" y="24045"/>
                  </a:lnTo>
                  <a:lnTo>
                    <a:pt x="73178" y="25000"/>
                  </a:lnTo>
                  <a:lnTo>
                    <a:pt x="73265" y="25521"/>
                  </a:lnTo>
                  <a:lnTo>
                    <a:pt x="73352" y="26042"/>
                  </a:lnTo>
                  <a:lnTo>
                    <a:pt x="73265" y="26736"/>
                  </a:lnTo>
                  <a:lnTo>
                    <a:pt x="73265" y="27344"/>
                  </a:lnTo>
                  <a:lnTo>
                    <a:pt x="73091" y="27952"/>
                  </a:lnTo>
                  <a:lnTo>
                    <a:pt x="72831" y="28472"/>
                  </a:lnTo>
                  <a:lnTo>
                    <a:pt x="72571" y="29080"/>
                  </a:lnTo>
                  <a:lnTo>
                    <a:pt x="72223" y="29514"/>
                  </a:lnTo>
                  <a:lnTo>
                    <a:pt x="71876" y="30035"/>
                  </a:lnTo>
                  <a:lnTo>
                    <a:pt x="71442" y="30469"/>
                  </a:lnTo>
                  <a:lnTo>
                    <a:pt x="71095" y="30816"/>
                  </a:lnTo>
                  <a:lnTo>
                    <a:pt x="70921" y="31163"/>
                  </a:lnTo>
                  <a:lnTo>
                    <a:pt x="70748" y="31684"/>
                  </a:lnTo>
                  <a:lnTo>
                    <a:pt x="70748" y="32118"/>
                  </a:lnTo>
                  <a:lnTo>
                    <a:pt x="70748" y="32465"/>
                  </a:lnTo>
                  <a:lnTo>
                    <a:pt x="70748" y="32900"/>
                  </a:lnTo>
                  <a:lnTo>
                    <a:pt x="70921" y="33334"/>
                  </a:lnTo>
                  <a:lnTo>
                    <a:pt x="71095" y="33768"/>
                  </a:lnTo>
                  <a:lnTo>
                    <a:pt x="71355" y="34028"/>
                  </a:lnTo>
                  <a:lnTo>
                    <a:pt x="71703" y="34375"/>
                  </a:lnTo>
                  <a:lnTo>
                    <a:pt x="72050" y="34549"/>
                  </a:lnTo>
                  <a:lnTo>
                    <a:pt x="72484" y="34636"/>
                  </a:lnTo>
                  <a:lnTo>
                    <a:pt x="72918" y="34722"/>
                  </a:lnTo>
                  <a:lnTo>
                    <a:pt x="80209" y="34722"/>
                  </a:lnTo>
                  <a:lnTo>
                    <a:pt x="80904" y="34809"/>
                  </a:lnTo>
                  <a:lnTo>
                    <a:pt x="81425" y="34983"/>
                  </a:lnTo>
                  <a:lnTo>
                    <a:pt x="81859" y="35330"/>
                  </a:lnTo>
                  <a:lnTo>
                    <a:pt x="82206" y="35851"/>
                  </a:lnTo>
                  <a:lnTo>
                    <a:pt x="82380" y="36372"/>
                  </a:lnTo>
                  <a:lnTo>
                    <a:pt x="82466" y="36893"/>
                  </a:lnTo>
                  <a:lnTo>
                    <a:pt x="82553" y="55816"/>
                  </a:lnTo>
                  <a:lnTo>
                    <a:pt x="82553" y="60070"/>
                  </a:lnTo>
                  <a:lnTo>
                    <a:pt x="82640" y="60764"/>
                  </a:lnTo>
                  <a:lnTo>
                    <a:pt x="82814" y="61372"/>
                  </a:lnTo>
                  <a:lnTo>
                    <a:pt x="83161" y="61893"/>
                  </a:lnTo>
                  <a:lnTo>
                    <a:pt x="83508" y="62414"/>
                  </a:lnTo>
                  <a:lnTo>
                    <a:pt x="84029" y="62848"/>
                  </a:lnTo>
                  <a:lnTo>
                    <a:pt x="84550" y="63108"/>
                  </a:lnTo>
                  <a:lnTo>
                    <a:pt x="85157" y="63368"/>
                  </a:lnTo>
                  <a:lnTo>
                    <a:pt x="85852" y="63368"/>
                  </a:lnTo>
                  <a:lnTo>
                    <a:pt x="88543" y="63455"/>
                  </a:lnTo>
                  <a:lnTo>
                    <a:pt x="89324" y="62934"/>
                  </a:lnTo>
                  <a:lnTo>
                    <a:pt x="90105" y="62327"/>
                  </a:lnTo>
                  <a:lnTo>
                    <a:pt x="90887" y="61719"/>
                  </a:lnTo>
                  <a:lnTo>
                    <a:pt x="91494" y="60938"/>
                  </a:lnTo>
                  <a:lnTo>
                    <a:pt x="92102" y="60243"/>
                  </a:lnTo>
                  <a:lnTo>
                    <a:pt x="92710" y="59462"/>
                  </a:lnTo>
                  <a:lnTo>
                    <a:pt x="93144" y="58594"/>
                  </a:lnTo>
                  <a:lnTo>
                    <a:pt x="93578" y="57726"/>
                  </a:lnTo>
                  <a:lnTo>
                    <a:pt x="94012" y="56250"/>
                  </a:lnTo>
                  <a:lnTo>
                    <a:pt x="94272" y="54861"/>
                  </a:lnTo>
                  <a:lnTo>
                    <a:pt x="94446" y="53386"/>
                  </a:lnTo>
                  <a:lnTo>
                    <a:pt x="94359" y="51910"/>
                  </a:lnTo>
                  <a:lnTo>
                    <a:pt x="94098" y="50434"/>
                  </a:lnTo>
                  <a:lnTo>
                    <a:pt x="93664" y="48959"/>
                  </a:lnTo>
                  <a:lnTo>
                    <a:pt x="93057" y="47657"/>
                  </a:lnTo>
                  <a:lnTo>
                    <a:pt x="92275" y="46354"/>
                  </a:lnTo>
                  <a:lnTo>
                    <a:pt x="92883" y="44792"/>
                  </a:lnTo>
                  <a:lnTo>
                    <a:pt x="93404" y="43143"/>
                  </a:lnTo>
                  <a:lnTo>
                    <a:pt x="93751" y="41493"/>
                  </a:lnTo>
                  <a:lnTo>
                    <a:pt x="93925" y="39844"/>
                  </a:lnTo>
                  <a:lnTo>
                    <a:pt x="94012" y="38716"/>
                  </a:lnTo>
                  <a:lnTo>
                    <a:pt x="94012" y="37500"/>
                  </a:lnTo>
                  <a:lnTo>
                    <a:pt x="93838" y="36372"/>
                  </a:lnTo>
                  <a:lnTo>
                    <a:pt x="93664" y="35243"/>
                  </a:lnTo>
                  <a:lnTo>
                    <a:pt x="93317" y="34115"/>
                  </a:lnTo>
                  <a:lnTo>
                    <a:pt x="92970" y="32986"/>
                  </a:lnTo>
                  <a:lnTo>
                    <a:pt x="92449" y="31945"/>
                  </a:lnTo>
                  <a:lnTo>
                    <a:pt x="91841" y="30990"/>
                  </a:lnTo>
                  <a:lnTo>
                    <a:pt x="91321" y="30382"/>
                  </a:lnTo>
                  <a:lnTo>
                    <a:pt x="90800" y="29688"/>
                  </a:lnTo>
                  <a:lnTo>
                    <a:pt x="90192" y="29167"/>
                  </a:lnTo>
                  <a:lnTo>
                    <a:pt x="89585" y="28646"/>
                  </a:lnTo>
                  <a:lnTo>
                    <a:pt x="88977" y="28125"/>
                  </a:lnTo>
                  <a:lnTo>
                    <a:pt x="88282" y="27778"/>
                  </a:lnTo>
                  <a:lnTo>
                    <a:pt x="87501" y="27431"/>
                  </a:lnTo>
                  <a:lnTo>
                    <a:pt x="86807" y="27084"/>
                  </a:lnTo>
                  <a:lnTo>
                    <a:pt x="87241" y="25521"/>
                  </a:lnTo>
                  <a:lnTo>
                    <a:pt x="87414" y="23958"/>
                  </a:lnTo>
                  <a:lnTo>
                    <a:pt x="87501" y="22396"/>
                  </a:lnTo>
                  <a:lnTo>
                    <a:pt x="87328" y="20747"/>
                  </a:lnTo>
                  <a:lnTo>
                    <a:pt x="86980" y="19184"/>
                  </a:lnTo>
                  <a:lnTo>
                    <a:pt x="86460" y="17708"/>
                  </a:lnTo>
                  <a:lnTo>
                    <a:pt x="85765" y="16233"/>
                  </a:lnTo>
                  <a:lnTo>
                    <a:pt x="85331" y="15625"/>
                  </a:lnTo>
                  <a:lnTo>
                    <a:pt x="84897" y="14931"/>
                  </a:lnTo>
                  <a:lnTo>
                    <a:pt x="84376" y="14323"/>
                  </a:lnTo>
                  <a:lnTo>
                    <a:pt x="83769" y="13715"/>
                  </a:lnTo>
                  <a:lnTo>
                    <a:pt x="83161" y="13108"/>
                  </a:lnTo>
                  <a:lnTo>
                    <a:pt x="82553" y="12587"/>
                  </a:lnTo>
                  <a:lnTo>
                    <a:pt x="81164" y="11719"/>
                  </a:lnTo>
                  <a:lnTo>
                    <a:pt x="79689" y="10938"/>
                  </a:lnTo>
                  <a:lnTo>
                    <a:pt x="78213" y="10417"/>
                  </a:lnTo>
                  <a:lnTo>
                    <a:pt x="76564" y="10070"/>
                  </a:lnTo>
                  <a:lnTo>
                    <a:pt x="75001" y="9896"/>
                  </a:lnTo>
                  <a:lnTo>
                    <a:pt x="73352" y="9896"/>
                  </a:lnTo>
                  <a:lnTo>
                    <a:pt x="72657" y="8854"/>
                  </a:lnTo>
                  <a:lnTo>
                    <a:pt x="71876" y="7813"/>
                  </a:lnTo>
                  <a:lnTo>
                    <a:pt x="70921" y="6858"/>
                  </a:lnTo>
                  <a:lnTo>
                    <a:pt x="69966" y="5990"/>
                  </a:lnTo>
                  <a:lnTo>
                    <a:pt x="69012" y="5208"/>
                  </a:lnTo>
                  <a:lnTo>
                    <a:pt x="67883" y="4514"/>
                  </a:lnTo>
                  <a:lnTo>
                    <a:pt x="66755" y="3993"/>
                  </a:lnTo>
                  <a:lnTo>
                    <a:pt x="65539" y="3472"/>
                  </a:lnTo>
                  <a:lnTo>
                    <a:pt x="64064" y="3125"/>
                  </a:lnTo>
                  <a:lnTo>
                    <a:pt x="62588" y="2865"/>
                  </a:lnTo>
                  <a:lnTo>
                    <a:pt x="61112" y="2865"/>
                  </a:lnTo>
                  <a:lnTo>
                    <a:pt x="59637" y="2951"/>
                  </a:lnTo>
                  <a:lnTo>
                    <a:pt x="58161" y="3125"/>
                  </a:lnTo>
                  <a:lnTo>
                    <a:pt x="56685" y="3559"/>
                  </a:lnTo>
                  <a:lnTo>
                    <a:pt x="55296" y="4080"/>
                  </a:lnTo>
                  <a:lnTo>
                    <a:pt x="53994" y="4774"/>
                  </a:lnTo>
                  <a:lnTo>
                    <a:pt x="52779" y="3646"/>
                  </a:lnTo>
                  <a:lnTo>
                    <a:pt x="51390" y="2604"/>
                  </a:lnTo>
                  <a:lnTo>
                    <a:pt x="50001" y="1823"/>
                  </a:lnTo>
                  <a:lnTo>
                    <a:pt x="48439" y="1128"/>
                  </a:lnTo>
                  <a:lnTo>
                    <a:pt x="46876" y="521"/>
                  </a:lnTo>
                  <a:lnTo>
                    <a:pt x="45227" y="174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1"/>
            <p:cNvSpPr/>
            <p:nvPr/>
          </p:nvSpPr>
          <p:spPr>
            <a:xfrm>
              <a:off x="9645653" y="2315585"/>
              <a:ext cx="82742" cy="219186"/>
            </a:xfrm>
            <a:custGeom>
              <a:avLst/>
              <a:gdLst/>
              <a:ahLst/>
              <a:cxnLst/>
              <a:rect l="l" t="t" r="r" b="b"/>
              <a:pathLst>
                <a:path w="8160" h="21616" extrusionOk="0">
                  <a:moveTo>
                    <a:pt x="4254" y="1"/>
                  </a:moveTo>
                  <a:lnTo>
                    <a:pt x="3993" y="88"/>
                  </a:lnTo>
                  <a:lnTo>
                    <a:pt x="3820" y="261"/>
                  </a:lnTo>
                  <a:lnTo>
                    <a:pt x="3733" y="522"/>
                  </a:lnTo>
                  <a:lnTo>
                    <a:pt x="3646" y="1303"/>
                  </a:lnTo>
                  <a:lnTo>
                    <a:pt x="3646" y="2171"/>
                  </a:lnTo>
                  <a:lnTo>
                    <a:pt x="3733" y="2952"/>
                  </a:lnTo>
                  <a:lnTo>
                    <a:pt x="3906" y="3733"/>
                  </a:lnTo>
                  <a:lnTo>
                    <a:pt x="3038" y="4688"/>
                  </a:lnTo>
                  <a:lnTo>
                    <a:pt x="2170" y="5643"/>
                  </a:lnTo>
                  <a:lnTo>
                    <a:pt x="1476" y="6772"/>
                  </a:lnTo>
                  <a:lnTo>
                    <a:pt x="868" y="7900"/>
                  </a:lnTo>
                  <a:lnTo>
                    <a:pt x="434" y="9115"/>
                  </a:lnTo>
                  <a:lnTo>
                    <a:pt x="174" y="10331"/>
                  </a:lnTo>
                  <a:lnTo>
                    <a:pt x="0" y="11633"/>
                  </a:lnTo>
                  <a:lnTo>
                    <a:pt x="0" y="12935"/>
                  </a:lnTo>
                  <a:lnTo>
                    <a:pt x="174" y="14237"/>
                  </a:lnTo>
                  <a:lnTo>
                    <a:pt x="434" y="15452"/>
                  </a:lnTo>
                  <a:lnTo>
                    <a:pt x="868" y="16581"/>
                  </a:lnTo>
                  <a:lnTo>
                    <a:pt x="1476" y="17709"/>
                  </a:lnTo>
                  <a:lnTo>
                    <a:pt x="2170" y="18838"/>
                  </a:lnTo>
                  <a:lnTo>
                    <a:pt x="2952" y="19793"/>
                  </a:lnTo>
                  <a:lnTo>
                    <a:pt x="3820" y="20661"/>
                  </a:lnTo>
                  <a:lnTo>
                    <a:pt x="4861" y="21442"/>
                  </a:lnTo>
                  <a:lnTo>
                    <a:pt x="5122" y="21615"/>
                  </a:lnTo>
                  <a:lnTo>
                    <a:pt x="5382" y="21529"/>
                  </a:lnTo>
                  <a:lnTo>
                    <a:pt x="5556" y="21442"/>
                  </a:lnTo>
                  <a:lnTo>
                    <a:pt x="5729" y="21268"/>
                  </a:lnTo>
                  <a:lnTo>
                    <a:pt x="5816" y="21008"/>
                  </a:lnTo>
                  <a:lnTo>
                    <a:pt x="5816" y="20747"/>
                  </a:lnTo>
                  <a:lnTo>
                    <a:pt x="5729" y="20574"/>
                  </a:lnTo>
                  <a:lnTo>
                    <a:pt x="5556" y="20313"/>
                  </a:lnTo>
                  <a:lnTo>
                    <a:pt x="4601" y="19619"/>
                  </a:lnTo>
                  <a:lnTo>
                    <a:pt x="3820" y="18838"/>
                  </a:lnTo>
                  <a:lnTo>
                    <a:pt x="3125" y="17970"/>
                  </a:lnTo>
                  <a:lnTo>
                    <a:pt x="2517" y="17015"/>
                  </a:lnTo>
                  <a:lnTo>
                    <a:pt x="2083" y="15973"/>
                  </a:lnTo>
                  <a:lnTo>
                    <a:pt x="1649" y="14931"/>
                  </a:lnTo>
                  <a:lnTo>
                    <a:pt x="1389" y="13803"/>
                  </a:lnTo>
                  <a:lnTo>
                    <a:pt x="1302" y="12674"/>
                  </a:lnTo>
                  <a:lnTo>
                    <a:pt x="1302" y="11633"/>
                  </a:lnTo>
                  <a:lnTo>
                    <a:pt x="1476" y="10504"/>
                  </a:lnTo>
                  <a:lnTo>
                    <a:pt x="1736" y="9549"/>
                  </a:lnTo>
                  <a:lnTo>
                    <a:pt x="2083" y="8508"/>
                  </a:lnTo>
                  <a:lnTo>
                    <a:pt x="2517" y="7553"/>
                  </a:lnTo>
                  <a:lnTo>
                    <a:pt x="3125" y="6685"/>
                  </a:lnTo>
                  <a:lnTo>
                    <a:pt x="3733" y="5817"/>
                  </a:lnTo>
                  <a:lnTo>
                    <a:pt x="4514" y="5036"/>
                  </a:lnTo>
                  <a:lnTo>
                    <a:pt x="5035" y="5904"/>
                  </a:lnTo>
                  <a:lnTo>
                    <a:pt x="5642" y="6598"/>
                  </a:lnTo>
                  <a:lnTo>
                    <a:pt x="6337" y="7206"/>
                  </a:lnTo>
                  <a:lnTo>
                    <a:pt x="7205" y="7726"/>
                  </a:lnTo>
                  <a:lnTo>
                    <a:pt x="7465" y="7813"/>
                  </a:lnTo>
                  <a:lnTo>
                    <a:pt x="7726" y="7813"/>
                  </a:lnTo>
                  <a:lnTo>
                    <a:pt x="7986" y="7640"/>
                  </a:lnTo>
                  <a:lnTo>
                    <a:pt x="8073" y="7466"/>
                  </a:lnTo>
                  <a:lnTo>
                    <a:pt x="8160" y="7292"/>
                  </a:lnTo>
                  <a:lnTo>
                    <a:pt x="8160" y="7032"/>
                  </a:lnTo>
                  <a:lnTo>
                    <a:pt x="8073" y="6772"/>
                  </a:lnTo>
                  <a:lnTo>
                    <a:pt x="7899" y="6598"/>
                  </a:lnTo>
                  <a:lnTo>
                    <a:pt x="7118" y="6164"/>
                  </a:lnTo>
                  <a:lnTo>
                    <a:pt x="6511" y="5556"/>
                  </a:lnTo>
                  <a:lnTo>
                    <a:pt x="5990" y="4949"/>
                  </a:lnTo>
                  <a:lnTo>
                    <a:pt x="5556" y="4167"/>
                  </a:lnTo>
                  <a:lnTo>
                    <a:pt x="5208" y="3386"/>
                  </a:lnTo>
                  <a:lnTo>
                    <a:pt x="4948" y="2518"/>
                  </a:lnTo>
                  <a:lnTo>
                    <a:pt x="4948" y="1737"/>
                  </a:lnTo>
                  <a:lnTo>
                    <a:pt x="5035" y="869"/>
                  </a:lnTo>
                  <a:lnTo>
                    <a:pt x="5035" y="608"/>
                  </a:lnTo>
                  <a:lnTo>
                    <a:pt x="4948" y="348"/>
                  </a:lnTo>
                  <a:lnTo>
                    <a:pt x="4774" y="174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1"/>
            <p:cNvSpPr/>
            <p:nvPr/>
          </p:nvSpPr>
          <p:spPr>
            <a:xfrm>
              <a:off x="9788241" y="2537398"/>
              <a:ext cx="110921" cy="73069"/>
            </a:xfrm>
            <a:custGeom>
              <a:avLst/>
              <a:gdLst/>
              <a:ahLst/>
              <a:cxnLst/>
              <a:rect l="l" t="t" r="r" b="b"/>
              <a:pathLst>
                <a:path w="10939" h="7206" extrusionOk="0">
                  <a:moveTo>
                    <a:pt x="9376" y="1"/>
                  </a:moveTo>
                  <a:lnTo>
                    <a:pt x="9115" y="88"/>
                  </a:lnTo>
                  <a:lnTo>
                    <a:pt x="8942" y="261"/>
                  </a:lnTo>
                  <a:lnTo>
                    <a:pt x="8681" y="956"/>
                  </a:lnTo>
                  <a:lnTo>
                    <a:pt x="8508" y="1650"/>
                  </a:lnTo>
                  <a:lnTo>
                    <a:pt x="8421" y="2345"/>
                  </a:lnTo>
                  <a:lnTo>
                    <a:pt x="8334" y="3039"/>
                  </a:lnTo>
                  <a:lnTo>
                    <a:pt x="7379" y="3300"/>
                  </a:lnTo>
                  <a:lnTo>
                    <a:pt x="6424" y="3386"/>
                  </a:lnTo>
                  <a:lnTo>
                    <a:pt x="5469" y="3473"/>
                  </a:lnTo>
                  <a:lnTo>
                    <a:pt x="4515" y="3473"/>
                  </a:lnTo>
                  <a:lnTo>
                    <a:pt x="3646" y="3386"/>
                  </a:lnTo>
                  <a:lnTo>
                    <a:pt x="2692" y="3213"/>
                  </a:lnTo>
                  <a:lnTo>
                    <a:pt x="1737" y="2952"/>
                  </a:lnTo>
                  <a:lnTo>
                    <a:pt x="869" y="2605"/>
                  </a:lnTo>
                  <a:lnTo>
                    <a:pt x="608" y="2605"/>
                  </a:lnTo>
                  <a:lnTo>
                    <a:pt x="348" y="2692"/>
                  </a:lnTo>
                  <a:lnTo>
                    <a:pt x="174" y="2865"/>
                  </a:lnTo>
                  <a:lnTo>
                    <a:pt x="1" y="3126"/>
                  </a:lnTo>
                  <a:lnTo>
                    <a:pt x="1" y="3386"/>
                  </a:lnTo>
                  <a:lnTo>
                    <a:pt x="87" y="3647"/>
                  </a:lnTo>
                  <a:lnTo>
                    <a:pt x="261" y="3820"/>
                  </a:lnTo>
                  <a:lnTo>
                    <a:pt x="521" y="3907"/>
                  </a:lnTo>
                  <a:lnTo>
                    <a:pt x="1476" y="4254"/>
                  </a:lnTo>
                  <a:lnTo>
                    <a:pt x="2431" y="4515"/>
                  </a:lnTo>
                  <a:lnTo>
                    <a:pt x="3473" y="4688"/>
                  </a:lnTo>
                  <a:lnTo>
                    <a:pt x="4428" y="4775"/>
                  </a:lnTo>
                  <a:lnTo>
                    <a:pt x="6511" y="4775"/>
                  </a:lnTo>
                  <a:lnTo>
                    <a:pt x="7553" y="4602"/>
                  </a:lnTo>
                  <a:lnTo>
                    <a:pt x="8508" y="4341"/>
                  </a:lnTo>
                  <a:lnTo>
                    <a:pt x="8768" y="5122"/>
                  </a:lnTo>
                  <a:lnTo>
                    <a:pt x="9028" y="5730"/>
                  </a:lnTo>
                  <a:lnTo>
                    <a:pt x="9376" y="6425"/>
                  </a:lnTo>
                  <a:lnTo>
                    <a:pt x="9810" y="7032"/>
                  </a:lnTo>
                  <a:lnTo>
                    <a:pt x="10070" y="7206"/>
                  </a:lnTo>
                  <a:lnTo>
                    <a:pt x="10331" y="7206"/>
                  </a:lnTo>
                  <a:lnTo>
                    <a:pt x="10591" y="7119"/>
                  </a:lnTo>
                  <a:lnTo>
                    <a:pt x="10765" y="7032"/>
                  </a:lnTo>
                  <a:lnTo>
                    <a:pt x="10938" y="6772"/>
                  </a:lnTo>
                  <a:lnTo>
                    <a:pt x="10938" y="6511"/>
                  </a:lnTo>
                  <a:lnTo>
                    <a:pt x="10938" y="6338"/>
                  </a:lnTo>
                  <a:lnTo>
                    <a:pt x="10765" y="6077"/>
                  </a:lnTo>
                  <a:lnTo>
                    <a:pt x="10417" y="5556"/>
                  </a:lnTo>
                  <a:lnTo>
                    <a:pt x="10070" y="4949"/>
                  </a:lnTo>
                  <a:lnTo>
                    <a:pt x="9810" y="4254"/>
                  </a:lnTo>
                  <a:lnTo>
                    <a:pt x="9723" y="3647"/>
                  </a:lnTo>
                  <a:lnTo>
                    <a:pt x="9636" y="2952"/>
                  </a:lnTo>
                  <a:lnTo>
                    <a:pt x="9723" y="2258"/>
                  </a:lnTo>
                  <a:lnTo>
                    <a:pt x="9810" y="1563"/>
                  </a:lnTo>
                  <a:lnTo>
                    <a:pt x="10070" y="956"/>
                  </a:lnTo>
                  <a:lnTo>
                    <a:pt x="10157" y="695"/>
                  </a:lnTo>
                  <a:lnTo>
                    <a:pt x="10157" y="435"/>
                  </a:lnTo>
                  <a:lnTo>
                    <a:pt x="10070" y="261"/>
                  </a:lnTo>
                  <a:lnTo>
                    <a:pt x="9897" y="88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1"/>
            <p:cNvSpPr/>
            <p:nvPr/>
          </p:nvSpPr>
          <p:spPr>
            <a:xfrm>
              <a:off x="9765355" y="2215240"/>
              <a:ext cx="66032" cy="92436"/>
            </a:xfrm>
            <a:custGeom>
              <a:avLst/>
              <a:gdLst/>
              <a:ahLst/>
              <a:cxnLst/>
              <a:rect l="l" t="t" r="r" b="b"/>
              <a:pathLst>
                <a:path w="6512" h="9116" extrusionOk="0">
                  <a:moveTo>
                    <a:pt x="1997" y="1"/>
                  </a:moveTo>
                  <a:lnTo>
                    <a:pt x="1737" y="88"/>
                  </a:lnTo>
                  <a:lnTo>
                    <a:pt x="1563" y="261"/>
                  </a:lnTo>
                  <a:lnTo>
                    <a:pt x="1390" y="522"/>
                  </a:lnTo>
                  <a:lnTo>
                    <a:pt x="1303" y="1911"/>
                  </a:lnTo>
                  <a:lnTo>
                    <a:pt x="1216" y="3213"/>
                  </a:lnTo>
                  <a:lnTo>
                    <a:pt x="1390" y="4602"/>
                  </a:lnTo>
                  <a:lnTo>
                    <a:pt x="1650" y="5904"/>
                  </a:lnTo>
                  <a:lnTo>
                    <a:pt x="1129" y="6425"/>
                  </a:lnTo>
                  <a:lnTo>
                    <a:pt x="608" y="6945"/>
                  </a:lnTo>
                  <a:lnTo>
                    <a:pt x="174" y="7553"/>
                  </a:lnTo>
                  <a:lnTo>
                    <a:pt x="1" y="8247"/>
                  </a:lnTo>
                  <a:lnTo>
                    <a:pt x="1" y="8508"/>
                  </a:lnTo>
                  <a:lnTo>
                    <a:pt x="1" y="8768"/>
                  </a:lnTo>
                  <a:lnTo>
                    <a:pt x="174" y="8942"/>
                  </a:lnTo>
                  <a:lnTo>
                    <a:pt x="435" y="9115"/>
                  </a:lnTo>
                  <a:lnTo>
                    <a:pt x="695" y="9115"/>
                  </a:lnTo>
                  <a:lnTo>
                    <a:pt x="956" y="9029"/>
                  </a:lnTo>
                  <a:lnTo>
                    <a:pt x="1129" y="8855"/>
                  </a:lnTo>
                  <a:lnTo>
                    <a:pt x="1216" y="8595"/>
                  </a:lnTo>
                  <a:lnTo>
                    <a:pt x="1476" y="8074"/>
                  </a:lnTo>
                  <a:lnTo>
                    <a:pt x="1824" y="7553"/>
                  </a:lnTo>
                  <a:lnTo>
                    <a:pt x="2258" y="7119"/>
                  </a:lnTo>
                  <a:lnTo>
                    <a:pt x="2778" y="6772"/>
                  </a:lnTo>
                  <a:lnTo>
                    <a:pt x="3560" y="6511"/>
                  </a:lnTo>
                  <a:lnTo>
                    <a:pt x="4254" y="6338"/>
                  </a:lnTo>
                  <a:lnTo>
                    <a:pt x="5903" y="6077"/>
                  </a:lnTo>
                  <a:lnTo>
                    <a:pt x="6164" y="6077"/>
                  </a:lnTo>
                  <a:lnTo>
                    <a:pt x="6338" y="5904"/>
                  </a:lnTo>
                  <a:lnTo>
                    <a:pt x="6511" y="5730"/>
                  </a:lnTo>
                  <a:lnTo>
                    <a:pt x="6511" y="5470"/>
                  </a:lnTo>
                  <a:lnTo>
                    <a:pt x="6511" y="5209"/>
                  </a:lnTo>
                  <a:lnTo>
                    <a:pt x="6338" y="4949"/>
                  </a:lnTo>
                  <a:lnTo>
                    <a:pt x="6164" y="4862"/>
                  </a:lnTo>
                  <a:lnTo>
                    <a:pt x="5903" y="4775"/>
                  </a:lnTo>
                  <a:lnTo>
                    <a:pt x="4341" y="4949"/>
                  </a:lnTo>
                  <a:lnTo>
                    <a:pt x="3647" y="5122"/>
                  </a:lnTo>
                  <a:lnTo>
                    <a:pt x="2865" y="5296"/>
                  </a:lnTo>
                  <a:lnTo>
                    <a:pt x="2692" y="4254"/>
                  </a:lnTo>
                  <a:lnTo>
                    <a:pt x="2518" y="3126"/>
                  </a:lnTo>
                  <a:lnTo>
                    <a:pt x="2605" y="1997"/>
                  </a:lnTo>
                  <a:lnTo>
                    <a:pt x="2692" y="869"/>
                  </a:lnTo>
                  <a:lnTo>
                    <a:pt x="2692" y="608"/>
                  </a:lnTo>
                  <a:lnTo>
                    <a:pt x="2605" y="348"/>
                  </a:lnTo>
                  <a:lnTo>
                    <a:pt x="2518" y="174"/>
                  </a:lnTo>
                  <a:lnTo>
                    <a:pt x="2258" y="88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1"/>
            <p:cNvSpPr/>
            <p:nvPr/>
          </p:nvSpPr>
          <p:spPr>
            <a:xfrm>
              <a:off x="9772403" y="2438816"/>
              <a:ext cx="34334" cy="42264"/>
            </a:xfrm>
            <a:custGeom>
              <a:avLst/>
              <a:gdLst/>
              <a:ahLst/>
              <a:cxnLst/>
              <a:rect l="l" t="t" r="r" b="b"/>
              <a:pathLst>
                <a:path w="3386" h="4168" extrusionOk="0">
                  <a:moveTo>
                    <a:pt x="2778" y="1"/>
                  </a:moveTo>
                  <a:lnTo>
                    <a:pt x="2518" y="87"/>
                  </a:lnTo>
                  <a:lnTo>
                    <a:pt x="2257" y="174"/>
                  </a:lnTo>
                  <a:lnTo>
                    <a:pt x="2170" y="435"/>
                  </a:lnTo>
                  <a:lnTo>
                    <a:pt x="2083" y="695"/>
                  </a:lnTo>
                  <a:lnTo>
                    <a:pt x="2083" y="782"/>
                  </a:lnTo>
                  <a:lnTo>
                    <a:pt x="1997" y="955"/>
                  </a:lnTo>
                  <a:lnTo>
                    <a:pt x="1910" y="1390"/>
                  </a:lnTo>
                  <a:lnTo>
                    <a:pt x="1823" y="1476"/>
                  </a:lnTo>
                  <a:lnTo>
                    <a:pt x="1736" y="1650"/>
                  </a:lnTo>
                  <a:lnTo>
                    <a:pt x="1563" y="2084"/>
                  </a:lnTo>
                  <a:lnTo>
                    <a:pt x="1476" y="2084"/>
                  </a:lnTo>
                  <a:lnTo>
                    <a:pt x="1302" y="2258"/>
                  </a:lnTo>
                  <a:lnTo>
                    <a:pt x="1042" y="2605"/>
                  </a:lnTo>
                  <a:lnTo>
                    <a:pt x="955" y="2605"/>
                  </a:lnTo>
                  <a:lnTo>
                    <a:pt x="868" y="2692"/>
                  </a:lnTo>
                  <a:lnTo>
                    <a:pt x="695" y="2778"/>
                  </a:lnTo>
                  <a:lnTo>
                    <a:pt x="347" y="2952"/>
                  </a:lnTo>
                  <a:lnTo>
                    <a:pt x="174" y="3126"/>
                  </a:lnTo>
                  <a:lnTo>
                    <a:pt x="0" y="3386"/>
                  </a:lnTo>
                  <a:lnTo>
                    <a:pt x="0" y="3646"/>
                  </a:lnTo>
                  <a:lnTo>
                    <a:pt x="87" y="3907"/>
                  </a:lnTo>
                  <a:lnTo>
                    <a:pt x="261" y="4080"/>
                  </a:lnTo>
                  <a:lnTo>
                    <a:pt x="521" y="4167"/>
                  </a:lnTo>
                  <a:lnTo>
                    <a:pt x="781" y="4167"/>
                  </a:lnTo>
                  <a:lnTo>
                    <a:pt x="955" y="4080"/>
                  </a:lnTo>
                  <a:lnTo>
                    <a:pt x="1476" y="3820"/>
                  </a:lnTo>
                  <a:lnTo>
                    <a:pt x="1910" y="3560"/>
                  </a:lnTo>
                  <a:lnTo>
                    <a:pt x="2344" y="3126"/>
                  </a:lnTo>
                  <a:lnTo>
                    <a:pt x="2691" y="2692"/>
                  </a:lnTo>
                  <a:lnTo>
                    <a:pt x="2952" y="2258"/>
                  </a:lnTo>
                  <a:lnTo>
                    <a:pt x="3212" y="1737"/>
                  </a:lnTo>
                  <a:lnTo>
                    <a:pt x="3299" y="1216"/>
                  </a:lnTo>
                  <a:lnTo>
                    <a:pt x="3386" y="695"/>
                  </a:lnTo>
                  <a:lnTo>
                    <a:pt x="3386" y="435"/>
                  </a:lnTo>
                  <a:lnTo>
                    <a:pt x="3212" y="174"/>
                  </a:lnTo>
                  <a:lnTo>
                    <a:pt x="3038" y="87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1"/>
            <p:cNvSpPr/>
            <p:nvPr/>
          </p:nvSpPr>
          <p:spPr>
            <a:xfrm>
              <a:off x="9950198" y="2137780"/>
              <a:ext cx="71315" cy="154047"/>
            </a:xfrm>
            <a:custGeom>
              <a:avLst/>
              <a:gdLst/>
              <a:ahLst/>
              <a:cxnLst/>
              <a:rect l="l" t="t" r="r" b="b"/>
              <a:pathLst>
                <a:path w="7033" h="15192" extrusionOk="0">
                  <a:moveTo>
                    <a:pt x="1216" y="1"/>
                  </a:moveTo>
                  <a:lnTo>
                    <a:pt x="956" y="175"/>
                  </a:lnTo>
                  <a:lnTo>
                    <a:pt x="782" y="435"/>
                  </a:lnTo>
                  <a:lnTo>
                    <a:pt x="435" y="1650"/>
                  </a:lnTo>
                  <a:lnTo>
                    <a:pt x="261" y="2866"/>
                  </a:lnTo>
                  <a:lnTo>
                    <a:pt x="175" y="4168"/>
                  </a:lnTo>
                  <a:lnTo>
                    <a:pt x="261" y="5470"/>
                  </a:lnTo>
                  <a:lnTo>
                    <a:pt x="522" y="6685"/>
                  </a:lnTo>
                  <a:lnTo>
                    <a:pt x="869" y="7900"/>
                  </a:lnTo>
                  <a:lnTo>
                    <a:pt x="1303" y="9029"/>
                  </a:lnTo>
                  <a:lnTo>
                    <a:pt x="1997" y="10157"/>
                  </a:lnTo>
                  <a:lnTo>
                    <a:pt x="1824" y="10244"/>
                  </a:lnTo>
                  <a:lnTo>
                    <a:pt x="1477" y="10678"/>
                  </a:lnTo>
                  <a:lnTo>
                    <a:pt x="1043" y="11112"/>
                  </a:lnTo>
                  <a:lnTo>
                    <a:pt x="782" y="11633"/>
                  </a:lnTo>
                  <a:lnTo>
                    <a:pt x="522" y="12154"/>
                  </a:lnTo>
                  <a:lnTo>
                    <a:pt x="261" y="12761"/>
                  </a:lnTo>
                  <a:lnTo>
                    <a:pt x="175" y="13369"/>
                  </a:lnTo>
                  <a:lnTo>
                    <a:pt x="88" y="13890"/>
                  </a:lnTo>
                  <a:lnTo>
                    <a:pt x="1" y="14498"/>
                  </a:lnTo>
                  <a:lnTo>
                    <a:pt x="88" y="14758"/>
                  </a:lnTo>
                  <a:lnTo>
                    <a:pt x="261" y="15018"/>
                  </a:lnTo>
                  <a:lnTo>
                    <a:pt x="435" y="15105"/>
                  </a:lnTo>
                  <a:lnTo>
                    <a:pt x="695" y="15192"/>
                  </a:lnTo>
                  <a:lnTo>
                    <a:pt x="956" y="15105"/>
                  </a:lnTo>
                  <a:lnTo>
                    <a:pt x="1129" y="15018"/>
                  </a:lnTo>
                  <a:lnTo>
                    <a:pt x="1303" y="14758"/>
                  </a:lnTo>
                  <a:lnTo>
                    <a:pt x="1303" y="14498"/>
                  </a:lnTo>
                  <a:lnTo>
                    <a:pt x="1477" y="13543"/>
                  </a:lnTo>
                  <a:lnTo>
                    <a:pt x="1737" y="12675"/>
                  </a:lnTo>
                  <a:lnTo>
                    <a:pt x="2171" y="11893"/>
                  </a:lnTo>
                  <a:lnTo>
                    <a:pt x="2779" y="11199"/>
                  </a:lnTo>
                  <a:lnTo>
                    <a:pt x="3126" y="10852"/>
                  </a:lnTo>
                  <a:lnTo>
                    <a:pt x="3560" y="10678"/>
                  </a:lnTo>
                  <a:lnTo>
                    <a:pt x="3994" y="10418"/>
                  </a:lnTo>
                  <a:lnTo>
                    <a:pt x="4428" y="10244"/>
                  </a:lnTo>
                  <a:lnTo>
                    <a:pt x="5383" y="10070"/>
                  </a:lnTo>
                  <a:lnTo>
                    <a:pt x="6338" y="10157"/>
                  </a:lnTo>
                  <a:lnTo>
                    <a:pt x="6598" y="10070"/>
                  </a:lnTo>
                  <a:lnTo>
                    <a:pt x="6772" y="9897"/>
                  </a:lnTo>
                  <a:lnTo>
                    <a:pt x="6945" y="9723"/>
                  </a:lnTo>
                  <a:lnTo>
                    <a:pt x="7032" y="9463"/>
                  </a:lnTo>
                  <a:lnTo>
                    <a:pt x="6945" y="9202"/>
                  </a:lnTo>
                  <a:lnTo>
                    <a:pt x="6772" y="9029"/>
                  </a:lnTo>
                  <a:lnTo>
                    <a:pt x="6598" y="8855"/>
                  </a:lnTo>
                  <a:lnTo>
                    <a:pt x="6338" y="8768"/>
                  </a:lnTo>
                  <a:lnTo>
                    <a:pt x="5470" y="8768"/>
                  </a:lnTo>
                  <a:lnTo>
                    <a:pt x="4688" y="8855"/>
                  </a:lnTo>
                  <a:lnTo>
                    <a:pt x="3820" y="9116"/>
                  </a:lnTo>
                  <a:lnTo>
                    <a:pt x="3039" y="9463"/>
                  </a:lnTo>
                  <a:lnTo>
                    <a:pt x="2518" y="8421"/>
                  </a:lnTo>
                  <a:lnTo>
                    <a:pt x="2084" y="7379"/>
                  </a:lnTo>
                  <a:lnTo>
                    <a:pt x="1737" y="6338"/>
                  </a:lnTo>
                  <a:lnTo>
                    <a:pt x="1563" y="5209"/>
                  </a:lnTo>
                  <a:lnTo>
                    <a:pt x="1563" y="4081"/>
                  </a:lnTo>
                  <a:lnTo>
                    <a:pt x="1563" y="2952"/>
                  </a:lnTo>
                  <a:lnTo>
                    <a:pt x="1737" y="1824"/>
                  </a:lnTo>
                  <a:lnTo>
                    <a:pt x="2084" y="782"/>
                  </a:lnTo>
                  <a:lnTo>
                    <a:pt x="2171" y="522"/>
                  </a:lnTo>
                  <a:lnTo>
                    <a:pt x="2084" y="261"/>
                  </a:lnTo>
                  <a:lnTo>
                    <a:pt x="1911" y="8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1"/>
            <p:cNvSpPr/>
            <p:nvPr/>
          </p:nvSpPr>
          <p:spPr>
            <a:xfrm>
              <a:off x="10163209" y="2114022"/>
              <a:ext cx="64267" cy="90672"/>
            </a:xfrm>
            <a:custGeom>
              <a:avLst/>
              <a:gdLst/>
              <a:ahLst/>
              <a:cxnLst/>
              <a:rect l="l" t="t" r="r" b="b"/>
              <a:pathLst>
                <a:path w="6338" h="8942" extrusionOk="0">
                  <a:moveTo>
                    <a:pt x="3473" y="0"/>
                  </a:moveTo>
                  <a:lnTo>
                    <a:pt x="3300" y="87"/>
                  </a:lnTo>
                  <a:lnTo>
                    <a:pt x="3126" y="347"/>
                  </a:lnTo>
                  <a:lnTo>
                    <a:pt x="3039" y="521"/>
                  </a:lnTo>
                  <a:lnTo>
                    <a:pt x="3039" y="781"/>
                  </a:lnTo>
                  <a:lnTo>
                    <a:pt x="3213" y="1910"/>
                  </a:lnTo>
                  <a:lnTo>
                    <a:pt x="3213" y="2952"/>
                  </a:lnTo>
                  <a:lnTo>
                    <a:pt x="3126" y="3993"/>
                  </a:lnTo>
                  <a:lnTo>
                    <a:pt x="2866" y="5035"/>
                  </a:lnTo>
                  <a:lnTo>
                    <a:pt x="2258" y="4948"/>
                  </a:lnTo>
                  <a:lnTo>
                    <a:pt x="1043" y="4948"/>
                  </a:lnTo>
                  <a:lnTo>
                    <a:pt x="435" y="5122"/>
                  </a:lnTo>
                  <a:lnTo>
                    <a:pt x="175" y="5209"/>
                  </a:lnTo>
                  <a:lnTo>
                    <a:pt x="88" y="5382"/>
                  </a:lnTo>
                  <a:lnTo>
                    <a:pt x="1" y="5643"/>
                  </a:lnTo>
                  <a:lnTo>
                    <a:pt x="1" y="5903"/>
                  </a:lnTo>
                  <a:lnTo>
                    <a:pt x="88" y="6077"/>
                  </a:lnTo>
                  <a:lnTo>
                    <a:pt x="261" y="6250"/>
                  </a:lnTo>
                  <a:lnTo>
                    <a:pt x="522" y="6337"/>
                  </a:lnTo>
                  <a:lnTo>
                    <a:pt x="782" y="6337"/>
                  </a:lnTo>
                  <a:lnTo>
                    <a:pt x="1477" y="6250"/>
                  </a:lnTo>
                  <a:lnTo>
                    <a:pt x="2171" y="6250"/>
                  </a:lnTo>
                  <a:lnTo>
                    <a:pt x="2866" y="6424"/>
                  </a:lnTo>
                  <a:lnTo>
                    <a:pt x="3473" y="6684"/>
                  </a:lnTo>
                  <a:lnTo>
                    <a:pt x="3994" y="7031"/>
                  </a:lnTo>
                  <a:lnTo>
                    <a:pt x="4428" y="7465"/>
                  </a:lnTo>
                  <a:lnTo>
                    <a:pt x="4775" y="7900"/>
                  </a:lnTo>
                  <a:lnTo>
                    <a:pt x="5036" y="8420"/>
                  </a:lnTo>
                  <a:lnTo>
                    <a:pt x="5209" y="8681"/>
                  </a:lnTo>
                  <a:lnTo>
                    <a:pt x="5383" y="8854"/>
                  </a:lnTo>
                  <a:lnTo>
                    <a:pt x="5643" y="8941"/>
                  </a:lnTo>
                  <a:lnTo>
                    <a:pt x="5904" y="8941"/>
                  </a:lnTo>
                  <a:lnTo>
                    <a:pt x="6077" y="8768"/>
                  </a:lnTo>
                  <a:lnTo>
                    <a:pt x="6251" y="8594"/>
                  </a:lnTo>
                  <a:lnTo>
                    <a:pt x="6338" y="8334"/>
                  </a:lnTo>
                  <a:lnTo>
                    <a:pt x="6338" y="8073"/>
                  </a:lnTo>
                  <a:lnTo>
                    <a:pt x="5991" y="7292"/>
                  </a:lnTo>
                  <a:lnTo>
                    <a:pt x="5470" y="6597"/>
                  </a:lnTo>
                  <a:lnTo>
                    <a:pt x="4862" y="6077"/>
                  </a:lnTo>
                  <a:lnTo>
                    <a:pt x="4168" y="5556"/>
                  </a:lnTo>
                  <a:lnTo>
                    <a:pt x="4428" y="4254"/>
                  </a:lnTo>
                  <a:lnTo>
                    <a:pt x="4602" y="3038"/>
                  </a:lnTo>
                  <a:lnTo>
                    <a:pt x="4515" y="1736"/>
                  </a:lnTo>
                  <a:lnTo>
                    <a:pt x="4341" y="434"/>
                  </a:lnTo>
                  <a:lnTo>
                    <a:pt x="4168" y="261"/>
                  </a:lnTo>
                  <a:lnTo>
                    <a:pt x="3994" y="87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1"/>
            <p:cNvSpPr/>
            <p:nvPr/>
          </p:nvSpPr>
          <p:spPr>
            <a:xfrm>
              <a:off x="10316373" y="2165949"/>
              <a:ext cx="79224" cy="87153"/>
            </a:xfrm>
            <a:custGeom>
              <a:avLst/>
              <a:gdLst/>
              <a:ahLst/>
              <a:cxnLst/>
              <a:rect l="l" t="t" r="r" b="b"/>
              <a:pathLst>
                <a:path w="7813" h="8595" extrusionOk="0">
                  <a:moveTo>
                    <a:pt x="7118" y="1"/>
                  </a:moveTo>
                  <a:lnTo>
                    <a:pt x="6858" y="88"/>
                  </a:lnTo>
                  <a:lnTo>
                    <a:pt x="6684" y="261"/>
                  </a:lnTo>
                  <a:lnTo>
                    <a:pt x="6511" y="522"/>
                  </a:lnTo>
                  <a:lnTo>
                    <a:pt x="6337" y="1129"/>
                  </a:lnTo>
                  <a:lnTo>
                    <a:pt x="5990" y="1737"/>
                  </a:lnTo>
                  <a:lnTo>
                    <a:pt x="5729" y="2344"/>
                  </a:lnTo>
                  <a:lnTo>
                    <a:pt x="5295" y="2952"/>
                  </a:lnTo>
                  <a:lnTo>
                    <a:pt x="4861" y="3473"/>
                  </a:lnTo>
                  <a:lnTo>
                    <a:pt x="4427" y="3994"/>
                  </a:lnTo>
                  <a:lnTo>
                    <a:pt x="3906" y="4515"/>
                  </a:lnTo>
                  <a:lnTo>
                    <a:pt x="3386" y="4949"/>
                  </a:lnTo>
                  <a:lnTo>
                    <a:pt x="3299" y="5035"/>
                  </a:lnTo>
                  <a:lnTo>
                    <a:pt x="2691" y="4515"/>
                  </a:lnTo>
                  <a:lnTo>
                    <a:pt x="2170" y="4081"/>
                  </a:lnTo>
                  <a:lnTo>
                    <a:pt x="1476" y="3733"/>
                  </a:lnTo>
                  <a:lnTo>
                    <a:pt x="781" y="3473"/>
                  </a:lnTo>
                  <a:lnTo>
                    <a:pt x="521" y="3473"/>
                  </a:lnTo>
                  <a:lnTo>
                    <a:pt x="347" y="3560"/>
                  </a:lnTo>
                  <a:lnTo>
                    <a:pt x="87" y="3733"/>
                  </a:lnTo>
                  <a:lnTo>
                    <a:pt x="0" y="3907"/>
                  </a:lnTo>
                  <a:lnTo>
                    <a:pt x="0" y="4167"/>
                  </a:lnTo>
                  <a:lnTo>
                    <a:pt x="87" y="4428"/>
                  </a:lnTo>
                  <a:lnTo>
                    <a:pt x="261" y="4601"/>
                  </a:lnTo>
                  <a:lnTo>
                    <a:pt x="434" y="4775"/>
                  </a:lnTo>
                  <a:lnTo>
                    <a:pt x="781" y="4862"/>
                  </a:lnTo>
                  <a:lnTo>
                    <a:pt x="955" y="4949"/>
                  </a:lnTo>
                  <a:lnTo>
                    <a:pt x="1563" y="5296"/>
                  </a:lnTo>
                  <a:lnTo>
                    <a:pt x="1823" y="5469"/>
                  </a:lnTo>
                  <a:lnTo>
                    <a:pt x="1997" y="5556"/>
                  </a:lnTo>
                  <a:lnTo>
                    <a:pt x="2431" y="6077"/>
                  </a:lnTo>
                  <a:lnTo>
                    <a:pt x="2691" y="6251"/>
                  </a:lnTo>
                  <a:lnTo>
                    <a:pt x="2778" y="6424"/>
                  </a:lnTo>
                  <a:lnTo>
                    <a:pt x="3125" y="6945"/>
                  </a:lnTo>
                  <a:lnTo>
                    <a:pt x="3299" y="7292"/>
                  </a:lnTo>
                  <a:lnTo>
                    <a:pt x="3386" y="7466"/>
                  </a:lnTo>
                  <a:lnTo>
                    <a:pt x="3559" y="8074"/>
                  </a:lnTo>
                  <a:lnTo>
                    <a:pt x="3733" y="8334"/>
                  </a:lnTo>
                  <a:lnTo>
                    <a:pt x="3906" y="8508"/>
                  </a:lnTo>
                  <a:lnTo>
                    <a:pt x="4167" y="8595"/>
                  </a:lnTo>
                  <a:lnTo>
                    <a:pt x="4427" y="8595"/>
                  </a:lnTo>
                  <a:lnTo>
                    <a:pt x="4601" y="8421"/>
                  </a:lnTo>
                  <a:lnTo>
                    <a:pt x="4774" y="8247"/>
                  </a:lnTo>
                  <a:lnTo>
                    <a:pt x="4861" y="7987"/>
                  </a:lnTo>
                  <a:lnTo>
                    <a:pt x="4861" y="7726"/>
                  </a:lnTo>
                  <a:lnTo>
                    <a:pt x="4514" y="6858"/>
                  </a:lnTo>
                  <a:lnTo>
                    <a:pt x="4080" y="5990"/>
                  </a:lnTo>
                  <a:lnTo>
                    <a:pt x="4688" y="5469"/>
                  </a:lnTo>
                  <a:lnTo>
                    <a:pt x="5295" y="4949"/>
                  </a:lnTo>
                  <a:lnTo>
                    <a:pt x="5903" y="4341"/>
                  </a:lnTo>
                  <a:lnTo>
                    <a:pt x="6337" y="3733"/>
                  </a:lnTo>
                  <a:lnTo>
                    <a:pt x="6858" y="3039"/>
                  </a:lnTo>
                  <a:lnTo>
                    <a:pt x="7205" y="2344"/>
                  </a:lnTo>
                  <a:lnTo>
                    <a:pt x="7552" y="1650"/>
                  </a:lnTo>
                  <a:lnTo>
                    <a:pt x="7813" y="869"/>
                  </a:lnTo>
                  <a:lnTo>
                    <a:pt x="7813" y="608"/>
                  </a:lnTo>
                  <a:lnTo>
                    <a:pt x="7726" y="348"/>
                  </a:lnTo>
                  <a:lnTo>
                    <a:pt x="7552" y="174"/>
                  </a:lnTo>
                  <a:lnTo>
                    <a:pt x="7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1"/>
            <p:cNvSpPr/>
            <p:nvPr/>
          </p:nvSpPr>
          <p:spPr>
            <a:xfrm>
              <a:off x="9872748" y="2457302"/>
              <a:ext cx="602073" cy="606473"/>
            </a:xfrm>
            <a:custGeom>
              <a:avLst/>
              <a:gdLst/>
              <a:ahLst/>
              <a:cxnLst/>
              <a:rect l="l" t="t" r="r" b="b"/>
              <a:pathLst>
                <a:path w="59376" h="59810" extrusionOk="0">
                  <a:moveTo>
                    <a:pt x="47396" y="1"/>
                  </a:moveTo>
                  <a:lnTo>
                    <a:pt x="46702" y="87"/>
                  </a:lnTo>
                  <a:lnTo>
                    <a:pt x="46007" y="261"/>
                  </a:lnTo>
                  <a:lnTo>
                    <a:pt x="45313" y="521"/>
                  </a:lnTo>
                  <a:lnTo>
                    <a:pt x="44618" y="869"/>
                  </a:lnTo>
                  <a:lnTo>
                    <a:pt x="44011" y="1216"/>
                  </a:lnTo>
                  <a:lnTo>
                    <a:pt x="43403" y="1650"/>
                  </a:lnTo>
                  <a:lnTo>
                    <a:pt x="42795" y="2171"/>
                  </a:lnTo>
                  <a:lnTo>
                    <a:pt x="42274" y="2778"/>
                  </a:lnTo>
                  <a:lnTo>
                    <a:pt x="41840" y="3386"/>
                  </a:lnTo>
                  <a:lnTo>
                    <a:pt x="41406" y="4080"/>
                  </a:lnTo>
                  <a:lnTo>
                    <a:pt x="41059" y="4775"/>
                  </a:lnTo>
                  <a:lnTo>
                    <a:pt x="40799" y="5556"/>
                  </a:lnTo>
                  <a:lnTo>
                    <a:pt x="40712" y="6337"/>
                  </a:lnTo>
                  <a:lnTo>
                    <a:pt x="40625" y="7119"/>
                  </a:lnTo>
                  <a:lnTo>
                    <a:pt x="40625" y="7900"/>
                  </a:lnTo>
                  <a:lnTo>
                    <a:pt x="40712" y="8681"/>
                  </a:lnTo>
                  <a:lnTo>
                    <a:pt x="40886" y="9462"/>
                  </a:lnTo>
                  <a:lnTo>
                    <a:pt x="41146" y="10244"/>
                  </a:lnTo>
                  <a:lnTo>
                    <a:pt x="41233" y="10851"/>
                  </a:lnTo>
                  <a:lnTo>
                    <a:pt x="41320" y="11459"/>
                  </a:lnTo>
                  <a:lnTo>
                    <a:pt x="41233" y="12067"/>
                  </a:lnTo>
                  <a:lnTo>
                    <a:pt x="40972" y="12674"/>
                  </a:lnTo>
                  <a:lnTo>
                    <a:pt x="40712" y="13108"/>
                  </a:lnTo>
                  <a:lnTo>
                    <a:pt x="40365" y="13629"/>
                  </a:lnTo>
                  <a:lnTo>
                    <a:pt x="40017" y="14063"/>
                  </a:lnTo>
                  <a:lnTo>
                    <a:pt x="39497" y="14324"/>
                  </a:lnTo>
                  <a:lnTo>
                    <a:pt x="38976" y="14584"/>
                  </a:lnTo>
                  <a:lnTo>
                    <a:pt x="38368" y="14671"/>
                  </a:lnTo>
                  <a:lnTo>
                    <a:pt x="37847" y="14758"/>
                  </a:lnTo>
                  <a:lnTo>
                    <a:pt x="37240" y="14584"/>
                  </a:lnTo>
                  <a:lnTo>
                    <a:pt x="36719" y="14410"/>
                  </a:lnTo>
                  <a:lnTo>
                    <a:pt x="28906" y="10330"/>
                  </a:lnTo>
                  <a:lnTo>
                    <a:pt x="28299" y="10070"/>
                  </a:lnTo>
                  <a:lnTo>
                    <a:pt x="27778" y="9983"/>
                  </a:lnTo>
                  <a:lnTo>
                    <a:pt x="27170" y="9983"/>
                  </a:lnTo>
                  <a:lnTo>
                    <a:pt x="26563" y="10157"/>
                  </a:lnTo>
                  <a:lnTo>
                    <a:pt x="26042" y="10330"/>
                  </a:lnTo>
                  <a:lnTo>
                    <a:pt x="25608" y="10678"/>
                  </a:lnTo>
                  <a:lnTo>
                    <a:pt x="25174" y="11112"/>
                  </a:lnTo>
                  <a:lnTo>
                    <a:pt x="24826" y="11633"/>
                  </a:lnTo>
                  <a:lnTo>
                    <a:pt x="20399" y="20140"/>
                  </a:lnTo>
                  <a:lnTo>
                    <a:pt x="20052" y="20574"/>
                  </a:lnTo>
                  <a:lnTo>
                    <a:pt x="19705" y="21008"/>
                  </a:lnTo>
                  <a:lnTo>
                    <a:pt x="19184" y="21355"/>
                  </a:lnTo>
                  <a:lnTo>
                    <a:pt x="18663" y="21615"/>
                  </a:lnTo>
                  <a:lnTo>
                    <a:pt x="18056" y="21702"/>
                  </a:lnTo>
                  <a:lnTo>
                    <a:pt x="17535" y="21702"/>
                  </a:lnTo>
                  <a:lnTo>
                    <a:pt x="16927" y="21615"/>
                  </a:lnTo>
                  <a:lnTo>
                    <a:pt x="16406" y="21355"/>
                  </a:lnTo>
                  <a:lnTo>
                    <a:pt x="15799" y="21008"/>
                  </a:lnTo>
                  <a:lnTo>
                    <a:pt x="15365" y="20574"/>
                  </a:lnTo>
                  <a:lnTo>
                    <a:pt x="15017" y="19966"/>
                  </a:lnTo>
                  <a:lnTo>
                    <a:pt x="14844" y="19358"/>
                  </a:lnTo>
                  <a:lnTo>
                    <a:pt x="14583" y="18577"/>
                  </a:lnTo>
                  <a:lnTo>
                    <a:pt x="14323" y="17796"/>
                  </a:lnTo>
                  <a:lnTo>
                    <a:pt x="13976" y="17101"/>
                  </a:lnTo>
                  <a:lnTo>
                    <a:pt x="13455" y="16407"/>
                  </a:lnTo>
                  <a:lnTo>
                    <a:pt x="12934" y="15799"/>
                  </a:lnTo>
                  <a:lnTo>
                    <a:pt x="12326" y="15192"/>
                  </a:lnTo>
                  <a:lnTo>
                    <a:pt x="11719" y="14671"/>
                  </a:lnTo>
                  <a:lnTo>
                    <a:pt x="10938" y="14237"/>
                  </a:lnTo>
                  <a:lnTo>
                    <a:pt x="10243" y="13890"/>
                  </a:lnTo>
                  <a:lnTo>
                    <a:pt x="9462" y="13716"/>
                  </a:lnTo>
                  <a:lnTo>
                    <a:pt x="8767" y="13542"/>
                  </a:lnTo>
                  <a:lnTo>
                    <a:pt x="7986" y="13455"/>
                  </a:lnTo>
                  <a:lnTo>
                    <a:pt x="7292" y="13369"/>
                  </a:lnTo>
                  <a:lnTo>
                    <a:pt x="6510" y="13455"/>
                  </a:lnTo>
                  <a:lnTo>
                    <a:pt x="5816" y="13629"/>
                  </a:lnTo>
                  <a:lnTo>
                    <a:pt x="5035" y="13803"/>
                  </a:lnTo>
                  <a:lnTo>
                    <a:pt x="4427" y="14063"/>
                  </a:lnTo>
                  <a:lnTo>
                    <a:pt x="3733" y="14410"/>
                  </a:lnTo>
                  <a:lnTo>
                    <a:pt x="3125" y="14844"/>
                  </a:lnTo>
                  <a:lnTo>
                    <a:pt x="2517" y="15278"/>
                  </a:lnTo>
                  <a:lnTo>
                    <a:pt x="1997" y="15799"/>
                  </a:lnTo>
                  <a:lnTo>
                    <a:pt x="1476" y="16407"/>
                  </a:lnTo>
                  <a:lnTo>
                    <a:pt x="1042" y="17015"/>
                  </a:lnTo>
                  <a:lnTo>
                    <a:pt x="694" y="17709"/>
                  </a:lnTo>
                  <a:lnTo>
                    <a:pt x="434" y="18403"/>
                  </a:lnTo>
                  <a:lnTo>
                    <a:pt x="174" y="19098"/>
                  </a:lnTo>
                  <a:lnTo>
                    <a:pt x="87" y="19879"/>
                  </a:lnTo>
                  <a:lnTo>
                    <a:pt x="0" y="20574"/>
                  </a:lnTo>
                  <a:lnTo>
                    <a:pt x="0" y="21268"/>
                  </a:lnTo>
                  <a:lnTo>
                    <a:pt x="87" y="21962"/>
                  </a:lnTo>
                  <a:lnTo>
                    <a:pt x="174" y="22657"/>
                  </a:lnTo>
                  <a:lnTo>
                    <a:pt x="434" y="23351"/>
                  </a:lnTo>
                  <a:lnTo>
                    <a:pt x="694" y="24046"/>
                  </a:lnTo>
                  <a:lnTo>
                    <a:pt x="1042" y="24653"/>
                  </a:lnTo>
                  <a:lnTo>
                    <a:pt x="1389" y="25261"/>
                  </a:lnTo>
                  <a:lnTo>
                    <a:pt x="1823" y="25869"/>
                  </a:lnTo>
                  <a:lnTo>
                    <a:pt x="2344" y="26390"/>
                  </a:lnTo>
                  <a:lnTo>
                    <a:pt x="2865" y="26824"/>
                  </a:lnTo>
                  <a:lnTo>
                    <a:pt x="3472" y="27258"/>
                  </a:lnTo>
                  <a:lnTo>
                    <a:pt x="4167" y="27605"/>
                  </a:lnTo>
                  <a:lnTo>
                    <a:pt x="4861" y="27952"/>
                  </a:lnTo>
                  <a:lnTo>
                    <a:pt x="5556" y="28213"/>
                  </a:lnTo>
                  <a:lnTo>
                    <a:pt x="6337" y="28299"/>
                  </a:lnTo>
                  <a:lnTo>
                    <a:pt x="7031" y="28386"/>
                  </a:lnTo>
                  <a:lnTo>
                    <a:pt x="8507" y="28386"/>
                  </a:lnTo>
                  <a:lnTo>
                    <a:pt x="9201" y="28213"/>
                  </a:lnTo>
                  <a:lnTo>
                    <a:pt x="9896" y="28039"/>
                  </a:lnTo>
                  <a:lnTo>
                    <a:pt x="10504" y="27865"/>
                  </a:lnTo>
                  <a:lnTo>
                    <a:pt x="11111" y="27865"/>
                  </a:lnTo>
                  <a:lnTo>
                    <a:pt x="11719" y="27952"/>
                  </a:lnTo>
                  <a:lnTo>
                    <a:pt x="12240" y="28213"/>
                  </a:lnTo>
                  <a:lnTo>
                    <a:pt x="12674" y="28386"/>
                  </a:lnTo>
                  <a:lnTo>
                    <a:pt x="13194" y="28733"/>
                  </a:lnTo>
                  <a:lnTo>
                    <a:pt x="13629" y="29167"/>
                  </a:lnTo>
                  <a:lnTo>
                    <a:pt x="13976" y="29601"/>
                  </a:lnTo>
                  <a:lnTo>
                    <a:pt x="14149" y="30209"/>
                  </a:lnTo>
                  <a:lnTo>
                    <a:pt x="14323" y="30730"/>
                  </a:lnTo>
                  <a:lnTo>
                    <a:pt x="14323" y="31338"/>
                  </a:lnTo>
                  <a:lnTo>
                    <a:pt x="14236" y="31858"/>
                  </a:lnTo>
                  <a:lnTo>
                    <a:pt x="13976" y="32466"/>
                  </a:lnTo>
                  <a:lnTo>
                    <a:pt x="9809" y="40452"/>
                  </a:lnTo>
                  <a:lnTo>
                    <a:pt x="9635" y="41060"/>
                  </a:lnTo>
                  <a:lnTo>
                    <a:pt x="9462" y="41581"/>
                  </a:lnTo>
                  <a:lnTo>
                    <a:pt x="9549" y="42188"/>
                  </a:lnTo>
                  <a:lnTo>
                    <a:pt x="9635" y="42709"/>
                  </a:lnTo>
                  <a:lnTo>
                    <a:pt x="9809" y="43317"/>
                  </a:lnTo>
                  <a:lnTo>
                    <a:pt x="10156" y="43751"/>
                  </a:lnTo>
                  <a:lnTo>
                    <a:pt x="10590" y="44185"/>
                  </a:lnTo>
                  <a:lnTo>
                    <a:pt x="11111" y="44532"/>
                  </a:lnTo>
                  <a:lnTo>
                    <a:pt x="39931" y="59550"/>
                  </a:lnTo>
                  <a:lnTo>
                    <a:pt x="40538" y="59723"/>
                  </a:lnTo>
                  <a:lnTo>
                    <a:pt x="41059" y="59810"/>
                  </a:lnTo>
                  <a:lnTo>
                    <a:pt x="41667" y="59810"/>
                  </a:lnTo>
                  <a:lnTo>
                    <a:pt x="42274" y="59723"/>
                  </a:lnTo>
                  <a:lnTo>
                    <a:pt x="42795" y="59463"/>
                  </a:lnTo>
                  <a:lnTo>
                    <a:pt x="43229" y="59202"/>
                  </a:lnTo>
                  <a:lnTo>
                    <a:pt x="43663" y="58768"/>
                  </a:lnTo>
                  <a:lnTo>
                    <a:pt x="44011" y="58247"/>
                  </a:lnTo>
                  <a:lnTo>
                    <a:pt x="59028" y="29428"/>
                  </a:lnTo>
                  <a:lnTo>
                    <a:pt x="59202" y="28820"/>
                  </a:lnTo>
                  <a:lnTo>
                    <a:pt x="59375" y="28213"/>
                  </a:lnTo>
                  <a:lnTo>
                    <a:pt x="59288" y="27692"/>
                  </a:lnTo>
                  <a:lnTo>
                    <a:pt x="59202" y="27084"/>
                  </a:lnTo>
                  <a:lnTo>
                    <a:pt x="58941" y="26563"/>
                  </a:lnTo>
                  <a:lnTo>
                    <a:pt x="58681" y="26129"/>
                  </a:lnTo>
                  <a:lnTo>
                    <a:pt x="58247" y="25695"/>
                  </a:lnTo>
                  <a:lnTo>
                    <a:pt x="57726" y="25348"/>
                  </a:lnTo>
                  <a:lnTo>
                    <a:pt x="49045" y="20834"/>
                  </a:lnTo>
                  <a:lnTo>
                    <a:pt x="48524" y="20487"/>
                  </a:lnTo>
                  <a:lnTo>
                    <a:pt x="48090" y="20053"/>
                  </a:lnTo>
                  <a:lnTo>
                    <a:pt x="47743" y="19619"/>
                  </a:lnTo>
                  <a:lnTo>
                    <a:pt x="47570" y="19098"/>
                  </a:lnTo>
                  <a:lnTo>
                    <a:pt x="47396" y="18490"/>
                  </a:lnTo>
                  <a:lnTo>
                    <a:pt x="47396" y="17883"/>
                  </a:lnTo>
                  <a:lnTo>
                    <a:pt x="47570" y="17362"/>
                  </a:lnTo>
                  <a:lnTo>
                    <a:pt x="47743" y="16754"/>
                  </a:lnTo>
                  <a:lnTo>
                    <a:pt x="48004" y="16320"/>
                  </a:lnTo>
                  <a:lnTo>
                    <a:pt x="48351" y="15799"/>
                  </a:lnTo>
                  <a:lnTo>
                    <a:pt x="48785" y="15365"/>
                  </a:lnTo>
                  <a:lnTo>
                    <a:pt x="49306" y="15018"/>
                  </a:lnTo>
                  <a:lnTo>
                    <a:pt x="49913" y="14758"/>
                  </a:lnTo>
                  <a:lnTo>
                    <a:pt x="50695" y="14584"/>
                  </a:lnTo>
                  <a:lnTo>
                    <a:pt x="51476" y="14237"/>
                  </a:lnTo>
                  <a:lnTo>
                    <a:pt x="52170" y="13803"/>
                  </a:lnTo>
                  <a:lnTo>
                    <a:pt x="52778" y="13369"/>
                  </a:lnTo>
                  <a:lnTo>
                    <a:pt x="53386" y="12848"/>
                  </a:lnTo>
                  <a:lnTo>
                    <a:pt x="53993" y="12153"/>
                  </a:lnTo>
                  <a:lnTo>
                    <a:pt x="54427" y="11459"/>
                  </a:lnTo>
                  <a:lnTo>
                    <a:pt x="54861" y="10764"/>
                  </a:lnTo>
                  <a:lnTo>
                    <a:pt x="55122" y="10070"/>
                  </a:lnTo>
                  <a:lnTo>
                    <a:pt x="55382" y="9376"/>
                  </a:lnTo>
                  <a:lnTo>
                    <a:pt x="55469" y="8681"/>
                  </a:lnTo>
                  <a:lnTo>
                    <a:pt x="55556" y="7987"/>
                  </a:lnTo>
                  <a:lnTo>
                    <a:pt x="55556" y="7292"/>
                  </a:lnTo>
                  <a:lnTo>
                    <a:pt x="55556" y="6598"/>
                  </a:lnTo>
                  <a:lnTo>
                    <a:pt x="55382" y="5903"/>
                  </a:lnTo>
                  <a:lnTo>
                    <a:pt x="55208" y="5296"/>
                  </a:lnTo>
                  <a:lnTo>
                    <a:pt x="55035" y="4601"/>
                  </a:lnTo>
                  <a:lnTo>
                    <a:pt x="54688" y="3994"/>
                  </a:lnTo>
                  <a:lnTo>
                    <a:pt x="54340" y="3386"/>
                  </a:lnTo>
                  <a:lnTo>
                    <a:pt x="53993" y="2865"/>
                  </a:lnTo>
                  <a:lnTo>
                    <a:pt x="53472" y="2344"/>
                  </a:lnTo>
                  <a:lnTo>
                    <a:pt x="53038" y="1823"/>
                  </a:lnTo>
                  <a:lnTo>
                    <a:pt x="52431" y="1389"/>
                  </a:lnTo>
                  <a:lnTo>
                    <a:pt x="51823" y="955"/>
                  </a:lnTo>
                  <a:lnTo>
                    <a:pt x="51129" y="608"/>
                  </a:lnTo>
                  <a:lnTo>
                    <a:pt x="50434" y="348"/>
                  </a:lnTo>
                  <a:lnTo>
                    <a:pt x="49653" y="174"/>
                  </a:lnTo>
                  <a:lnTo>
                    <a:pt x="48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1"/>
            <p:cNvSpPr/>
            <p:nvPr/>
          </p:nvSpPr>
          <p:spPr>
            <a:xfrm>
              <a:off x="10075193" y="2665030"/>
              <a:ext cx="293117" cy="292245"/>
            </a:xfrm>
            <a:custGeom>
              <a:avLst/>
              <a:gdLst/>
              <a:ahLst/>
              <a:cxnLst/>
              <a:rect l="l" t="t" r="r" b="b"/>
              <a:pathLst>
                <a:path w="28907" h="28821" extrusionOk="0">
                  <a:moveTo>
                    <a:pt x="16146" y="1"/>
                  </a:moveTo>
                  <a:lnTo>
                    <a:pt x="12240" y="7553"/>
                  </a:lnTo>
                  <a:lnTo>
                    <a:pt x="4775" y="3647"/>
                  </a:lnTo>
                  <a:lnTo>
                    <a:pt x="0" y="12674"/>
                  </a:lnTo>
                  <a:lnTo>
                    <a:pt x="7552" y="16581"/>
                  </a:lnTo>
                  <a:lnTo>
                    <a:pt x="3646" y="24133"/>
                  </a:lnTo>
                  <a:lnTo>
                    <a:pt x="12674" y="28820"/>
                  </a:lnTo>
                  <a:lnTo>
                    <a:pt x="16667" y="21355"/>
                  </a:lnTo>
                  <a:lnTo>
                    <a:pt x="24132" y="25261"/>
                  </a:lnTo>
                  <a:lnTo>
                    <a:pt x="28907" y="16147"/>
                  </a:lnTo>
                  <a:lnTo>
                    <a:pt x="21355" y="12240"/>
                  </a:lnTo>
                  <a:lnTo>
                    <a:pt x="25261" y="4775"/>
                  </a:lnTo>
                  <a:lnTo>
                    <a:pt x="16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1"/>
            <p:cNvSpPr/>
            <p:nvPr/>
          </p:nvSpPr>
          <p:spPr>
            <a:xfrm>
              <a:off x="10315491" y="2824349"/>
              <a:ext cx="522849" cy="940962"/>
            </a:xfrm>
            <a:custGeom>
              <a:avLst/>
              <a:gdLst/>
              <a:ahLst/>
              <a:cxnLst/>
              <a:rect l="l" t="t" r="r" b="b"/>
              <a:pathLst>
                <a:path w="51563" h="92797" extrusionOk="0">
                  <a:moveTo>
                    <a:pt x="3907" y="1"/>
                  </a:moveTo>
                  <a:lnTo>
                    <a:pt x="3212" y="88"/>
                  </a:lnTo>
                  <a:lnTo>
                    <a:pt x="2431" y="174"/>
                  </a:lnTo>
                  <a:lnTo>
                    <a:pt x="1736" y="522"/>
                  </a:lnTo>
                  <a:lnTo>
                    <a:pt x="1389" y="695"/>
                  </a:lnTo>
                  <a:lnTo>
                    <a:pt x="1129" y="956"/>
                  </a:lnTo>
                  <a:lnTo>
                    <a:pt x="868" y="1303"/>
                  </a:lnTo>
                  <a:lnTo>
                    <a:pt x="608" y="1650"/>
                  </a:lnTo>
                  <a:lnTo>
                    <a:pt x="261" y="2431"/>
                  </a:lnTo>
                  <a:lnTo>
                    <a:pt x="87" y="3213"/>
                  </a:lnTo>
                  <a:lnTo>
                    <a:pt x="87" y="4081"/>
                  </a:lnTo>
                  <a:lnTo>
                    <a:pt x="0" y="5035"/>
                  </a:lnTo>
                  <a:lnTo>
                    <a:pt x="0" y="6338"/>
                  </a:lnTo>
                  <a:lnTo>
                    <a:pt x="87" y="7640"/>
                  </a:lnTo>
                  <a:lnTo>
                    <a:pt x="174" y="8942"/>
                  </a:lnTo>
                  <a:lnTo>
                    <a:pt x="434" y="10244"/>
                  </a:lnTo>
                  <a:lnTo>
                    <a:pt x="955" y="12848"/>
                  </a:lnTo>
                  <a:lnTo>
                    <a:pt x="1650" y="15365"/>
                  </a:lnTo>
                  <a:lnTo>
                    <a:pt x="2604" y="18143"/>
                  </a:lnTo>
                  <a:lnTo>
                    <a:pt x="3386" y="20227"/>
                  </a:lnTo>
                  <a:lnTo>
                    <a:pt x="4254" y="22397"/>
                  </a:lnTo>
                  <a:lnTo>
                    <a:pt x="3646" y="24567"/>
                  </a:lnTo>
                  <a:lnTo>
                    <a:pt x="3039" y="26824"/>
                  </a:lnTo>
                  <a:lnTo>
                    <a:pt x="2518" y="29081"/>
                  </a:lnTo>
                  <a:lnTo>
                    <a:pt x="2084" y="31338"/>
                  </a:lnTo>
                  <a:lnTo>
                    <a:pt x="1823" y="33595"/>
                  </a:lnTo>
                  <a:lnTo>
                    <a:pt x="1650" y="35852"/>
                  </a:lnTo>
                  <a:lnTo>
                    <a:pt x="1736" y="38022"/>
                  </a:lnTo>
                  <a:lnTo>
                    <a:pt x="1823" y="39150"/>
                  </a:lnTo>
                  <a:lnTo>
                    <a:pt x="1910" y="40279"/>
                  </a:lnTo>
                  <a:lnTo>
                    <a:pt x="1736" y="41407"/>
                  </a:lnTo>
                  <a:lnTo>
                    <a:pt x="1563" y="42449"/>
                  </a:lnTo>
                  <a:lnTo>
                    <a:pt x="1476" y="43577"/>
                  </a:lnTo>
                  <a:lnTo>
                    <a:pt x="1389" y="44619"/>
                  </a:lnTo>
                  <a:lnTo>
                    <a:pt x="1389" y="45748"/>
                  </a:lnTo>
                  <a:lnTo>
                    <a:pt x="1389" y="46789"/>
                  </a:lnTo>
                  <a:lnTo>
                    <a:pt x="1563" y="47918"/>
                  </a:lnTo>
                  <a:lnTo>
                    <a:pt x="1650" y="48959"/>
                  </a:lnTo>
                  <a:lnTo>
                    <a:pt x="1910" y="50088"/>
                  </a:lnTo>
                  <a:lnTo>
                    <a:pt x="2170" y="51130"/>
                  </a:lnTo>
                  <a:lnTo>
                    <a:pt x="2518" y="52171"/>
                  </a:lnTo>
                  <a:lnTo>
                    <a:pt x="2865" y="53213"/>
                  </a:lnTo>
                  <a:lnTo>
                    <a:pt x="3299" y="54168"/>
                  </a:lnTo>
                  <a:lnTo>
                    <a:pt x="3733" y="55209"/>
                  </a:lnTo>
                  <a:lnTo>
                    <a:pt x="4254" y="56164"/>
                  </a:lnTo>
                  <a:lnTo>
                    <a:pt x="4861" y="57119"/>
                  </a:lnTo>
                  <a:lnTo>
                    <a:pt x="5816" y="58421"/>
                  </a:lnTo>
                  <a:lnTo>
                    <a:pt x="6337" y="59029"/>
                  </a:lnTo>
                  <a:lnTo>
                    <a:pt x="6945" y="59637"/>
                  </a:lnTo>
                  <a:lnTo>
                    <a:pt x="7639" y="60157"/>
                  </a:lnTo>
                  <a:lnTo>
                    <a:pt x="8247" y="60678"/>
                  </a:lnTo>
                  <a:lnTo>
                    <a:pt x="9028" y="61025"/>
                  </a:lnTo>
                  <a:lnTo>
                    <a:pt x="9723" y="61373"/>
                  </a:lnTo>
                  <a:lnTo>
                    <a:pt x="10157" y="63109"/>
                  </a:lnTo>
                  <a:lnTo>
                    <a:pt x="10677" y="64932"/>
                  </a:lnTo>
                  <a:lnTo>
                    <a:pt x="11285" y="66668"/>
                  </a:lnTo>
                  <a:lnTo>
                    <a:pt x="11980" y="68404"/>
                  </a:lnTo>
                  <a:lnTo>
                    <a:pt x="12674" y="70053"/>
                  </a:lnTo>
                  <a:lnTo>
                    <a:pt x="13542" y="71703"/>
                  </a:lnTo>
                  <a:lnTo>
                    <a:pt x="14410" y="73352"/>
                  </a:lnTo>
                  <a:lnTo>
                    <a:pt x="15452" y="74828"/>
                  </a:lnTo>
                  <a:lnTo>
                    <a:pt x="16233" y="75869"/>
                  </a:lnTo>
                  <a:lnTo>
                    <a:pt x="17101" y="76824"/>
                  </a:lnTo>
                  <a:lnTo>
                    <a:pt x="17969" y="77692"/>
                  </a:lnTo>
                  <a:lnTo>
                    <a:pt x="18924" y="78473"/>
                  </a:lnTo>
                  <a:lnTo>
                    <a:pt x="19966" y="79255"/>
                  </a:lnTo>
                  <a:lnTo>
                    <a:pt x="21007" y="79862"/>
                  </a:lnTo>
                  <a:lnTo>
                    <a:pt x="22136" y="80383"/>
                  </a:lnTo>
                  <a:lnTo>
                    <a:pt x="23351" y="80730"/>
                  </a:lnTo>
                  <a:lnTo>
                    <a:pt x="25261" y="84376"/>
                  </a:lnTo>
                  <a:lnTo>
                    <a:pt x="29601" y="92796"/>
                  </a:lnTo>
                  <a:lnTo>
                    <a:pt x="34983" y="87241"/>
                  </a:lnTo>
                  <a:lnTo>
                    <a:pt x="40452" y="81772"/>
                  </a:lnTo>
                  <a:lnTo>
                    <a:pt x="45921" y="76390"/>
                  </a:lnTo>
                  <a:lnTo>
                    <a:pt x="51563" y="71008"/>
                  </a:lnTo>
                  <a:lnTo>
                    <a:pt x="48698" y="67883"/>
                  </a:lnTo>
                  <a:lnTo>
                    <a:pt x="46007" y="64758"/>
                  </a:lnTo>
                  <a:lnTo>
                    <a:pt x="43230" y="61546"/>
                  </a:lnTo>
                  <a:lnTo>
                    <a:pt x="40452" y="58421"/>
                  </a:lnTo>
                  <a:lnTo>
                    <a:pt x="40191" y="50956"/>
                  </a:lnTo>
                  <a:lnTo>
                    <a:pt x="40191" y="43491"/>
                  </a:lnTo>
                  <a:lnTo>
                    <a:pt x="40278" y="36025"/>
                  </a:lnTo>
                  <a:lnTo>
                    <a:pt x="40712" y="28560"/>
                  </a:lnTo>
                  <a:lnTo>
                    <a:pt x="40799" y="26650"/>
                  </a:lnTo>
                  <a:lnTo>
                    <a:pt x="40799" y="24827"/>
                  </a:lnTo>
                  <a:lnTo>
                    <a:pt x="40712" y="23872"/>
                  </a:lnTo>
                  <a:lnTo>
                    <a:pt x="40625" y="23004"/>
                  </a:lnTo>
                  <a:lnTo>
                    <a:pt x="40365" y="22049"/>
                  </a:lnTo>
                  <a:lnTo>
                    <a:pt x="40105" y="21181"/>
                  </a:lnTo>
                  <a:lnTo>
                    <a:pt x="39497" y="19966"/>
                  </a:lnTo>
                  <a:lnTo>
                    <a:pt x="38803" y="18838"/>
                  </a:lnTo>
                  <a:lnTo>
                    <a:pt x="38021" y="17709"/>
                  </a:lnTo>
                  <a:lnTo>
                    <a:pt x="37153" y="16667"/>
                  </a:lnTo>
                  <a:lnTo>
                    <a:pt x="33855" y="12848"/>
                  </a:lnTo>
                  <a:lnTo>
                    <a:pt x="30469" y="9115"/>
                  </a:lnTo>
                  <a:lnTo>
                    <a:pt x="26997" y="5469"/>
                  </a:lnTo>
                  <a:lnTo>
                    <a:pt x="23438" y="1910"/>
                  </a:lnTo>
                  <a:lnTo>
                    <a:pt x="22917" y="1390"/>
                  </a:lnTo>
                  <a:lnTo>
                    <a:pt x="22396" y="956"/>
                  </a:lnTo>
                  <a:lnTo>
                    <a:pt x="21875" y="608"/>
                  </a:lnTo>
                  <a:lnTo>
                    <a:pt x="21268" y="348"/>
                  </a:lnTo>
                  <a:lnTo>
                    <a:pt x="20573" y="261"/>
                  </a:lnTo>
                  <a:lnTo>
                    <a:pt x="19966" y="261"/>
                  </a:lnTo>
                  <a:lnTo>
                    <a:pt x="19271" y="348"/>
                  </a:lnTo>
                  <a:lnTo>
                    <a:pt x="18577" y="435"/>
                  </a:lnTo>
                  <a:lnTo>
                    <a:pt x="10764" y="1910"/>
                  </a:lnTo>
                  <a:lnTo>
                    <a:pt x="9809" y="3820"/>
                  </a:lnTo>
                  <a:lnTo>
                    <a:pt x="8768" y="2344"/>
                  </a:lnTo>
                  <a:lnTo>
                    <a:pt x="7726" y="1476"/>
                  </a:lnTo>
                  <a:lnTo>
                    <a:pt x="7118" y="1042"/>
                  </a:lnTo>
                  <a:lnTo>
                    <a:pt x="6511" y="695"/>
                  </a:lnTo>
                  <a:lnTo>
                    <a:pt x="5903" y="435"/>
                  </a:lnTo>
                  <a:lnTo>
                    <a:pt x="5295" y="261"/>
                  </a:lnTo>
                  <a:lnTo>
                    <a:pt x="4601" y="88"/>
                  </a:lnTo>
                  <a:lnTo>
                    <a:pt x="3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1"/>
            <p:cNvSpPr/>
            <p:nvPr/>
          </p:nvSpPr>
          <p:spPr>
            <a:xfrm>
              <a:off x="10468646" y="2960783"/>
              <a:ext cx="78352" cy="126760"/>
            </a:xfrm>
            <a:custGeom>
              <a:avLst/>
              <a:gdLst/>
              <a:ahLst/>
              <a:cxnLst/>
              <a:rect l="l" t="t" r="r" b="b"/>
              <a:pathLst>
                <a:path w="7727" h="12501" extrusionOk="0">
                  <a:moveTo>
                    <a:pt x="1" y="1"/>
                  </a:moveTo>
                  <a:lnTo>
                    <a:pt x="1476" y="3212"/>
                  </a:lnTo>
                  <a:lnTo>
                    <a:pt x="3039" y="6337"/>
                  </a:lnTo>
                  <a:lnTo>
                    <a:pt x="4688" y="9463"/>
                  </a:lnTo>
                  <a:lnTo>
                    <a:pt x="6424" y="12501"/>
                  </a:lnTo>
                  <a:lnTo>
                    <a:pt x="7119" y="9115"/>
                  </a:lnTo>
                  <a:lnTo>
                    <a:pt x="7726" y="56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1"/>
            <p:cNvSpPr/>
            <p:nvPr/>
          </p:nvSpPr>
          <p:spPr>
            <a:xfrm>
              <a:off x="10332212" y="3054091"/>
              <a:ext cx="117076" cy="396099"/>
            </a:xfrm>
            <a:custGeom>
              <a:avLst/>
              <a:gdLst/>
              <a:ahLst/>
              <a:cxnLst/>
              <a:rect l="l" t="t" r="r" b="b"/>
              <a:pathLst>
                <a:path w="11546" h="39063" extrusionOk="0">
                  <a:moveTo>
                    <a:pt x="2952" y="0"/>
                  </a:moveTo>
                  <a:lnTo>
                    <a:pt x="2778" y="87"/>
                  </a:lnTo>
                  <a:lnTo>
                    <a:pt x="2605" y="261"/>
                  </a:lnTo>
                  <a:lnTo>
                    <a:pt x="2431" y="521"/>
                  </a:lnTo>
                  <a:lnTo>
                    <a:pt x="2431" y="781"/>
                  </a:lnTo>
                  <a:lnTo>
                    <a:pt x="2431" y="1042"/>
                  </a:lnTo>
                  <a:lnTo>
                    <a:pt x="3299" y="2952"/>
                  </a:lnTo>
                  <a:lnTo>
                    <a:pt x="4080" y="4861"/>
                  </a:lnTo>
                  <a:lnTo>
                    <a:pt x="4775" y="6858"/>
                  </a:lnTo>
                  <a:lnTo>
                    <a:pt x="5469" y="8854"/>
                  </a:lnTo>
                  <a:lnTo>
                    <a:pt x="6077" y="10851"/>
                  </a:lnTo>
                  <a:lnTo>
                    <a:pt x="6598" y="12847"/>
                  </a:lnTo>
                  <a:lnTo>
                    <a:pt x="7119" y="14844"/>
                  </a:lnTo>
                  <a:lnTo>
                    <a:pt x="7553" y="16927"/>
                  </a:lnTo>
                  <a:lnTo>
                    <a:pt x="7987" y="18924"/>
                  </a:lnTo>
                  <a:lnTo>
                    <a:pt x="8334" y="21007"/>
                  </a:lnTo>
                  <a:lnTo>
                    <a:pt x="8594" y="23004"/>
                  </a:lnTo>
                  <a:lnTo>
                    <a:pt x="8768" y="25087"/>
                  </a:lnTo>
                  <a:lnTo>
                    <a:pt x="8768" y="25608"/>
                  </a:lnTo>
                  <a:lnTo>
                    <a:pt x="8681" y="26042"/>
                  </a:lnTo>
                  <a:lnTo>
                    <a:pt x="8594" y="26476"/>
                  </a:lnTo>
                  <a:lnTo>
                    <a:pt x="8421" y="26823"/>
                  </a:lnTo>
                  <a:lnTo>
                    <a:pt x="8247" y="27170"/>
                  </a:lnTo>
                  <a:lnTo>
                    <a:pt x="7900" y="27431"/>
                  </a:lnTo>
                  <a:lnTo>
                    <a:pt x="7466" y="27604"/>
                  </a:lnTo>
                  <a:lnTo>
                    <a:pt x="6945" y="27691"/>
                  </a:lnTo>
                  <a:lnTo>
                    <a:pt x="6511" y="27604"/>
                  </a:lnTo>
                  <a:lnTo>
                    <a:pt x="6077" y="27518"/>
                  </a:lnTo>
                  <a:lnTo>
                    <a:pt x="5643" y="27344"/>
                  </a:lnTo>
                  <a:lnTo>
                    <a:pt x="5209" y="27170"/>
                  </a:lnTo>
                  <a:lnTo>
                    <a:pt x="4515" y="26563"/>
                  </a:lnTo>
                  <a:lnTo>
                    <a:pt x="3820" y="25955"/>
                  </a:lnTo>
                  <a:lnTo>
                    <a:pt x="3212" y="25174"/>
                  </a:lnTo>
                  <a:lnTo>
                    <a:pt x="2605" y="24306"/>
                  </a:lnTo>
                  <a:lnTo>
                    <a:pt x="2171" y="23351"/>
                  </a:lnTo>
                  <a:lnTo>
                    <a:pt x="1737" y="22396"/>
                  </a:lnTo>
                  <a:lnTo>
                    <a:pt x="1476" y="21441"/>
                  </a:lnTo>
                  <a:lnTo>
                    <a:pt x="1390" y="20400"/>
                  </a:lnTo>
                  <a:lnTo>
                    <a:pt x="1303" y="19358"/>
                  </a:lnTo>
                  <a:lnTo>
                    <a:pt x="1390" y="18316"/>
                  </a:lnTo>
                  <a:lnTo>
                    <a:pt x="1303" y="18056"/>
                  </a:lnTo>
                  <a:lnTo>
                    <a:pt x="1216" y="17882"/>
                  </a:lnTo>
                  <a:lnTo>
                    <a:pt x="1042" y="17709"/>
                  </a:lnTo>
                  <a:lnTo>
                    <a:pt x="521" y="17709"/>
                  </a:lnTo>
                  <a:lnTo>
                    <a:pt x="261" y="17882"/>
                  </a:lnTo>
                  <a:lnTo>
                    <a:pt x="87" y="18056"/>
                  </a:lnTo>
                  <a:lnTo>
                    <a:pt x="1" y="18316"/>
                  </a:lnTo>
                  <a:lnTo>
                    <a:pt x="1" y="19358"/>
                  </a:lnTo>
                  <a:lnTo>
                    <a:pt x="1" y="20400"/>
                  </a:lnTo>
                  <a:lnTo>
                    <a:pt x="174" y="21441"/>
                  </a:lnTo>
                  <a:lnTo>
                    <a:pt x="435" y="22483"/>
                  </a:lnTo>
                  <a:lnTo>
                    <a:pt x="782" y="23438"/>
                  </a:lnTo>
                  <a:lnTo>
                    <a:pt x="1129" y="24393"/>
                  </a:lnTo>
                  <a:lnTo>
                    <a:pt x="1650" y="25347"/>
                  </a:lnTo>
                  <a:lnTo>
                    <a:pt x="2258" y="26129"/>
                  </a:lnTo>
                  <a:lnTo>
                    <a:pt x="2865" y="26823"/>
                  </a:lnTo>
                  <a:lnTo>
                    <a:pt x="3560" y="27518"/>
                  </a:lnTo>
                  <a:lnTo>
                    <a:pt x="4341" y="28125"/>
                  </a:lnTo>
                  <a:lnTo>
                    <a:pt x="5209" y="28559"/>
                  </a:lnTo>
                  <a:lnTo>
                    <a:pt x="6077" y="28907"/>
                  </a:lnTo>
                  <a:lnTo>
                    <a:pt x="6511" y="28993"/>
                  </a:lnTo>
                  <a:lnTo>
                    <a:pt x="7379" y="28993"/>
                  </a:lnTo>
                  <a:lnTo>
                    <a:pt x="7813" y="28907"/>
                  </a:lnTo>
                  <a:lnTo>
                    <a:pt x="8247" y="28733"/>
                  </a:lnTo>
                  <a:lnTo>
                    <a:pt x="8768" y="28473"/>
                  </a:lnTo>
                  <a:lnTo>
                    <a:pt x="9202" y="29775"/>
                  </a:lnTo>
                  <a:lnTo>
                    <a:pt x="9636" y="31163"/>
                  </a:lnTo>
                  <a:lnTo>
                    <a:pt x="9896" y="32466"/>
                  </a:lnTo>
                  <a:lnTo>
                    <a:pt x="10070" y="33854"/>
                  </a:lnTo>
                  <a:lnTo>
                    <a:pt x="10244" y="35157"/>
                  </a:lnTo>
                  <a:lnTo>
                    <a:pt x="10157" y="35851"/>
                  </a:lnTo>
                  <a:lnTo>
                    <a:pt x="10070" y="36459"/>
                  </a:lnTo>
                  <a:lnTo>
                    <a:pt x="9810" y="36980"/>
                  </a:lnTo>
                  <a:lnTo>
                    <a:pt x="9462" y="37414"/>
                  </a:lnTo>
                  <a:lnTo>
                    <a:pt x="9289" y="37587"/>
                  </a:lnTo>
                  <a:lnTo>
                    <a:pt x="9028" y="37674"/>
                  </a:lnTo>
                  <a:lnTo>
                    <a:pt x="8768" y="37761"/>
                  </a:lnTo>
                  <a:lnTo>
                    <a:pt x="8247" y="37761"/>
                  </a:lnTo>
                  <a:lnTo>
                    <a:pt x="7987" y="37848"/>
                  </a:lnTo>
                  <a:lnTo>
                    <a:pt x="7813" y="38108"/>
                  </a:lnTo>
                  <a:lnTo>
                    <a:pt x="7726" y="38282"/>
                  </a:lnTo>
                  <a:lnTo>
                    <a:pt x="7726" y="38542"/>
                  </a:lnTo>
                  <a:lnTo>
                    <a:pt x="7726" y="38802"/>
                  </a:lnTo>
                  <a:lnTo>
                    <a:pt x="7900" y="38976"/>
                  </a:lnTo>
                  <a:lnTo>
                    <a:pt x="8160" y="39063"/>
                  </a:lnTo>
                  <a:lnTo>
                    <a:pt x="8942" y="39063"/>
                  </a:lnTo>
                  <a:lnTo>
                    <a:pt x="9636" y="38889"/>
                  </a:lnTo>
                  <a:lnTo>
                    <a:pt x="10244" y="38542"/>
                  </a:lnTo>
                  <a:lnTo>
                    <a:pt x="10765" y="38021"/>
                  </a:lnTo>
                  <a:lnTo>
                    <a:pt x="11025" y="37674"/>
                  </a:lnTo>
                  <a:lnTo>
                    <a:pt x="11199" y="37327"/>
                  </a:lnTo>
                  <a:lnTo>
                    <a:pt x="11372" y="36545"/>
                  </a:lnTo>
                  <a:lnTo>
                    <a:pt x="11546" y="35677"/>
                  </a:lnTo>
                  <a:lnTo>
                    <a:pt x="11546" y="34896"/>
                  </a:lnTo>
                  <a:lnTo>
                    <a:pt x="11285" y="32986"/>
                  </a:lnTo>
                  <a:lnTo>
                    <a:pt x="10938" y="31163"/>
                  </a:lnTo>
                  <a:lnTo>
                    <a:pt x="10417" y="29254"/>
                  </a:lnTo>
                  <a:lnTo>
                    <a:pt x="9810" y="27518"/>
                  </a:lnTo>
                  <a:lnTo>
                    <a:pt x="9723" y="27431"/>
                  </a:lnTo>
                  <a:lnTo>
                    <a:pt x="9896" y="26910"/>
                  </a:lnTo>
                  <a:lnTo>
                    <a:pt x="9983" y="26389"/>
                  </a:lnTo>
                  <a:lnTo>
                    <a:pt x="10070" y="25868"/>
                  </a:lnTo>
                  <a:lnTo>
                    <a:pt x="10070" y="25347"/>
                  </a:lnTo>
                  <a:lnTo>
                    <a:pt x="9983" y="24132"/>
                  </a:lnTo>
                  <a:lnTo>
                    <a:pt x="9896" y="23004"/>
                  </a:lnTo>
                  <a:lnTo>
                    <a:pt x="9549" y="20747"/>
                  </a:lnTo>
                  <a:lnTo>
                    <a:pt x="9202" y="18229"/>
                  </a:lnTo>
                  <a:lnTo>
                    <a:pt x="8681" y="15799"/>
                  </a:lnTo>
                  <a:lnTo>
                    <a:pt x="8160" y="13368"/>
                  </a:lnTo>
                  <a:lnTo>
                    <a:pt x="7466" y="10938"/>
                  </a:lnTo>
                  <a:lnTo>
                    <a:pt x="6685" y="8247"/>
                  </a:lnTo>
                  <a:lnTo>
                    <a:pt x="5730" y="5556"/>
                  </a:lnTo>
                  <a:lnTo>
                    <a:pt x="4688" y="2952"/>
                  </a:lnTo>
                  <a:lnTo>
                    <a:pt x="3560" y="347"/>
                  </a:lnTo>
                  <a:lnTo>
                    <a:pt x="3386" y="87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1"/>
            <p:cNvSpPr/>
            <p:nvPr/>
          </p:nvSpPr>
          <p:spPr>
            <a:xfrm>
              <a:off x="10324293" y="2819949"/>
              <a:ext cx="278150" cy="366186"/>
            </a:xfrm>
            <a:custGeom>
              <a:avLst/>
              <a:gdLst/>
              <a:ahLst/>
              <a:cxnLst/>
              <a:rect l="l" t="t" r="r" b="b"/>
              <a:pathLst>
                <a:path w="27431" h="36113" extrusionOk="0">
                  <a:moveTo>
                    <a:pt x="1563" y="1"/>
                  </a:moveTo>
                  <a:lnTo>
                    <a:pt x="521" y="174"/>
                  </a:lnTo>
                  <a:lnTo>
                    <a:pt x="261" y="348"/>
                  </a:lnTo>
                  <a:lnTo>
                    <a:pt x="87" y="522"/>
                  </a:lnTo>
                  <a:lnTo>
                    <a:pt x="0" y="695"/>
                  </a:lnTo>
                  <a:lnTo>
                    <a:pt x="87" y="956"/>
                  </a:lnTo>
                  <a:lnTo>
                    <a:pt x="174" y="1216"/>
                  </a:lnTo>
                  <a:lnTo>
                    <a:pt x="348" y="1390"/>
                  </a:lnTo>
                  <a:lnTo>
                    <a:pt x="608" y="1476"/>
                  </a:lnTo>
                  <a:lnTo>
                    <a:pt x="868" y="1476"/>
                  </a:lnTo>
                  <a:lnTo>
                    <a:pt x="1823" y="1303"/>
                  </a:lnTo>
                  <a:lnTo>
                    <a:pt x="2778" y="1303"/>
                  </a:lnTo>
                  <a:lnTo>
                    <a:pt x="3646" y="1476"/>
                  </a:lnTo>
                  <a:lnTo>
                    <a:pt x="4514" y="1737"/>
                  </a:lnTo>
                  <a:lnTo>
                    <a:pt x="5382" y="2084"/>
                  </a:lnTo>
                  <a:lnTo>
                    <a:pt x="6164" y="2605"/>
                  </a:lnTo>
                  <a:lnTo>
                    <a:pt x="6945" y="3212"/>
                  </a:lnTo>
                  <a:lnTo>
                    <a:pt x="7639" y="3820"/>
                  </a:lnTo>
                  <a:lnTo>
                    <a:pt x="8334" y="4601"/>
                  </a:lnTo>
                  <a:lnTo>
                    <a:pt x="8941" y="5469"/>
                  </a:lnTo>
                  <a:lnTo>
                    <a:pt x="9549" y="6424"/>
                  </a:lnTo>
                  <a:lnTo>
                    <a:pt x="10070" y="7379"/>
                  </a:lnTo>
                  <a:lnTo>
                    <a:pt x="11025" y="9376"/>
                  </a:lnTo>
                  <a:lnTo>
                    <a:pt x="11806" y="11459"/>
                  </a:lnTo>
                  <a:lnTo>
                    <a:pt x="13629" y="15539"/>
                  </a:lnTo>
                  <a:lnTo>
                    <a:pt x="15625" y="19619"/>
                  </a:lnTo>
                  <a:lnTo>
                    <a:pt x="17796" y="23525"/>
                  </a:lnTo>
                  <a:lnTo>
                    <a:pt x="20139" y="27431"/>
                  </a:lnTo>
                  <a:lnTo>
                    <a:pt x="21528" y="29602"/>
                  </a:lnTo>
                  <a:lnTo>
                    <a:pt x="23091" y="31685"/>
                  </a:lnTo>
                  <a:lnTo>
                    <a:pt x="24566" y="33855"/>
                  </a:lnTo>
                  <a:lnTo>
                    <a:pt x="26216" y="35852"/>
                  </a:lnTo>
                  <a:lnTo>
                    <a:pt x="26389" y="36025"/>
                  </a:lnTo>
                  <a:lnTo>
                    <a:pt x="26650" y="36112"/>
                  </a:lnTo>
                  <a:lnTo>
                    <a:pt x="26910" y="36112"/>
                  </a:lnTo>
                  <a:lnTo>
                    <a:pt x="27171" y="36025"/>
                  </a:lnTo>
                  <a:lnTo>
                    <a:pt x="27344" y="35852"/>
                  </a:lnTo>
                  <a:lnTo>
                    <a:pt x="27431" y="35678"/>
                  </a:lnTo>
                  <a:lnTo>
                    <a:pt x="27431" y="35418"/>
                  </a:lnTo>
                  <a:lnTo>
                    <a:pt x="27344" y="35157"/>
                  </a:lnTo>
                  <a:lnTo>
                    <a:pt x="25868" y="33247"/>
                  </a:lnTo>
                  <a:lnTo>
                    <a:pt x="24393" y="31251"/>
                  </a:lnTo>
                  <a:lnTo>
                    <a:pt x="23004" y="29254"/>
                  </a:lnTo>
                  <a:lnTo>
                    <a:pt x="21615" y="27258"/>
                  </a:lnTo>
                  <a:lnTo>
                    <a:pt x="20313" y="25174"/>
                  </a:lnTo>
                  <a:lnTo>
                    <a:pt x="19011" y="23091"/>
                  </a:lnTo>
                  <a:lnTo>
                    <a:pt x="17796" y="20921"/>
                  </a:lnTo>
                  <a:lnTo>
                    <a:pt x="16667" y="18751"/>
                  </a:lnTo>
                  <a:lnTo>
                    <a:pt x="15625" y="16581"/>
                  </a:lnTo>
                  <a:lnTo>
                    <a:pt x="14584" y="14410"/>
                  </a:lnTo>
                  <a:lnTo>
                    <a:pt x="12674" y="9983"/>
                  </a:lnTo>
                  <a:lnTo>
                    <a:pt x="11806" y="7987"/>
                  </a:lnTo>
                  <a:lnTo>
                    <a:pt x="10764" y="5990"/>
                  </a:lnTo>
                  <a:lnTo>
                    <a:pt x="10243" y="5035"/>
                  </a:lnTo>
                  <a:lnTo>
                    <a:pt x="9636" y="4167"/>
                  </a:lnTo>
                  <a:lnTo>
                    <a:pt x="8941" y="3299"/>
                  </a:lnTo>
                  <a:lnTo>
                    <a:pt x="8160" y="2518"/>
                  </a:lnTo>
                  <a:lnTo>
                    <a:pt x="7379" y="1824"/>
                  </a:lnTo>
                  <a:lnTo>
                    <a:pt x="6511" y="1216"/>
                  </a:lnTo>
                  <a:lnTo>
                    <a:pt x="5556" y="782"/>
                  </a:lnTo>
                  <a:lnTo>
                    <a:pt x="4601" y="348"/>
                  </a:lnTo>
                  <a:lnTo>
                    <a:pt x="3646" y="87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1"/>
            <p:cNvSpPr/>
            <p:nvPr/>
          </p:nvSpPr>
          <p:spPr>
            <a:xfrm>
              <a:off x="10331330" y="2900055"/>
              <a:ext cx="68668" cy="36970"/>
            </a:xfrm>
            <a:custGeom>
              <a:avLst/>
              <a:gdLst/>
              <a:ahLst/>
              <a:cxnLst/>
              <a:rect l="l" t="t" r="r" b="b"/>
              <a:pathLst>
                <a:path w="6772" h="3646" extrusionOk="0">
                  <a:moveTo>
                    <a:pt x="522" y="0"/>
                  </a:moveTo>
                  <a:lnTo>
                    <a:pt x="261" y="87"/>
                  </a:lnTo>
                  <a:lnTo>
                    <a:pt x="88" y="347"/>
                  </a:lnTo>
                  <a:lnTo>
                    <a:pt x="1" y="608"/>
                  </a:lnTo>
                  <a:lnTo>
                    <a:pt x="88" y="868"/>
                  </a:lnTo>
                  <a:lnTo>
                    <a:pt x="261" y="1302"/>
                  </a:lnTo>
                  <a:lnTo>
                    <a:pt x="522" y="1736"/>
                  </a:lnTo>
                  <a:lnTo>
                    <a:pt x="782" y="2083"/>
                  </a:lnTo>
                  <a:lnTo>
                    <a:pt x="1129" y="2431"/>
                  </a:lnTo>
                  <a:lnTo>
                    <a:pt x="1477" y="2778"/>
                  </a:lnTo>
                  <a:lnTo>
                    <a:pt x="1824" y="3038"/>
                  </a:lnTo>
                  <a:lnTo>
                    <a:pt x="2258" y="3299"/>
                  </a:lnTo>
                  <a:lnTo>
                    <a:pt x="2779" y="3472"/>
                  </a:lnTo>
                  <a:lnTo>
                    <a:pt x="3213" y="3559"/>
                  </a:lnTo>
                  <a:lnTo>
                    <a:pt x="3733" y="3646"/>
                  </a:lnTo>
                  <a:lnTo>
                    <a:pt x="4167" y="3646"/>
                  </a:lnTo>
                  <a:lnTo>
                    <a:pt x="4688" y="3559"/>
                  </a:lnTo>
                  <a:lnTo>
                    <a:pt x="5209" y="3472"/>
                  </a:lnTo>
                  <a:lnTo>
                    <a:pt x="5643" y="3299"/>
                  </a:lnTo>
                  <a:lnTo>
                    <a:pt x="6077" y="3125"/>
                  </a:lnTo>
                  <a:lnTo>
                    <a:pt x="6511" y="2865"/>
                  </a:lnTo>
                  <a:lnTo>
                    <a:pt x="6685" y="2691"/>
                  </a:lnTo>
                  <a:lnTo>
                    <a:pt x="6772" y="2431"/>
                  </a:lnTo>
                  <a:lnTo>
                    <a:pt x="6772" y="2170"/>
                  </a:lnTo>
                  <a:lnTo>
                    <a:pt x="6685" y="1910"/>
                  </a:lnTo>
                  <a:lnTo>
                    <a:pt x="6511" y="1736"/>
                  </a:lnTo>
                  <a:lnTo>
                    <a:pt x="6338" y="1649"/>
                  </a:lnTo>
                  <a:lnTo>
                    <a:pt x="6077" y="1649"/>
                  </a:lnTo>
                  <a:lnTo>
                    <a:pt x="5817" y="1736"/>
                  </a:lnTo>
                  <a:lnTo>
                    <a:pt x="5209" y="2083"/>
                  </a:lnTo>
                  <a:lnTo>
                    <a:pt x="4515" y="2257"/>
                  </a:lnTo>
                  <a:lnTo>
                    <a:pt x="3820" y="2344"/>
                  </a:lnTo>
                  <a:lnTo>
                    <a:pt x="3126" y="2170"/>
                  </a:lnTo>
                  <a:lnTo>
                    <a:pt x="2518" y="1910"/>
                  </a:lnTo>
                  <a:lnTo>
                    <a:pt x="1997" y="1476"/>
                  </a:lnTo>
                  <a:lnTo>
                    <a:pt x="1650" y="1042"/>
                  </a:lnTo>
                  <a:lnTo>
                    <a:pt x="1303" y="434"/>
                  </a:lnTo>
                  <a:lnTo>
                    <a:pt x="1216" y="260"/>
                  </a:lnTo>
                  <a:lnTo>
                    <a:pt x="1042" y="87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1"/>
            <p:cNvSpPr/>
            <p:nvPr/>
          </p:nvSpPr>
          <p:spPr>
            <a:xfrm>
              <a:off x="10409671" y="3022404"/>
              <a:ext cx="40499" cy="47536"/>
            </a:xfrm>
            <a:custGeom>
              <a:avLst/>
              <a:gdLst/>
              <a:ahLst/>
              <a:cxnLst/>
              <a:rect l="l" t="t" r="r" b="b"/>
              <a:pathLst>
                <a:path w="3994" h="4688" extrusionOk="0">
                  <a:moveTo>
                    <a:pt x="3299" y="0"/>
                  </a:moveTo>
                  <a:lnTo>
                    <a:pt x="3039" y="87"/>
                  </a:lnTo>
                  <a:lnTo>
                    <a:pt x="2865" y="174"/>
                  </a:lnTo>
                  <a:lnTo>
                    <a:pt x="174" y="3559"/>
                  </a:lnTo>
                  <a:lnTo>
                    <a:pt x="87" y="3820"/>
                  </a:lnTo>
                  <a:lnTo>
                    <a:pt x="1" y="4080"/>
                  </a:lnTo>
                  <a:lnTo>
                    <a:pt x="87" y="4254"/>
                  </a:lnTo>
                  <a:lnTo>
                    <a:pt x="174" y="4514"/>
                  </a:lnTo>
                  <a:lnTo>
                    <a:pt x="435" y="4601"/>
                  </a:lnTo>
                  <a:lnTo>
                    <a:pt x="695" y="4688"/>
                  </a:lnTo>
                  <a:lnTo>
                    <a:pt x="955" y="4601"/>
                  </a:lnTo>
                  <a:lnTo>
                    <a:pt x="1129" y="4514"/>
                  </a:lnTo>
                  <a:lnTo>
                    <a:pt x="3820" y="1129"/>
                  </a:lnTo>
                  <a:lnTo>
                    <a:pt x="3994" y="868"/>
                  </a:lnTo>
                  <a:lnTo>
                    <a:pt x="3994" y="695"/>
                  </a:lnTo>
                  <a:lnTo>
                    <a:pt x="3994" y="434"/>
                  </a:lnTo>
                  <a:lnTo>
                    <a:pt x="3820" y="174"/>
                  </a:lnTo>
                  <a:lnTo>
                    <a:pt x="3560" y="87"/>
                  </a:lnTo>
                  <a:lnTo>
                    <a:pt x="3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1"/>
            <p:cNvSpPr/>
            <p:nvPr/>
          </p:nvSpPr>
          <p:spPr>
            <a:xfrm>
              <a:off x="10462480" y="2956382"/>
              <a:ext cx="105639" cy="133807"/>
            </a:xfrm>
            <a:custGeom>
              <a:avLst/>
              <a:gdLst/>
              <a:ahLst/>
              <a:cxnLst/>
              <a:rect l="l" t="t" r="r" b="b"/>
              <a:pathLst>
                <a:path w="10418" h="13196" extrusionOk="0">
                  <a:moveTo>
                    <a:pt x="782" y="1"/>
                  </a:moveTo>
                  <a:lnTo>
                    <a:pt x="522" y="87"/>
                  </a:lnTo>
                  <a:lnTo>
                    <a:pt x="261" y="174"/>
                  </a:lnTo>
                  <a:lnTo>
                    <a:pt x="88" y="348"/>
                  </a:lnTo>
                  <a:lnTo>
                    <a:pt x="1" y="608"/>
                  </a:lnTo>
                  <a:lnTo>
                    <a:pt x="1" y="869"/>
                  </a:lnTo>
                  <a:lnTo>
                    <a:pt x="174" y="1129"/>
                  </a:lnTo>
                  <a:lnTo>
                    <a:pt x="348" y="1303"/>
                  </a:lnTo>
                  <a:lnTo>
                    <a:pt x="7727" y="6511"/>
                  </a:lnTo>
                  <a:lnTo>
                    <a:pt x="7813" y="6511"/>
                  </a:lnTo>
                  <a:lnTo>
                    <a:pt x="7379" y="7987"/>
                  </a:lnTo>
                  <a:lnTo>
                    <a:pt x="7032" y="9462"/>
                  </a:lnTo>
                  <a:lnTo>
                    <a:pt x="6772" y="10938"/>
                  </a:lnTo>
                  <a:lnTo>
                    <a:pt x="6511" y="12414"/>
                  </a:lnTo>
                  <a:lnTo>
                    <a:pt x="6511" y="12674"/>
                  </a:lnTo>
                  <a:lnTo>
                    <a:pt x="6598" y="12935"/>
                  </a:lnTo>
                  <a:lnTo>
                    <a:pt x="6772" y="13108"/>
                  </a:lnTo>
                  <a:lnTo>
                    <a:pt x="6945" y="13195"/>
                  </a:lnTo>
                  <a:lnTo>
                    <a:pt x="7206" y="13195"/>
                  </a:lnTo>
                  <a:lnTo>
                    <a:pt x="7466" y="13108"/>
                  </a:lnTo>
                  <a:lnTo>
                    <a:pt x="7727" y="12935"/>
                  </a:lnTo>
                  <a:lnTo>
                    <a:pt x="7813" y="12761"/>
                  </a:lnTo>
                  <a:lnTo>
                    <a:pt x="8161" y="10331"/>
                  </a:lnTo>
                  <a:lnTo>
                    <a:pt x="8768" y="7987"/>
                  </a:lnTo>
                  <a:lnTo>
                    <a:pt x="9463" y="5730"/>
                  </a:lnTo>
                  <a:lnTo>
                    <a:pt x="10331" y="3473"/>
                  </a:lnTo>
                  <a:lnTo>
                    <a:pt x="10418" y="3212"/>
                  </a:lnTo>
                  <a:lnTo>
                    <a:pt x="10418" y="2952"/>
                  </a:lnTo>
                  <a:lnTo>
                    <a:pt x="10244" y="2692"/>
                  </a:lnTo>
                  <a:lnTo>
                    <a:pt x="10070" y="2518"/>
                  </a:lnTo>
                  <a:lnTo>
                    <a:pt x="9810" y="2431"/>
                  </a:lnTo>
                  <a:lnTo>
                    <a:pt x="9550" y="2518"/>
                  </a:lnTo>
                  <a:lnTo>
                    <a:pt x="9289" y="2605"/>
                  </a:lnTo>
                  <a:lnTo>
                    <a:pt x="9202" y="2778"/>
                  </a:lnTo>
                  <a:lnTo>
                    <a:pt x="8247" y="5209"/>
                  </a:lnTo>
                  <a:lnTo>
                    <a:pt x="956" y="87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1"/>
            <p:cNvSpPr/>
            <p:nvPr/>
          </p:nvSpPr>
          <p:spPr>
            <a:xfrm>
              <a:off x="9806727" y="3625349"/>
              <a:ext cx="917193" cy="317767"/>
            </a:xfrm>
            <a:custGeom>
              <a:avLst/>
              <a:gdLst/>
              <a:ahLst/>
              <a:cxnLst/>
              <a:rect l="l" t="t" r="r" b="b"/>
              <a:pathLst>
                <a:path w="90453" h="31338" extrusionOk="0">
                  <a:moveTo>
                    <a:pt x="608" y="0"/>
                  </a:moveTo>
                  <a:lnTo>
                    <a:pt x="348" y="174"/>
                  </a:lnTo>
                  <a:lnTo>
                    <a:pt x="87" y="348"/>
                  </a:lnTo>
                  <a:lnTo>
                    <a:pt x="1" y="695"/>
                  </a:lnTo>
                  <a:lnTo>
                    <a:pt x="1" y="955"/>
                  </a:lnTo>
                  <a:lnTo>
                    <a:pt x="174" y="1302"/>
                  </a:lnTo>
                  <a:lnTo>
                    <a:pt x="1823" y="3212"/>
                  </a:lnTo>
                  <a:lnTo>
                    <a:pt x="3646" y="5122"/>
                  </a:lnTo>
                  <a:lnTo>
                    <a:pt x="5383" y="6945"/>
                  </a:lnTo>
                  <a:lnTo>
                    <a:pt x="7292" y="8681"/>
                  </a:lnTo>
                  <a:lnTo>
                    <a:pt x="9202" y="10417"/>
                  </a:lnTo>
                  <a:lnTo>
                    <a:pt x="11112" y="12066"/>
                  </a:lnTo>
                  <a:lnTo>
                    <a:pt x="13195" y="13716"/>
                  </a:lnTo>
                  <a:lnTo>
                    <a:pt x="15192" y="15191"/>
                  </a:lnTo>
                  <a:lnTo>
                    <a:pt x="17188" y="16580"/>
                  </a:lnTo>
                  <a:lnTo>
                    <a:pt x="19098" y="17882"/>
                  </a:lnTo>
                  <a:lnTo>
                    <a:pt x="21094" y="19098"/>
                  </a:lnTo>
                  <a:lnTo>
                    <a:pt x="23091" y="20313"/>
                  </a:lnTo>
                  <a:lnTo>
                    <a:pt x="25174" y="21441"/>
                  </a:lnTo>
                  <a:lnTo>
                    <a:pt x="27258" y="22483"/>
                  </a:lnTo>
                  <a:lnTo>
                    <a:pt x="29428" y="23525"/>
                  </a:lnTo>
                  <a:lnTo>
                    <a:pt x="31511" y="24480"/>
                  </a:lnTo>
                  <a:lnTo>
                    <a:pt x="33681" y="25348"/>
                  </a:lnTo>
                  <a:lnTo>
                    <a:pt x="35938" y="26216"/>
                  </a:lnTo>
                  <a:lnTo>
                    <a:pt x="38108" y="26997"/>
                  </a:lnTo>
                  <a:lnTo>
                    <a:pt x="40365" y="27691"/>
                  </a:lnTo>
                  <a:lnTo>
                    <a:pt x="42622" y="28386"/>
                  </a:lnTo>
                  <a:lnTo>
                    <a:pt x="44879" y="28907"/>
                  </a:lnTo>
                  <a:lnTo>
                    <a:pt x="47223" y="29428"/>
                  </a:lnTo>
                  <a:lnTo>
                    <a:pt x="49480" y="29948"/>
                  </a:lnTo>
                  <a:lnTo>
                    <a:pt x="51997" y="30382"/>
                  </a:lnTo>
                  <a:lnTo>
                    <a:pt x="54601" y="30730"/>
                  </a:lnTo>
                  <a:lnTo>
                    <a:pt x="57119" y="30990"/>
                  </a:lnTo>
                  <a:lnTo>
                    <a:pt x="59636" y="31164"/>
                  </a:lnTo>
                  <a:lnTo>
                    <a:pt x="62240" y="31250"/>
                  </a:lnTo>
                  <a:lnTo>
                    <a:pt x="64758" y="31337"/>
                  </a:lnTo>
                  <a:lnTo>
                    <a:pt x="67362" y="31250"/>
                  </a:lnTo>
                  <a:lnTo>
                    <a:pt x="69879" y="31164"/>
                  </a:lnTo>
                  <a:lnTo>
                    <a:pt x="72397" y="30990"/>
                  </a:lnTo>
                  <a:lnTo>
                    <a:pt x="75001" y="30643"/>
                  </a:lnTo>
                  <a:lnTo>
                    <a:pt x="77518" y="30382"/>
                  </a:lnTo>
                  <a:lnTo>
                    <a:pt x="80036" y="29948"/>
                  </a:lnTo>
                  <a:lnTo>
                    <a:pt x="82553" y="29428"/>
                  </a:lnTo>
                  <a:lnTo>
                    <a:pt x="84983" y="28907"/>
                  </a:lnTo>
                  <a:lnTo>
                    <a:pt x="87501" y="28212"/>
                  </a:lnTo>
                  <a:lnTo>
                    <a:pt x="89931" y="27518"/>
                  </a:lnTo>
                  <a:lnTo>
                    <a:pt x="90279" y="27344"/>
                  </a:lnTo>
                  <a:lnTo>
                    <a:pt x="90452" y="27084"/>
                  </a:lnTo>
                  <a:lnTo>
                    <a:pt x="90452" y="26823"/>
                  </a:lnTo>
                  <a:lnTo>
                    <a:pt x="90365" y="26476"/>
                  </a:lnTo>
                  <a:lnTo>
                    <a:pt x="90279" y="26216"/>
                  </a:lnTo>
                  <a:lnTo>
                    <a:pt x="90018" y="26042"/>
                  </a:lnTo>
                  <a:lnTo>
                    <a:pt x="89671" y="25955"/>
                  </a:lnTo>
                  <a:lnTo>
                    <a:pt x="89324" y="25955"/>
                  </a:lnTo>
                  <a:lnTo>
                    <a:pt x="86633" y="26737"/>
                  </a:lnTo>
                  <a:lnTo>
                    <a:pt x="83855" y="27431"/>
                  </a:lnTo>
                  <a:lnTo>
                    <a:pt x="81077" y="28039"/>
                  </a:lnTo>
                  <a:lnTo>
                    <a:pt x="78299" y="28559"/>
                  </a:lnTo>
                  <a:lnTo>
                    <a:pt x="75522" y="28994"/>
                  </a:lnTo>
                  <a:lnTo>
                    <a:pt x="72744" y="29254"/>
                  </a:lnTo>
                  <a:lnTo>
                    <a:pt x="69879" y="29514"/>
                  </a:lnTo>
                  <a:lnTo>
                    <a:pt x="67101" y="29601"/>
                  </a:lnTo>
                  <a:lnTo>
                    <a:pt x="64671" y="29688"/>
                  </a:lnTo>
                  <a:lnTo>
                    <a:pt x="62240" y="29601"/>
                  </a:lnTo>
                  <a:lnTo>
                    <a:pt x="59810" y="29514"/>
                  </a:lnTo>
                  <a:lnTo>
                    <a:pt x="57466" y="29341"/>
                  </a:lnTo>
                  <a:lnTo>
                    <a:pt x="55035" y="29080"/>
                  </a:lnTo>
                  <a:lnTo>
                    <a:pt x="52605" y="28733"/>
                  </a:lnTo>
                  <a:lnTo>
                    <a:pt x="50261" y="28386"/>
                  </a:lnTo>
                  <a:lnTo>
                    <a:pt x="47917" y="27952"/>
                  </a:lnTo>
                  <a:lnTo>
                    <a:pt x="45487" y="27344"/>
                  </a:lnTo>
                  <a:lnTo>
                    <a:pt x="43230" y="26823"/>
                  </a:lnTo>
                  <a:lnTo>
                    <a:pt x="40886" y="26129"/>
                  </a:lnTo>
                  <a:lnTo>
                    <a:pt x="38542" y="25434"/>
                  </a:lnTo>
                  <a:lnTo>
                    <a:pt x="36285" y="24566"/>
                  </a:lnTo>
                  <a:lnTo>
                    <a:pt x="34028" y="23698"/>
                  </a:lnTo>
                  <a:lnTo>
                    <a:pt x="31771" y="22830"/>
                  </a:lnTo>
                  <a:lnTo>
                    <a:pt x="29601" y="21789"/>
                  </a:lnTo>
                  <a:lnTo>
                    <a:pt x="27605" y="20834"/>
                  </a:lnTo>
                  <a:lnTo>
                    <a:pt x="25608" y="19792"/>
                  </a:lnTo>
                  <a:lnTo>
                    <a:pt x="23699" y="18750"/>
                  </a:lnTo>
                  <a:lnTo>
                    <a:pt x="21789" y="17535"/>
                  </a:lnTo>
                  <a:lnTo>
                    <a:pt x="19879" y="16407"/>
                  </a:lnTo>
                  <a:lnTo>
                    <a:pt x="17969" y="15191"/>
                  </a:lnTo>
                  <a:lnTo>
                    <a:pt x="16146" y="13889"/>
                  </a:lnTo>
                  <a:lnTo>
                    <a:pt x="14410" y="12500"/>
                  </a:lnTo>
                  <a:lnTo>
                    <a:pt x="12674" y="11198"/>
                  </a:lnTo>
                  <a:lnTo>
                    <a:pt x="10938" y="9723"/>
                  </a:lnTo>
                  <a:lnTo>
                    <a:pt x="9289" y="8247"/>
                  </a:lnTo>
                  <a:lnTo>
                    <a:pt x="7639" y="6771"/>
                  </a:lnTo>
                  <a:lnTo>
                    <a:pt x="5990" y="5209"/>
                  </a:lnTo>
                  <a:lnTo>
                    <a:pt x="4428" y="3559"/>
                  </a:lnTo>
                  <a:lnTo>
                    <a:pt x="2952" y="1997"/>
                  </a:lnTo>
                  <a:lnTo>
                    <a:pt x="1476" y="261"/>
                  </a:lnTo>
                  <a:lnTo>
                    <a:pt x="1216" y="87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1"/>
            <p:cNvSpPr/>
            <p:nvPr/>
          </p:nvSpPr>
          <p:spPr>
            <a:xfrm>
              <a:off x="10233631" y="3280305"/>
              <a:ext cx="419867" cy="659293"/>
            </a:xfrm>
            <a:custGeom>
              <a:avLst/>
              <a:gdLst/>
              <a:ahLst/>
              <a:cxnLst/>
              <a:rect l="l" t="t" r="r" b="b"/>
              <a:pathLst>
                <a:path w="41407" h="65019" extrusionOk="0">
                  <a:moveTo>
                    <a:pt x="348" y="0"/>
                  </a:moveTo>
                  <a:lnTo>
                    <a:pt x="174" y="174"/>
                  </a:lnTo>
                  <a:lnTo>
                    <a:pt x="0" y="347"/>
                  </a:lnTo>
                  <a:lnTo>
                    <a:pt x="0" y="695"/>
                  </a:lnTo>
                  <a:lnTo>
                    <a:pt x="261" y="2778"/>
                  </a:lnTo>
                  <a:lnTo>
                    <a:pt x="608" y="4948"/>
                  </a:lnTo>
                  <a:lnTo>
                    <a:pt x="1042" y="7032"/>
                  </a:lnTo>
                  <a:lnTo>
                    <a:pt x="1476" y="9115"/>
                  </a:lnTo>
                  <a:lnTo>
                    <a:pt x="1910" y="11198"/>
                  </a:lnTo>
                  <a:lnTo>
                    <a:pt x="2518" y="13282"/>
                  </a:lnTo>
                  <a:lnTo>
                    <a:pt x="3039" y="15365"/>
                  </a:lnTo>
                  <a:lnTo>
                    <a:pt x="3733" y="17448"/>
                  </a:lnTo>
                  <a:lnTo>
                    <a:pt x="4948" y="21094"/>
                  </a:lnTo>
                  <a:lnTo>
                    <a:pt x="6424" y="24653"/>
                  </a:lnTo>
                  <a:lnTo>
                    <a:pt x="7987" y="28125"/>
                  </a:lnTo>
                  <a:lnTo>
                    <a:pt x="9723" y="31511"/>
                  </a:lnTo>
                  <a:lnTo>
                    <a:pt x="11546" y="34896"/>
                  </a:lnTo>
                  <a:lnTo>
                    <a:pt x="13629" y="38108"/>
                  </a:lnTo>
                  <a:lnTo>
                    <a:pt x="15712" y="41320"/>
                  </a:lnTo>
                  <a:lnTo>
                    <a:pt x="17969" y="44358"/>
                  </a:lnTo>
                  <a:lnTo>
                    <a:pt x="20400" y="47396"/>
                  </a:lnTo>
                  <a:lnTo>
                    <a:pt x="22917" y="50261"/>
                  </a:lnTo>
                  <a:lnTo>
                    <a:pt x="25521" y="53039"/>
                  </a:lnTo>
                  <a:lnTo>
                    <a:pt x="28299" y="55643"/>
                  </a:lnTo>
                  <a:lnTo>
                    <a:pt x="31164" y="58160"/>
                  </a:lnTo>
                  <a:lnTo>
                    <a:pt x="34115" y="60591"/>
                  </a:lnTo>
                  <a:lnTo>
                    <a:pt x="37240" y="62848"/>
                  </a:lnTo>
                  <a:lnTo>
                    <a:pt x="40365" y="64931"/>
                  </a:lnTo>
                  <a:lnTo>
                    <a:pt x="40712" y="65018"/>
                  </a:lnTo>
                  <a:lnTo>
                    <a:pt x="40886" y="65018"/>
                  </a:lnTo>
                  <a:lnTo>
                    <a:pt x="41146" y="64931"/>
                  </a:lnTo>
                  <a:lnTo>
                    <a:pt x="41320" y="64758"/>
                  </a:lnTo>
                  <a:lnTo>
                    <a:pt x="41407" y="64497"/>
                  </a:lnTo>
                  <a:lnTo>
                    <a:pt x="41407" y="64237"/>
                  </a:lnTo>
                  <a:lnTo>
                    <a:pt x="41320" y="63976"/>
                  </a:lnTo>
                  <a:lnTo>
                    <a:pt x="41060" y="63716"/>
                  </a:lnTo>
                  <a:lnTo>
                    <a:pt x="39323" y="62587"/>
                  </a:lnTo>
                  <a:lnTo>
                    <a:pt x="37587" y="61372"/>
                  </a:lnTo>
                  <a:lnTo>
                    <a:pt x="35851" y="60157"/>
                  </a:lnTo>
                  <a:lnTo>
                    <a:pt x="34202" y="58855"/>
                  </a:lnTo>
                  <a:lnTo>
                    <a:pt x="32553" y="57466"/>
                  </a:lnTo>
                  <a:lnTo>
                    <a:pt x="30903" y="56164"/>
                  </a:lnTo>
                  <a:lnTo>
                    <a:pt x="29341" y="54688"/>
                  </a:lnTo>
                  <a:lnTo>
                    <a:pt x="27778" y="53299"/>
                  </a:lnTo>
                  <a:lnTo>
                    <a:pt x="25174" y="50608"/>
                  </a:lnTo>
                  <a:lnTo>
                    <a:pt x="22657" y="47830"/>
                  </a:lnTo>
                  <a:lnTo>
                    <a:pt x="20226" y="44966"/>
                  </a:lnTo>
                  <a:lnTo>
                    <a:pt x="17969" y="42014"/>
                  </a:lnTo>
                  <a:lnTo>
                    <a:pt x="15799" y="38976"/>
                  </a:lnTo>
                  <a:lnTo>
                    <a:pt x="13802" y="35851"/>
                  </a:lnTo>
                  <a:lnTo>
                    <a:pt x="11893" y="32639"/>
                  </a:lnTo>
                  <a:lnTo>
                    <a:pt x="10157" y="29341"/>
                  </a:lnTo>
                  <a:lnTo>
                    <a:pt x="8507" y="25955"/>
                  </a:lnTo>
                  <a:lnTo>
                    <a:pt x="7032" y="22483"/>
                  </a:lnTo>
                  <a:lnTo>
                    <a:pt x="5730" y="18924"/>
                  </a:lnTo>
                  <a:lnTo>
                    <a:pt x="4514" y="15365"/>
                  </a:lnTo>
                  <a:lnTo>
                    <a:pt x="3473" y="11719"/>
                  </a:lnTo>
                  <a:lnTo>
                    <a:pt x="2605" y="8073"/>
                  </a:lnTo>
                  <a:lnTo>
                    <a:pt x="1910" y="4427"/>
                  </a:lnTo>
                  <a:lnTo>
                    <a:pt x="1389" y="695"/>
                  </a:lnTo>
                  <a:lnTo>
                    <a:pt x="1302" y="347"/>
                  </a:lnTo>
                  <a:lnTo>
                    <a:pt x="1129" y="17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1"/>
            <p:cNvSpPr/>
            <p:nvPr/>
          </p:nvSpPr>
          <p:spPr>
            <a:xfrm>
              <a:off x="10600679" y="3518838"/>
              <a:ext cx="581823" cy="576550"/>
            </a:xfrm>
            <a:custGeom>
              <a:avLst/>
              <a:gdLst/>
              <a:ahLst/>
              <a:cxnLst/>
              <a:rect l="l" t="t" r="r" b="b"/>
              <a:pathLst>
                <a:path w="57379" h="56859" extrusionOk="0">
                  <a:moveTo>
                    <a:pt x="26129" y="1"/>
                  </a:moveTo>
                  <a:lnTo>
                    <a:pt x="23438" y="2518"/>
                  </a:lnTo>
                  <a:lnTo>
                    <a:pt x="17796" y="7900"/>
                  </a:lnTo>
                  <a:lnTo>
                    <a:pt x="12327" y="13282"/>
                  </a:lnTo>
                  <a:lnTo>
                    <a:pt x="6858" y="18751"/>
                  </a:lnTo>
                  <a:lnTo>
                    <a:pt x="1476" y="24306"/>
                  </a:lnTo>
                  <a:lnTo>
                    <a:pt x="0" y="25956"/>
                  </a:lnTo>
                  <a:lnTo>
                    <a:pt x="6164" y="41407"/>
                  </a:lnTo>
                  <a:lnTo>
                    <a:pt x="12240" y="56859"/>
                  </a:lnTo>
                  <a:lnTo>
                    <a:pt x="57379" y="43925"/>
                  </a:lnTo>
                  <a:lnTo>
                    <a:pt x="46615" y="28386"/>
                  </a:lnTo>
                  <a:lnTo>
                    <a:pt x="35851" y="12935"/>
                  </a:lnTo>
                  <a:lnTo>
                    <a:pt x="33507" y="9636"/>
                  </a:lnTo>
                  <a:lnTo>
                    <a:pt x="31164" y="6338"/>
                  </a:lnTo>
                  <a:lnTo>
                    <a:pt x="28733" y="3126"/>
                  </a:lnTo>
                  <a:lnTo>
                    <a:pt x="26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64"/>
          <p:cNvGrpSpPr/>
          <p:nvPr/>
        </p:nvGrpSpPr>
        <p:grpSpPr>
          <a:xfrm>
            <a:off x="1056830" y="1533461"/>
            <a:ext cx="2386069" cy="2539427"/>
            <a:chOff x="1056830" y="1533461"/>
            <a:chExt cx="2386069" cy="2539427"/>
          </a:xfrm>
        </p:grpSpPr>
        <p:sp>
          <p:nvSpPr>
            <p:cNvPr id="1491" name="Google Shape;1491;p64"/>
            <p:cNvSpPr/>
            <p:nvPr/>
          </p:nvSpPr>
          <p:spPr>
            <a:xfrm>
              <a:off x="1670016" y="2055172"/>
              <a:ext cx="1085537" cy="1290771"/>
            </a:xfrm>
            <a:custGeom>
              <a:avLst/>
              <a:gdLst/>
              <a:ahLst/>
              <a:cxnLst/>
              <a:rect l="l" t="t" r="r" b="b"/>
              <a:pathLst>
                <a:path w="17682" h="21025" extrusionOk="0">
                  <a:moveTo>
                    <a:pt x="9264" y="1"/>
                  </a:moveTo>
                  <a:lnTo>
                    <a:pt x="8499" y="81"/>
                  </a:lnTo>
                  <a:lnTo>
                    <a:pt x="7733" y="283"/>
                  </a:lnTo>
                  <a:lnTo>
                    <a:pt x="6968" y="524"/>
                  </a:lnTo>
                  <a:lnTo>
                    <a:pt x="6284" y="847"/>
                  </a:lnTo>
                  <a:lnTo>
                    <a:pt x="5599" y="1249"/>
                  </a:lnTo>
                  <a:lnTo>
                    <a:pt x="4954" y="1692"/>
                  </a:lnTo>
                  <a:lnTo>
                    <a:pt x="4391" y="2216"/>
                  </a:lnTo>
                  <a:lnTo>
                    <a:pt x="3867" y="2780"/>
                  </a:lnTo>
                  <a:lnTo>
                    <a:pt x="3384" y="3384"/>
                  </a:lnTo>
                  <a:lnTo>
                    <a:pt x="2941" y="4028"/>
                  </a:lnTo>
                  <a:lnTo>
                    <a:pt x="2619" y="4713"/>
                  </a:lnTo>
                  <a:lnTo>
                    <a:pt x="2296" y="5438"/>
                  </a:lnTo>
                  <a:lnTo>
                    <a:pt x="2095" y="6203"/>
                  </a:lnTo>
                  <a:lnTo>
                    <a:pt x="1974" y="6968"/>
                  </a:lnTo>
                  <a:lnTo>
                    <a:pt x="1894" y="7734"/>
                  </a:lnTo>
                  <a:lnTo>
                    <a:pt x="1934" y="8539"/>
                  </a:lnTo>
                  <a:lnTo>
                    <a:pt x="1934" y="8740"/>
                  </a:lnTo>
                  <a:lnTo>
                    <a:pt x="1894" y="8942"/>
                  </a:lnTo>
                  <a:lnTo>
                    <a:pt x="1773" y="9345"/>
                  </a:lnTo>
                  <a:lnTo>
                    <a:pt x="1612" y="9788"/>
                  </a:lnTo>
                  <a:lnTo>
                    <a:pt x="1370" y="10271"/>
                  </a:lnTo>
                  <a:lnTo>
                    <a:pt x="846" y="11197"/>
                  </a:lnTo>
                  <a:lnTo>
                    <a:pt x="323" y="12124"/>
                  </a:lnTo>
                  <a:lnTo>
                    <a:pt x="162" y="12526"/>
                  </a:lnTo>
                  <a:lnTo>
                    <a:pt x="41" y="12889"/>
                  </a:lnTo>
                  <a:lnTo>
                    <a:pt x="1" y="13050"/>
                  </a:lnTo>
                  <a:lnTo>
                    <a:pt x="1" y="13211"/>
                  </a:lnTo>
                  <a:lnTo>
                    <a:pt x="41" y="13372"/>
                  </a:lnTo>
                  <a:lnTo>
                    <a:pt x="81" y="13493"/>
                  </a:lnTo>
                  <a:lnTo>
                    <a:pt x="202" y="13614"/>
                  </a:lnTo>
                  <a:lnTo>
                    <a:pt x="323" y="13694"/>
                  </a:lnTo>
                  <a:lnTo>
                    <a:pt x="484" y="13775"/>
                  </a:lnTo>
                  <a:lnTo>
                    <a:pt x="685" y="13815"/>
                  </a:lnTo>
                  <a:lnTo>
                    <a:pt x="927" y="13855"/>
                  </a:lnTo>
                  <a:lnTo>
                    <a:pt x="1209" y="13896"/>
                  </a:lnTo>
                  <a:lnTo>
                    <a:pt x="1934" y="13815"/>
                  </a:lnTo>
                  <a:lnTo>
                    <a:pt x="1894" y="15184"/>
                  </a:lnTo>
                  <a:lnTo>
                    <a:pt x="1894" y="16272"/>
                  </a:lnTo>
                  <a:lnTo>
                    <a:pt x="1934" y="16715"/>
                  </a:lnTo>
                  <a:lnTo>
                    <a:pt x="1974" y="17118"/>
                  </a:lnTo>
                  <a:lnTo>
                    <a:pt x="2055" y="17440"/>
                  </a:lnTo>
                  <a:lnTo>
                    <a:pt x="2175" y="17722"/>
                  </a:lnTo>
                  <a:lnTo>
                    <a:pt x="2377" y="17963"/>
                  </a:lnTo>
                  <a:lnTo>
                    <a:pt x="2619" y="18084"/>
                  </a:lnTo>
                  <a:lnTo>
                    <a:pt x="2941" y="18205"/>
                  </a:lnTo>
                  <a:lnTo>
                    <a:pt x="3303" y="18245"/>
                  </a:lnTo>
                  <a:lnTo>
                    <a:pt x="3786" y="18245"/>
                  </a:lnTo>
                  <a:lnTo>
                    <a:pt x="4391" y="18165"/>
                  </a:lnTo>
                  <a:lnTo>
                    <a:pt x="5075" y="18044"/>
                  </a:lnTo>
                  <a:lnTo>
                    <a:pt x="5881" y="17883"/>
                  </a:lnTo>
                  <a:lnTo>
                    <a:pt x="5921" y="18286"/>
                  </a:lnTo>
                  <a:lnTo>
                    <a:pt x="5881" y="18809"/>
                  </a:lnTo>
                  <a:lnTo>
                    <a:pt x="5840" y="19333"/>
                  </a:lnTo>
                  <a:lnTo>
                    <a:pt x="5800" y="19856"/>
                  </a:lnTo>
                  <a:lnTo>
                    <a:pt x="5840" y="20380"/>
                  </a:lnTo>
                  <a:lnTo>
                    <a:pt x="5921" y="20581"/>
                  </a:lnTo>
                  <a:lnTo>
                    <a:pt x="6002" y="20742"/>
                  </a:lnTo>
                  <a:lnTo>
                    <a:pt x="6122" y="20903"/>
                  </a:lnTo>
                  <a:lnTo>
                    <a:pt x="6284" y="20984"/>
                  </a:lnTo>
                  <a:lnTo>
                    <a:pt x="6485" y="21024"/>
                  </a:lnTo>
                  <a:lnTo>
                    <a:pt x="6767" y="21024"/>
                  </a:lnTo>
                  <a:lnTo>
                    <a:pt x="14459" y="19735"/>
                  </a:lnTo>
                  <a:lnTo>
                    <a:pt x="14580" y="19695"/>
                  </a:lnTo>
                  <a:lnTo>
                    <a:pt x="14701" y="19615"/>
                  </a:lnTo>
                  <a:lnTo>
                    <a:pt x="14822" y="19534"/>
                  </a:lnTo>
                  <a:lnTo>
                    <a:pt x="14902" y="19413"/>
                  </a:lnTo>
                  <a:lnTo>
                    <a:pt x="15023" y="19091"/>
                  </a:lnTo>
                  <a:lnTo>
                    <a:pt x="15104" y="18729"/>
                  </a:lnTo>
                  <a:lnTo>
                    <a:pt x="15144" y="18286"/>
                  </a:lnTo>
                  <a:lnTo>
                    <a:pt x="15144" y="17843"/>
                  </a:lnTo>
                  <a:lnTo>
                    <a:pt x="15104" y="16795"/>
                  </a:lnTo>
                  <a:lnTo>
                    <a:pt x="15063" y="15708"/>
                  </a:lnTo>
                  <a:lnTo>
                    <a:pt x="15063" y="15184"/>
                  </a:lnTo>
                  <a:lnTo>
                    <a:pt x="15104" y="14701"/>
                  </a:lnTo>
                  <a:lnTo>
                    <a:pt x="15184" y="14218"/>
                  </a:lnTo>
                  <a:lnTo>
                    <a:pt x="15305" y="13775"/>
                  </a:lnTo>
                  <a:lnTo>
                    <a:pt x="15506" y="13412"/>
                  </a:lnTo>
                  <a:lnTo>
                    <a:pt x="15627" y="13251"/>
                  </a:lnTo>
                  <a:lnTo>
                    <a:pt x="15788" y="13130"/>
                  </a:lnTo>
                  <a:lnTo>
                    <a:pt x="16191" y="12607"/>
                  </a:lnTo>
                  <a:lnTo>
                    <a:pt x="16513" y="12083"/>
                  </a:lnTo>
                  <a:lnTo>
                    <a:pt x="16836" y="11560"/>
                  </a:lnTo>
                  <a:lnTo>
                    <a:pt x="17077" y="11036"/>
                  </a:lnTo>
                  <a:lnTo>
                    <a:pt x="17319" y="10472"/>
                  </a:lnTo>
                  <a:lnTo>
                    <a:pt x="17480" y="9908"/>
                  </a:lnTo>
                  <a:lnTo>
                    <a:pt x="17601" y="9345"/>
                  </a:lnTo>
                  <a:lnTo>
                    <a:pt x="17681" y="8781"/>
                  </a:lnTo>
                  <a:lnTo>
                    <a:pt x="17681" y="8217"/>
                  </a:lnTo>
                  <a:lnTo>
                    <a:pt x="17681" y="7653"/>
                  </a:lnTo>
                  <a:lnTo>
                    <a:pt x="17641" y="7089"/>
                  </a:lnTo>
                  <a:lnTo>
                    <a:pt x="17560" y="6525"/>
                  </a:lnTo>
                  <a:lnTo>
                    <a:pt x="17440" y="6002"/>
                  </a:lnTo>
                  <a:lnTo>
                    <a:pt x="17279" y="5438"/>
                  </a:lnTo>
                  <a:lnTo>
                    <a:pt x="17077" y="4914"/>
                  </a:lnTo>
                  <a:lnTo>
                    <a:pt x="16836" y="4431"/>
                  </a:lnTo>
                  <a:lnTo>
                    <a:pt x="16594" y="3907"/>
                  </a:lnTo>
                  <a:lnTo>
                    <a:pt x="16272" y="3464"/>
                  </a:lnTo>
                  <a:lnTo>
                    <a:pt x="15949" y="2981"/>
                  </a:lnTo>
                  <a:lnTo>
                    <a:pt x="15587" y="2578"/>
                  </a:lnTo>
                  <a:lnTo>
                    <a:pt x="15184" y="2176"/>
                  </a:lnTo>
                  <a:lnTo>
                    <a:pt x="14782" y="1773"/>
                  </a:lnTo>
                  <a:lnTo>
                    <a:pt x="14338" y="1451"/>
                  </a:lnTo>
                  <a:lnTo>
                    <a:pt x="13855" y="1129"/>
                  </a:lnTo>
                  <a:lnTo>
                    <a:pt x="13372" y="847"/>
                  </a:lnTo>
                  <a:lnTo>
                    <a:pt x="12848" y="605"/>
                  </a:lnTo>
                  <a:lnTo>
                    <a:pt x="12284" y="404"/>
                  </a:lnTo>
                  <a:lnTo>
                    <a:pt x="11721" y="202"/>
                  </a:lnTo>
                  <a:lnTo>
                    <a:pt x="11157" y="81"/>
                  </a:lnTo>
                  <a:lnTo>
                    <a:pt x="10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4"/>
            <p:cNvSpPr/>
            <p:nvPr/>
          </p:nvSpPr>
          <p:spPr>
            <a:xfrm>
              <a:off x="2048314" y="2295031"/>
              <a:ext cx="474807" cy="390700"/>
            </a:xfrm>
            <a:custGeom>
              <a:avLst/>
              <a:gdLst/>
              <a:ahLst/>
              <a:cxnLst/>
              <a:rect l="l" t="t" r="r" b="b"/>
              <a:pathLst>
                <a:path w="7734" h="6364" extrusionOk="0">
                  <a:moveTo>
                    <a:pt x="5438" y="0"/>
                  </a:moveTo>
                  <a:lnTo>
                    <a:pt x="5116" y="41"/>
                  </a:lnTo>
                  <a:lnTo>
                    <a:pt x="4793" y="162"/>
                  </a:lnTo>
                  <a:lnTo>
                    <a:pt x="4511" y="323"/>
                  </a:lnTo>
                  <a:lnTo>
                    <a:pt x="4230" y="524"/>
                  </a:lnTo>
                  <a:lnTo>
                    <a:pt x="3827" y="967"/>
                  </a:lnTo>
                  <a:lnTo>
                    <a:pt x="3625" y="766"/>
                  </a:lnTo>
                  <a:lnTo>
                    <a:pt x="3263" y="443"/>
                  </a:lnTo>
                  <a:lnTo>
                    <a:pt x="3021" y="323"/>
                  </a:lnTo>
                  <a:lnTo>
                    <a:pt x="2820" y="202"/>
                  </a:lnTo>
                  <a:lnTo>
                    <a:pt x="2578" y="121"/>
                  </a:lnTo>
                  <a:lnTo>
                    <a:pt x="2337" y="81"/>
                  </a:lnTo>
                  <a:lnTo>
                    <a:pt x="1813" y="81"/>
                  </a:lnTo>
                  <a:lnTo>
                    <a:pt x="1531" y="121"/>
                  </a:lnTo>
                  <a:lnTo>
                    <a:pt x="1209" y="242"/>
                  </a:lnTo>
                  <a:lnTo>
                    <a:pt x="927" y="403"/>
                  </a:lnTo>
                  <a:lnTo>
                    <a:pt x="685" y="605"/>
                  </a:lnTo>
                  <a:lnTo>
                    <a:pt x="444" y="846"/>
                  </a:lnTo>
                  <a:lnTo>
                    <a:pt x="242" y="1168"/>
                  </a:lnTo>
                  <a:lnTo>
                    <a:pt x="122" y="1450"/>
                  </a:lnTo>
                  <a:lnTo>
                    <a:pt x="41" y="1813"/>
                  </a:lnTo>
                  <a:lnTo>
                    <a:pt x="1" y="2135"/>
                  </a:lnTo>
                  <a:lnTo>
                    <a:pt x="1" y="2498"/>
                  </a:lnTo>
                  <a:lnTo>
                    <a:pt x="81" y="2860"/>
                  </a:lnTo>
                  <a:lnTo>
                    <a:pt x="202" y="3182"/>
                  </a:lnTo>
                  <a:lnTo>
                    <a:pt x="403" y="3545"/>
                  </a:lnTo>
                  <a:lnTo>
                    <a:pt x="645" y="3867"/>
                  </a:lnTo>
                  <a:lnTo>
                    <a:pt x="887" y="4189"/>
                  </a:lnTo>
                  <a:lnTo>
                    <a:pt x="1169" y="4471"/>
                  </a:lnTo>
                  <a:lnTo>
                    <a:pt x="1652" y="4954"/>
                  </a:lnTo>
                  <a:lnTo>
                    <a:pt x="2216" y="5397"/>
                  </a:lnTo>
                  <a:lnTo>
                    <a:pt x="2780" y="5840"/>
                  </a:lnTo>
                  <a:lnTo>
                    <a:pt x="3384" y="6203"/>
                  </a:lnTo>
                  <a:lnTo>
                    <a:pt x="3666" y="6324"/>
                  </a:lnTo>
                  <a:lnTo>
                    <a:pt x="3948" y="6364"/>
                  </a:lnTo>
                  <a:lnTo>
                    <a:pt x="4230" y="6324"/>
                  </a:lnTo>
                  <a:lnTo>
                    <a:pt x="4511" y="6203"/>
                  </a:lnTo>
                  <a:lnTo>
                    <a:pt x="5277" y="5599"/>
                  </a:lnTo>
                  <a:lnTo>
                    <a:pt x="6042" y="4995"/>
                  </a:lnTo>
                  <a:lnTo>
                    <a:pt x="6404" y="4632"/>
                  </a:lnTo>
                  <a:lnTo>
                    <a:pt x="6727" y="4270"/>
                  </a:lnTo>
                  <a:lnTo>
                    <a:pt x="7049" y="3907"/>
                  </a:lnTo>
                  <a:lnTo>
                    <a:pt x="7331" y="3464"/>
                  </a:lnTo>
                  <a:lnTo>
                    <a:pt x="7532" y="3021"/>
                  </a:lnTo>
                  <a:lnTo>
                    <a:pt x="7693" y="2578"/>
                  </a:lnTo>
                  <a:lnTo>
                    <a:pt x="7693" y="2336"/>
                  </a:lnTo>
                  <a:lnTo>
                    <a:pt x="7733" y="2095"/>
                  </a:lnTo>
                  <a:lnTo>
                    <a:pt x="7693" y="1813"/>
                  </a:lnTo>
                  <a:lnTo>
                    <a:pt x="7653" y="1571"/>
                  </a:lnTo>
                  <a:lnTo>
                    <a:pt x="7532" y="1209"/>
                  </a:lnTo>
                  <a:lnTo>
                    <a:pt x="7331" y="887"/>
                  </a:lnTo>
                  <a:lnTo>
                    <a:pt x="7129" y="605"/>
                  </a:lnTo>
                  <a:lnTo>
                    <a:pt x="6847" y="363"/>
                  </a:lnTo>
                  <a:lnTo>
                    <a:pt x="6525" y="162"/>
                  </a:lnTo>
                  <a:lnTo>
                    <a:pt x="6203" y="41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4"/>
            <p:cNvSpPr/>
            <p:nvPr/>
          </p:nvSpPr>
          <p:spPr>
            <a:xfrm>
              <a:off x="3012602" y="2070029"/>
              <a:ext cx="361048" cy="1458863"/>
            </a:xfrm>
            <a:custGeom>
              <a:avLst/>
              <a:gdLst/>
              <a:ahLst/>
              <a:cxnLst/>
              <a:rect l="l" t="t" r="r" b="b"/>
              <a:pathLst>
                <a:path w="5881" h="23763" extrusionOk="0">
                  <a:moveTo>
                    <a:pt x="2578" y="0"/>
                  </a:moveTo>
                  <a:lnTo>
                    <a:pt x="2377" y="162"/>
                  </a:lnTo>
                  <a:lnTo>
                    <a:pt x="2740" y="725"/>
                  </a:lnTo>
                  <a:lnTo>
                    <a:pt x="3102" y="1330"/>
                  </a:lnTo>
                  <a:lnTo>
                    <a:pt x="3465" y="1934"/>
                  </a:lnTo>
                  <a:lnTo>
                    <a:pt x="3746" y="2538"/>
                  </a:lnTo>
                  <a:lnTo>
                    <a:pt x="4069" y="3142"/>
                  </a:lnTo>
                  <a:lnTo>
                    <a:pt x="4310" y="3786"/>
                  </a:lnTo>
                  <a:lnTo>
                    <a:pt x="4552" y="4431"/>
                  </a:lnTo>
                  <a:lnTo>
                    <a:pt x="4794" y="5075"/>
                  </a:lnTo>
                  <a:lnTo>
                    <a:pt x="4995" y="5719"/>
                  </a:lnTo>
                  <a:lnTo>
                    <a:pt x="5156" y="6404"/>
                  </a:lnTo>
                  <a:lnTo>
                    <a:pt x="5277" y="7049"/>
                  </a:lnTo>
                  <a:lnTo>
                    <a:pt x="5398" y="7733"/>
                  </a:lnTo>
                  <a:lnTo>
                    <a:pt x="5478" y="8418"/>
                  </a:lnTo>
                  <a:lnTo>
                    <a:pt x="5559" y="9103"/>
                  </a:lnTo>
                  <a:lnTo>
                    <a:pt x="5599" y="9787"/>
                  </a:lnTo>
                  <a:lnTo>
                    <a:pt x="5599" y="10512"/>
                  </a:lnTo>
                  <a:lnTo>
                    <a:pt x="5599" y="11439"/>
                  </a:lnTo>
                  <a:lnTo>
                    <a:pt x="5519" y="12365"/>
                  </a:lnTo>
                  <a:lnTo>
                    <a:pt x="5398" y="13251"/>
                  </a:lnTo>
                  <a:lnTo>
                    <a:pt x="5237" y="14177"/>
                  </a:lnTo>
                  <a:lnTo>
                    <a:pt x="5035" y="15063"/>
                  </a:lnTo>
                  <a:lnTo>
                    <a:pt x="4794" y="15909"/>
                  </a:lnTo>
                  <a:lnTo>
                    <a:pt x="4512" y="16795"/>
                  </a:lnTo>
                  <a:lnTo>
                    <a:pt x="4149" y="17601"/>
                  </a:lnTo>
                  <a:lnTo>
                    <a:pt x="3787" y="18446"/>
                  </a:lnTo>
                  <a:lnTo>
                    <a:pt x="3384" y="19252"/>
                  </a:lnTo>
                  <a:lnTo>
                    <a:pt x="2901" y="20017"/>
                  </a:lnTo>
                  <a:lnTo>
                    <a:pt x="2417" y="20782"/>
                  </a:lnTo>
                  <a:lnTo>
                    <a:pt x="1854" y="21507"/>
                  </a:lnTo>
                  <a:lnTo>
                    <a:pt x="1290" y="22232"/>
                  </a:lnTo>
                  <a:lnTo>
                    <a:pt x="645" y="22917"/>
                  </a:lnTo>
                  <a:lnTo>
                    <a:pt x="1" y="23561"/>
                  </a:lnTo>
                  <a:lnTo>
                    <a:pt x="162" y="23763"/>
                  </a:lnTo>
                  <a:lnTo>
                    <a:pt x="847" y="23078"/>
                  </a:lnTo>
                  <a:lnTo>
                    <a:pt x="1451" y="22393"/>
                  </a:lnTo>
                  <a:lnTo>
                    <a:pt x="2055" y="21668"/>
                  </a:lnTo>
                  <a:lnTo>
                    <a:pt x="2619" y="20903"/>
                  </a:lnTo>
                  <a:lnTo>
                    <a:pt x="3102" y="20138"/>
                  </a:lnTo>
                  <a:lnTo>
                    <a:pt x="3585" y="19373"/>
                  </a:lnTo>
                  <a:lnTo>
                    <a:pt x="4028" y="18567"/>
                  </a:lnTo>
                  <a:lnTo>
                    <a:pt x="4391" y="17721"/>
                  </a:lnTo>
                  <a:lnTo>
                    <a:pt x="4753" y="16876"/>
                  </a:lnTo>
                  <a:lnTo>
                    <a:pt x="5035" y="15990"/>
                  </a:lnTo>
                  <a:lnTo>
                    <a:pt x="5277" y="15104"/>
                  </a:lnTo>
                  <a:lnTo>
                    <a:pt x="5478" y="14217"/>
                  </a:lnTo>
                  <a:lnTo>
                    <a:pt x="5639" y="13291"/>
                  </a:lnTo>
                  <a:lnTo>
                    <a:pt x="5760" y="12365"/>
                  </a:lnTo>
                  <a:lnTo>
                    <a:pt x="5841" y="11439"/>
                  </a:lnTo>
                  <a:lnTo>
                    <a:pt x="5881" y="10512"/>
                  </a:lnTo>
                  <a:lnTo>
                    <a:pt x="5841" y="9787"/>
                  </a:lnTo>
                  <a:lnTo>
                    <a:pt x="5800" y="9103"/>
                  </a:lnTo>
                  <a:lnTo>
                    <a:pt x="5760" y="8378"/>
                  </a:lnTo>
                  <a:lnTo>
                    <a:pt x="5639" y="7693"/>
                  </a:lnTo>
                  <a:lnTo>
                    <a:pt x="5519" y="7008"/>
                  </a:lnTo>
                  <a:lnTo>
                    <a:pt x="5398" y="6324"/>
                  </a:lnTo>
                  <a:lnTo>
                    <a:pt x="5237" y="5639"/>
                  </a:lnTo>
                  <a:lnTo>
                    <a:pt x="5035" y="4995"/>
                  </a:lnTo>
                  <a:lnTo>
                    <a:pt x="4794" y="4350"/>
                  </a:lnTo>
                  <a:lnTo>
                    <a:pt x="4552" y="3665"/>
                  </a:lnTo>
                  <a:lnTo>
                    <a:pt x="4270" y="3061"/>
                  </a:lnTo>
                  <a:lnTo>
                    <a:pt x="3988" y="2417"/>
                  </a:lnTo>
                  <a:lnTo>
                    <a:pt x="3666" y="1813"/>
                  </a:lnTo>
                  <a:lnTo>
                    <a:pt x="3344" y="1168"/>
                  </a:lnTo>
                  <a:lnTo>
                    <a:pt x="2941" y="605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4"/>
            <p:cNvSpPr/>
            <p:nvPr/>
          </p:nvSpPr>
          <p:spPr>
            <a:xfrm>
              <a:off x="3017574" y="1904393"/>
              <a:ext cx="153358" cy="175582"/>
            </a:xfrm>
            <a:custGeom>
              <a:avLst/>
              <a:gdLst/>
              <a:ahLst/>
              <a:cxnLst/>
              <a:rect l="l" t="t" r="r" b="b"/>
              <a:pathLst>
                <a:path w="2498" h="2860" extrusionOk="0">
                  <a:moveTo>
                    <a:pt x="162" y="0"/>
                  </a:moveTo>
                  <a:lnTo>
                    <a:pt x="0" y="201"/>
                  </a:lnTo>
                  <a:lnTo>
                    <a:pt x="605" y="806"/>
                  </a:lnTo>
                  <a:lnTo>
                    <a:pt x="1209" y="1450"/>
                  </a:lnTo>
                  <a:lnTo>
                    <a:pt x="1773" y="2135"/>
                  </a:lnTo>
                  <a:lnTo>
                    <a:pt x="2296" y="2860"/>
                  </a:lnTo>
                  <a:lnTo>
                    <a:pt x="2497" y="2698"/>
                  </a:lnTo>
                  <a:lnTo>
                    <a:pt x="1974" y="1974"/>
                  </a:lnTo>
                  <a:lnTo>
                    <a:pt x="1410" y="1289"/>
                  </a:lnTo>
                  <a:lnTo>
                    <a:pt x="806" y="64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4"/>
            <p:cNvSpPr/>
            <p:nvPr/>
          </p:nvSpPr>
          <p:spPr>
            <a:xfrm>
              <a:off x="2092824" y="1590372"/>
              <a:ext cx="934696" cy="326422"/>
            </a:xfrm>
            <a:custGeom>
              <a:avLst/>
              <a:gdLst/>
              <a:ahLst/>
              <a:cxnLst/>
              <a:rect l="l" t="t" r="r" b="b"/>
              <a:pathLst>
                <a:path w="15225" h="5317" extrusionOk="0">
                  <a:moveTo>
                    <a:pt x="2578" y="0"/>
                  </a:moveTo>
                  <a:lnTo>
                    <a:pt x="1289" y="81"/>
                  </a:lnTo>
                  <a:lnTo>
                    <a:pt x="1" y="202"/>
                  </a:lnTo>
                  <a:lnTo>
                    <a:pt x="41" y="443"/>
                  </a:lnTo>
                  <a:lnTo>
                    <a:pt x="1289" y="322"/>
                  </a:lnTo>
                  <a:lnTo>
                    <a:pt x="2578" y="282"/>
                  </a:lnTo>
                  <a:lnTo>
                    <a:pt x="3424" y="282"/>
                  </a:lnTo>
                  <a:lnTo>
                    <a:pt x="4310" y="363"/>
                  </a:lnTo>
                  <a:lnTo>
                    <a:pt x="5156" y="443"/>
                  </a:lnTo>
                  <a:lnTo>
                    <a:pt x="6002" y="604"/>
                  </a:lnTo>
                  <a:lnTo>
                    <a:pt x="6847" y="765"/>
                  </a:lnTo>
                  <a:lnTo>
                    <a:pt x="7693" y="1007"/>
                  </a:lnTo>
                  <a:lnTo>
                    <a:pt x="8499" y="1289"/>
                  </a:lnTo>
                  <a:lnTo>
                    <a:pt x="9304" y="1571"/>
                  </a:lnTo>
                  <a:lnTo>
                    <a:pt x="10110" y="1893"/>
                  </a:lnTo>
                  <a:lnTo>
                    <a:pt x="10875" y="2296"/>
                  </a:lnTo>
                  <a:lnTo>
                    <a:pt x="11600" y="2699"/>
                  </a:lnTo>
                  <a:lnTo>
                    <a:pt x="12365" y="3142"/>
                  </a:lnTo>
                  <a:lnTo>
                    <a:pt x="13050" y="3625"/>
                  </a:lnTo>
                  <a:lnTo>
                    <a:pt x="13734" y="4148"/>
                  </a:lnTo>
                  <a:lnTo>
                    <a:pt x="14419" y="4712"/>
                  </a:lnTo>
                  <a:lnTo>
                    <a:pt x="15063" y="5316"/>
                  </a:lnTo>
                  <a:lnTo>
                    <a:pt x="15225" y="5115"/>
                  </a:lnTo>
                  <a:lnTo>
                    <a:pt x="14580" y="4511"/>
                  </a:lnTo>
                  <a:lnTo>
                    <a:pt x="13895" y="3947"/>
                  </a:lnTo>
                  <a:lnTo>
                    <a:pt x="13211" y="3424"/>
                  </a:lnTo>
                  <a:lnTo>
                    <a:pt x="12486" y="2940"/>
                  </a:lnTo>
                  <a:lnTo>
                    <a:pt x="11721" y="2497"/>
                  </a:lnTo>
                  <a:lnTo>
                    <a:pt x="10996" y="2054"/>
                  </a:lnTo>
                  <a:lnTo>
                    <a:pt x="10190" y="1692"/>
                  </a:lnTo>
                  <a:lnTo>
                    <a:pt x="9385" y="1329"/>
                  </a:lnTo>
                  <a:lnTo>
                    <a:pt x="8579" y="1047"/>
                  </a:lnTo>
                  <a:lnTo>
                    <a:pt x="7774" y="765"/>
                  </a:lnTo>
                  <a:lnTo>
                    <a:pt x="6928" y="524"/>
                  </a:lnTo>
                  <a:lnTo>
                    <a:pt x="6082" y="363"/>
                  </a:lnTo>
                  <a:lnTo>
                    <a:pt x="5196" y="202"/>
                  </a:lnTo>
                  <a:lnTo>
                    <a:pt x="4350" y="121"/>
                  </a:lnTo>
                  <a:lnTo>
                    <a:pt x="3464" y="4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4"/>
            <p:cNvSpPr/>
            <p:nvPr/>
          </p:nvSpPr>
          <p:spPr>
            <a:xfrm>
              <a:off x="1128537" y="1644765"/>
              <a:ext cx="786311" cy="1147297"/>
            </a:xfrm>
            <a:custGeom>
              <a:avLst/>
              <a:gdLst/>
              <a:ahLst/>
              <a:cxnLst/>
              <a:rect l="l" t="t" r="r" b="b"/>
              <a:pathLst>
                <a:path w="12808" h="18688" extrusionOk="0">
                  <a:moveTo>
                    <a:pt x="12768" y="0"/>
                  </a:moveTo>
                  <a:lnTo>
                    <a:pt x="12083" y="202"/>
                  </a:lnTo>
                  <a:lnTo>
                    <a:pt x="11398" y="483"/>
                  </a:lnTo>
                  <a:lnTo>
                    <a:pt x="10754" y="765"/>
                  </a:lnTo>
                  <a:lnTo>
                    <a:pt x="10109" y="1047"/>
                  </a:lnTo>
                  <a:lnTo>
                    <a:pt x="9465" y="1370"/>
                  </a:lnTo>
                  <a:lnTo>
                    <a:pt x="8861" y="1732"/>
                  </a:lnTo>
                  <a:lnTo>
                    <a:pt x="8257" y="2135"/>
                  </a:lnTo>
                  <a:lnTo>
                    <a:pt x="7653" y="2538"/>
                  </a:lnTo>
                  <a:lnTo>
                    <a:pt x="7089" y="2940"/>
                  </a:lnTo>
                  <a:lnTo>
                    <a:pt x="6525" y="3383"/>
                  </a:lnTo>
                  <a:lnTo>
                    <a:pt x="6001" y="3867"/>
                  </a:lnTo>
                  <a:lnTo>
                    <a:pt x="5478" y="4350"/>
                  </a:lnTo>
                  <a:lnTo>
                    <a:pt x="4954" y="4873"/>
                  </a:lnTo>
                  <a:lnTo>
                    <a:pt x="4511" y="5397"/>
                  </a:lnTo>
                  <a:lnTo>
                    <a:pt x="4028" y="5961"/>
                  </a:lnTo>
                  <a:lnTo>
                    <a:pt x="3585" y="6525"/>
                  </a:lnTo>
                  <a:lnTo>
                    <a:pt x="3182" y="7129"/>
                  </a:lnTo>
                  <a:lnTo>
                    <a:pt x="2739" y="7733"/>
                  </a:lnTo>
                  <a:lnTo>
                    <a:pt x="2377" y="8337"/>
                  </a:lnTo>
                  <a:lnTo>
                    <a:pt x="2014" y="8981"/>
                  </a:lnTo>
                  <a:lnTo>
                    <a:pt x="1692" y="9666"/>
                  </a:lnTo>
                  <a:lnTo>
                    <a:pt x="1410" y="10311"/>
                  </a:lnTo>
                  <a:lnTo>
                    <a:pt x="1128" y="10995"/>
                  </a:lnTo>
                  <a:lnTo>
                    <a:pt x="886" y="11680"/>
                  </a:lnTo>
                  <a:lnTo>
                    <a:pt x="685" y="12365"/>
                  </a:lnTo>
                  <a:lnTo>
                    <a:pt x="484" y="13049"/>
                  </a:lnTo>
                  <a:lnTo>
                    <a:pt x="363" y="13774"/>
                  </a:lnTo>
                  <a:lnTo>
                    <a:pt x="202" y="14499"/>
                  </a:lnTo>
                  <a:lnTo>
                    <a:pt x="121" y="15224"/>
                  </a:lnTo>
                  <a:lnTo>
                    <a:pt x="41" y="15949"/>
                  </a:lnTo>
                  <a:lnTo>
                    <a:pt x="0" y="16674"/>
                  </a:lnTo>
                  <a:lnTo>
                    <a:pt x="0" y="17439"/>
                  </a:lnTo>
                  <a:lnTo>
                    <a:pt x="41" y="18688"/>
                  </a:lnTo>
                  <a:lnTo>
                    <a:pt x="282" y="18688"/>
                  </a:lnTo>
                  <a:lnTo>
                    <a:pt x="242" y="17439"/>
                  </a:lnTo>
                  <a:lnTo>
                    <a:pt x="242" y="16674"/>
                  </a:lnTo>
                  <a:lnTo>
                    <a:pt x="282" y="15949"/>
                  </a:lnTo>
                  <a:lnTo>
                    <a:pt x="363" y="15224"/>
                  </a:lnTo>
                  <a:lnTo>
                    <a:pt x="484" y="14539"/>
                  </a:lnTo>
                  <a:lnTo>
                    <a:pt x="605" y="13814"/>
                  </a:lnTo>
                  <a:lnTo>
                    <a:pt x="766" y="13130"/>
                  </a:lnTo>
                  <a:lnTo>
                    <a:pt x="927" y="12445"/>
                  </a:lnTo>
                  <a:lnTo>
                    <a:pt x="1128" y="11760"/>
                  </a:lnTo>
                  <a:lnTo>
                    <a:pt x="1370" y="11076"/>
                  </a:lnTo>
                  <a:lnTo>
                    <a:pt x="1652" y="10391"/>
                  </a:lnTo>
                  <a:lnTo>
                    <a:pt x="1934" y="9747"/>
                  </a:lnTo>
                  <a:lnTo>
                    <a:pt x="2256" y="9102"/>
                  </a:lnTo>
                  <a:lnTo>
                    <a:pt x="2618" y="8498"/>
                  </a:lnTo>
                  <a:lnTo>
                    <a:pt x="2981" y="7854"/>
                  </a:lnTo>
                  <a:lnTo>
                    <a:pt x="3384" y="7250"/>
                  </a:lnTo>
                  <a:lnTo>
                    <a:pt x="3786" y="6646"/>
                  </a:lnTo>
                  <a:lnTo>
                    <a:pt x="4229" y="6122"/>
                  </a:lnTo>
                  <a:lnTo>
                    <a:pt x="4672" y="5558"/>
                  </a:lnTo>
                  <a:lnTo>
                    <a:pt x="5156" y="5035"/>
                  </a:lnTo>
                  <a:lnTo>
                    <a:pt x="5639" y="4551"/>
                  </a:lnTo>
                  <a:lnTo>
                    <a:pt x="6162" y="4068"/>
                  </a:lnTo>
                  <a:lnTo>
                    <a:pt x="6686" y="3585"/>
                  </a:lnTo>
                  <a:lnTo>
                    <a:pt x="7250" y="3142"/>
                  </a:lnTo>
                  <a:lnTo>
                    <a:pt x="7814" y="2739"/>
                  </a:lnTo>
                  <a:lnTo>
                    <a:pt x="8378" y="2336"/>
                  </a:lnTo>
                  <a:lnTo>
                    <a:pt x="8982" y="1974"/>
                  </a:lnTo>
                  <a:lnTo>
                    <a:pt x="9586" y="1611"/>
                  </a:lnTo>
                  <a:lnTo>
                    <a:pt x="10230" y="1289"/>
                  </a:lnTo>
                  <a:lnTo>
                    <a:pt x="10875" y="967"/>
                  </a:lnTo>
                  <a:lnTo>
                    <a:pt x="11519" y="685"/>
                  </a:lnTo>
                  <a:lnTo>
                    <a:pt x="12163" y="443"/>
                  </a:lnTo>
                  <a:lnTo>
                    <a:pt x="12808" y="202"/>
                  </a:lnTo>
                  <a:lnTo>
                    <a:pt x="1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4"/>
            <p:cNvSpPr/>
            <p:nvPr/>
          </p:nvSpPr>
          <p:spPr>
            <a:xfrm>
              <a:off x="1130992" y="2792001"/>
              <a:ext cx="56972" cy="237465"/>
            </a:xfrm>
            <a:custGeom>
              <a:avLst/>
              <a:gdLst/>
              <a:ahLst/>
              <a:cxnLst/>
              <a:rect l="l" t="t" r="r" b="b"/>
              <a:pathLst>
                <a:path w="928" h="3868" extrusionOk="0">
                  <a:moveTo>
                    <a:pt x="1" y="1"/>
                  </a:moveTo>
                  <a:lnTo>
                    <a:pt x="81" y="1008"/>
                  </a:lnTo>
                  <a:lnTo>
                    <a:pt x="242" y="1974"/>
                  </a:lnTo>
                  <a:lnTo>
                    <a:pt x="444" y="2941"/>
                  </a:lnTo>
                  <a:lnTo>
                    <a:pt x="685" y="3867"/>
                  </a:lnTo>
                  <a:lnTo>
                    <a:pt x="927" y="3787"/>
                  </a:lnTo>
                  <a:lnTo>
                    <a:pt x="685" y="2860"/>
                  </a:lnTo>
                  <a:lnTo>
                    <a:pt x="484" y="1934"/>
                  </a:lnTo>
                  <a:lnTo>
                    <a:pt x="323" y="967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4"/>
            <p:cNvSpPr/>
            <p:nvPr/>
          </p:nvSpPr>
          <p:spPr>
            <a:xfrm>
              <a:off x="1173046" y="3024432"/>
              <a:ext cx="309110" cy="497031"/>
            </a:xfrm>
            <a:custGeom>
              <a:avLst/>
              <a:gdLst/>
              <a:ahLst/>
              <a:cxnLst/>
              <a:rect l="l" t="t" r="r" b="b"/>
              <a:pathLst>
                <a:path w="5035" h="8096" extrusionOk="0">
                  <a:moveTo>
                    <a:pt x="242" y="1"/>
                  </a:moveTo>
                  <a:lnTo>
                    <a:pt x="0" y="81"/>
                  </a:lnTo>
                  <a:lnTo>
                    <a:pt x="363" y="1209"/>
                  </a:lnTo>
                  <a:lnTo>
                    <a:pt x="806" y="2296"/>
                  </a:lnTo>
                  <a:lnTo>
                    <a:pt x="1329" y="3384"/>
                  </a:lnTo>
                  <a:lnTo>
                    <a:pt x="1893" y="4391"/>
                  </a:lnTo>
                  <a:lnTo>
                    <a:pt x="2538" y="5397"/>
                  </a:lnTo>
                  <a:lnTo>
                    <a:pt x="3263" y="6364"/>
                  </a:lnTo>
                  <a:lnTo>
                    <a:pt x="4028" y="7250"/>
                  </a:lnTo>
                  <a:lnTo>
                    <a:pt x="4874" y="8096"/>
                  </a:lnTo>
                  <a:lnTo>
                    <a:pt x="5035" y="7935"/>
                  </a:lnTo>
                  <a:lnTo>
                    <a:pt x="4229" y="7089"/>
                  </a:lnTo>
                  <a:lnTo>
                    <a:pt x="3464" y="6203"/>
                  </a:lnTo>
                  <a:lnTo>
                    <a:pt x="2739" y="5277"/>
                  </a:lnTo>
                  <a:lnTo>
                    <a:pt x="2095" y="4270"/>
                  </a:lnTo>
                  <a:lnTo>
                    <a:pt x="1531" y="3263"/>
                  </a:lnTo>
                  <a:lnTo>
                    <a:pt x="1048" y="2216"/>
                  </a:lnTo>
                  <a:lnTo>
                    <a:pt x="605" y="1128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4"/>
            <p:cNvSpPr/>
            <p:nvPr/>
          </p:nvSpPr>
          <p:spPr>
            <a:xfrm>
              <a:off x="1635391" y="3625278"/>
              <a:ext cx="1253690" cy="212663"/>
            </a:xfrm>
            <a:custGeom>
              <a:avLst/>
              <a:gdLst/>
              <a:ahLst/>
              <a:cxnLst/>
              <a:rect l="l" t="t" r="r" b="b"/>
              <a:pathLst>
                <a:path w="20421" h="3464" extrusionOk="0">
                  <a:moveTo>
                    <a:pt x="20259" y="0"/>
                  </a:moveTo>
                  <a:lnTo>
                    <a:pt x="19695" y="403"/>
                  </a:lnTo>
                  <a:lnTo>
                    <a:pt x="19091" y="725"/>
                  </a:lnTo>
                  <a:lnTo>
                    <a:pt x="18527" y="1088"/>
                  </a:lnTo>
                  <a:lnTo>
                    <a:pt x="17883" y="1370"/>
                  </a:lnTo>
                  <a:lnTo>
                    <a:pt x="17279" y="1652"/>
                  </a:lnTo>
                  <a:lnTo>
                    <a:pt x="16675" y="1934"/>
                  </a:lnTo>
                  <a:lnTo>
                    <a:pt x="16030" y="2175"/>
                  </a:lnTo>
                  <a:lnTo>
                    <a:pt x="15386" y="2377"/>
                  </a:lnTo>
                  <a:lnTo>
                    <a:pt x="14741" y="2578"/>
                  </a:lnTo>
                  <a:lnTo>
                    <a:pt x="14097" y="2739"/>
                  </a:lnTo>
                  <a:lnTo>
                    <a:pt x="13412" y="2860"/>
                  </a:lnTo>
                  <a:lnTo>
                    <a:pt x="12728" y="2981"/>
                  </a:lnTo>
                  <a:lnTo>
                    <a:pt x="12083" y="3061"/>
                  </a:lnTo>
                  <a:lnTo>
                    <a:pt x="11399" y="3142"/>
                  </a:lnTo>
                  <a:lnTo>
                    <a:pt x="10714" y="3182"/>
                  </a:lnTo>
                  <a:lnTo>
                    <a:pt x="10029" y="3182"/>
                  </a:lnTo>
                  <a:lnTo>
                    <a:pt x="8700" y="3142"/>
                  </a:lnTo>
                  <a:lnTo>
                    <a:pt x="7411" y="3021"/>
                  </a:lnTo>
                  <a:lnTo>
                    <a:pt x="6123" y="2779"/>
                  </a:lnTo>
                  <a:lnTo>
                    <a:pt x="4874" y="2457"/>
                  </a:lnTo>
                  <a:lnTo>
                    <a:pt x="3626" y="2014"/>
                  </a:lnTo>
                  <a:lnTo>
                    <a:pt x="2417" y="1531"/>
                  </a:lnTo>
                  <a:lnTo>
                    <a:pt x="1249" y="927"/>
                  </a:lnTo>
                  <a:lnTo>
                    <a:pt x="122" y="242"/>
                  </a:lnTo>
                  <a:lnTo>
                    <a:pt x="1" y="443"/>
                  </a:lnTo>
                  <a:lnTo>
                    <a:pt x="565" y="806"/>
                  </a:lnTo>
                  <a:lnTo>
                    <a:pt x="1128" y="1168"/>
                  </a:lnTo>
                  <a:lnTo>
                    <a:pt x="2337" y="1732"/>
                  </a:lnTo>
                  <a:lnTo>
                    <a:pt x="3545" y="2256"/>
                  </a:lnTo>
                  <a:lnTo>
                    <a:pt x="4793" y="2699"/>
                  </a:lnTo>
                  <a:lnTo>
                    <a:pt x="6042" y="3021"/>
                  </a:lnTo>
                  <a:lnTo>
                    <a:pt x="7371" y="3263"/>
                  </a:lnTo>
                  <a:lnTo>
                    <a:pt x="8660" y="3383"/>
                  </a:lnTo>
                  <a:lnTo>
                    <a:pt x="10029" y="3464"/>
                  </a:lnTo>
                  <a:lnTo>
                    <a:pt x="10714" y="3424"/>
                  </a:lnTo>
                  <a:lnTo>
                    <a:pt x="11399" y="3383"/>
                  </a:lnTo>
                  <a:lnTo>
                    <a:pt x="12083" y="3343"/>
                  </a:lnTo>
                  <a:lnTo>
                    <a:pt x="12768" y="3222"/>
                  </a:lnTo>
                  <a:lnTo>
                    <a:pt x="13453" y="3101"/>
                  </a:lnTo>
                  <a:lnTo>
                    <a:pt x="14137" y="2981"/>
                  </a:lnTo>
                  <a:lnTo>
                    <a:pt x="14782" y="2820"/>
                  </a:lnTo>
                  <a:lnTo>
                    <a:pt x="15466" y="2618"/>
                  </a:lnTo>
                  <a:lnTo>
                    <a:pt x="16111" y="2417"/>
                  </a:lnTo>
                  <a:lnTo>
                    <a:pt x="16755" y="2175"/>
                  </a:lnTo>
                  <a:lnTo>
                    <a:pt x="17400" y="1893"/>
                  </a:lnTo>
                  <a:lnTo>
                    <a:pt x="18004" y="1611"/>
                  </a:lnTo>
                  <a:lnTo>
                    <a:pt x="18608" y="1289"/>
                  </a:lnTo>
                  <a:lnTo>
                    <a:pt x="19212" y="967"/>
                  </a:lnTo>
                  <a:lnTo>
                    <a:pt x="19816" y="604"/>
                  </a:lnTo>
                  <a:lnTo>
                    <a:pt x="20420" y="202"/>
                  </a:lnTo>
                  <a:lnTo>
                    <a:pt x="20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4"/>
            <p:cNvSpPr/>
            <p:nvPr/>
          </p:nvSpPr>
          <p:spPr>
            <a:xfrm>
              <a:off x="1056830" y="2307371"/>
              <a:ext cx="225064" cy="225064"/>
            </a:xfrm>
            <a:custGeom>
              <a:avLst/>
              <a:gdLst/>
              <a:ahLst/>
              <a:cxnLst/>
              <a:rect l="l" t="t" r="r" b="b"/>
              <a:pathLst>
                <a:path w="3666" h="3666" extrusionOk="0">
                  <a:moveTo>
                    <a:pt x="1813" y="1"/>
                  </a:moveTo>
                  <a:lnTo>
                    <a:pt x="1450" y="41"/>
                  </a:lnTo>
                  <a:lnTo>
                    <a:pt x="1128" y="162"/>
                  </a:lnTo>
                  <a:lnTo>
                    <a:pt x="806" y="323"/>
                  </a:lnTo>
                  <a:lnTo>
                    <a:pt x="564" y="565"/>
                  </a:lnTo>
                  <a:lnTo>
                    <a:pt x="323" y="806"/>
                  </a:lnTo>
                  <a:lnTo>
                    <a:pt x="162" y="1129"/>
                  </a:lnTo>
                  <a:lnTo>
                    <a:pt x="41" y="1491"/>
                  </a:lnTo>
                  <a:lnTo>
                    <a:pt x="0" y="1853"/>
                  </a:lnTo>
                  <a:lnTo>
                    <a:pt x="41" y="2216"/>
                  </a:lnTo>
                  <a:lnTo>
                    <a:pt x="162" y="2538"/>
                  </a:lnTo>
                  <a:lnTo>
                    <a:pt x="323" y="2860"/>
                  </a:lnTo>
                  <a:lnTo>
                    <a:pt x="564" y="3142"/>
                  </a:lnTo>
                  <a:lnTo>
                    <a:pt x="806" y="3344"/>
                  </a:lnTo>
                  <a:lnTo>
                    <a:pt x="1128" y="3505"/>
                  </a:lnTo>
                  <a:lnTo>
                    <a:pt x="1450" y="3626"/>
                  </a:lnTo>
                  <a:lnTo>
                    <a:pt x="1813" y="3666"/>
                  </a:lnTo>
                  <a:lnTo>
                    <a:pt x="2216" y="3626"/>
                  </a:lnTo>
                  <a:lnTo>
                    <a:pt x="2538" y="3505"/>
                  </a:lnTo>
                  <a:lnTo>
                    <a:pt x="2860" y="3344"/>
                  </a:lnTo>
                  <a:lnTo>
                    <a:pt x="3102" y="3142"/>
                  </a:lnTo>
                  <a:lnTo>
                    <a:pt x="3343" y="2860"/>
                  </a:lnTo>
                  <a:lnTo>
                    <a:pt x="3504" y="2538"/>
                  </a:lnTo>
                  <a:lnTo>
                    <a:pt x="3625" y="2216"/>
                  </a:lnTo>
                  <a:lnTo>
                    <a:pt x="3665" y="1853"/>
                  </a:lnTo>
                  <a:lnTo>
                    <a:pt x="3625" y="1491"/>
                  </a:lnTo>
                  <a:lnTo>
                    <a:pt x="3504" y="1129"/>
                  </a:lnTo>
                  <a:lnTo>
                    <a:pt x="3343" y="806"/>
                  </a:lnTo>
                  <a:lnTo>
                    <a:pt x="3102" y="565"/>
                  </a:lnTo>
                  <a:lnTo>
                    <a:pt x="2860" y="323"/>
                  </a:lnTo>
                  <a:lnTo>
                    <a:pt x="2538" y="162"/>
                  </a:lnTo>
                  <a:lnTo>
                    <a:pt x="2216" y="41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4"/>
            <p:cNvSpPr/>
            <p:nvPr/>
          </p:nvSpPr>
          <p:spPr>
            <a:xfrm>
              <a:off x="2542829" y="1533461"/>
              <a:ext cx="333851" cy="333851"/>
            </a:xfrm>
            <a:custGeom>
              <a:avLst/>
              <a:gdLst/>
              <a:ahLst/>
              <a:cxnLst/>
              <a:rect l="l" t="t" r="r" b="b"/>
              <a:pathLst>
                <a:path w="5438" h="5438" extrusionOk="0">
                  <a:moveTo>
                    <a:pt x="2417" y="1"/>
                  </a:moveTo>
                  <a:lnTo>
                    <a:pt x="2175" y="41"/>
                  </a:lnTo>
                  <a:lnTo>
                    <a:pt x="1894" y="122"/>
                  </a:lnTo>
                  <a:lnTo>
                    <a:pt x="1652" y="202"/>
                  </a:lnTo>
                  <a:lnTo>
                    <a:pt x="1410" y="323"/>
                  </a:lnTo>
                  <a:lnTo>
                    <a:pt x="1169" y="484"/>
                  </a:lnTo>
                  <a:lnTo>
                    <a:pt x="967" y="605"/>
                  </a:lnTo>
                  <a:lnTo>
                    <a:pt x="766" y="806"/>
                  </a:lnTo>
                  <a:lnTo>
                    <a:pt x="605" y="1008"/>
                  </a:lnTo>
                  <a:lnTo>
                    <a:pt x="444" y="1209"/>
                  </a:lnTo>
                  <a:lnTo>
                    <a:pt x="323" y="1410"/>
                  </a:lnTo>
                  <a:lnTo>
                    <a:pt x="202" y="1652"/>
                  </a:lnTo>
                  <a:lnTo>
                    <a:pt x="121" y="1894"/>
                  </a:lnTo>
                  <a:lnTo>
                    <a:pt x="41" y="2176"/>
                  </a:lnTo>
                  <a:lnTo>
                    <a:pt x="1" y="2458"/>
                  </a:lnTo>
                  <a:lnTo>
                    <a:pt x="1" y="2699"/>
                  </a:lnTo>
                  <a:lnTo>
                    <a:pt x="1" y="2981"/>
                  </a:lnTo>
                  <a:lnTo>
                    <a:pt x="41" y="3263"/>
                  </a:lnTo>
                  <a:lnTo>
                    <a:pt x="121" y="3545"/>
                  </a:lnTo>
                  <a:lnTo>
                    <a:pt x="202" y="3787"/>
                  </a:lnTo>
                  <a:lnTo>
                    <a:pt x="323" y="4028"/>
                  </a:lnTo>
                  <a:lnTo>
                    <a:pt x="444" y="4230"/>
                  </a:lnTo>
                  <a:lnTo>
                    <a:pt x="605" y="4431"/>
                  </a:lnTo>
                  <a:lnTo>
                    <a:pt x="766" y="4632"/>
                  </a:lnTo>
                  <a:lnTo>
                    <a:pt x="967" y="4834"/>
                  </a:lnTo>
                  <a:lnTo>
                    <a:pt x="1169" y="4955"/>
                  </a:lnTo>
                  <a:lnTo>
                    <a:pt x="1410" y="5116"/>
                  </a:lnTo>
                  <a:lnTo>
                    <a:pt x="1652" y="5237"/>
                  </a:lnTo>
                  <a:lnTo>
                    <a:pt x="1894" y="5317"/>
                  </a:lnTo>
                  <a:lnTo>
                    <a:pt x="2175" y="5398"/>
                  </a:lnTo>
                  <a:lnTo>
                    <a:pt x="2417" y="5438"/>
                  </a:lnTo>
                  <a:lnTo>
                    <a:pt x="2981" y="5438"/>
                  </a:lnTo>
                  <a:lnTo>
                    <a:pt x="3263" y="5398"/>
                  </a:lnTo>
                  <a:lnTo>
                    <a:pt x="3505" y="5317"/>
                  </a:lnTo>
                  <a:lnTo>
                    <a:pt x="3746" y="5237"/>
                  </a:lnTo>
                  <a:lnTo>
                    <a:pt x="3988" y="5116"/>
                  </a:lnTo>
                  <a:lnTo>
                    <a:pt x="4230" y="4955"/>
                  </a:lnTo>
                  <a:lnTo>
                    <a:pt x="4431" y="4834"/>
                  </a:lnTo>
                  <a:lnTo>
                    <a:pt x="4632" y="4632"/>
                  </a:lnTo>
                  <a:lnTo>
                    <a:pt x="4793" y="4431"/>
                  </a:lnTo>
                  <a:lnTo>
                    <a:pt x="4954" y="4230"/>
                  </a:lnTo>
                  <a:lnTo>
                    <a:pt x="5116" y="4028"/>
                  </a:lnTo>
                  <a:lnTo>
                    <a:pt x="5196" y="3787"/>
                  </a:lnTo>
                  <a:lnTo>
                    <a:pt x="5317" y="3545"/>
                  </a:lnTo>
                  <a:lnTo>
                    <a:pt x="5357" y="3263"/>
                  </a:lnTo>
                  <a:lnTo>
                    <a:pt x="5397" y="2981"/>
                  </a:lnTo>
                  <a:lnTo>
                    <a:pt x="5438" y="2699"/>
                  </a:lnTo>
                  <a:lnTo>
                    <a:pt x="5397" y="2458"/>
                  </a:lnTo>
                  <a:lnTo>
                    <a:pt x="5357" y="2176"/>
                  </a:lnTo>
                  <a:lnTo>
                    <a:pt x="5317" y="1894"/>
                  </a:lnTo>
                  <a:lnTo>
                    <a:pt x="5196" y="1652"/>
                  </a:lnTo>
                  <a:lnTo>
                    <a:pt x="5116" y="1410"/>
                  </a:lnTo>
                  <a:lnTo>
                    <a:pt x="4954" y="1209"/>
                  </a:lnTo>
                  <a:lnTo>
                    <a:pt x="4793" y="1008"/>
                  </a:lnTo>
                  <a:lnTo>
                    <a:pt x="4632" y="806"/>
                  </a:lnTo>
                  <a:lnTo>
                    <a:pt x="4431" y="605"/>
                  </a:lnTo>
                  <a:lnTo>
                    <a:pt x="4230" y="484"/>
                  </a:lnTo>
                  <a:lnTo>
                    <a:pt x="3988" y="323"/>
                  </a:lnTo>
                  <a:lnTo>
                    <a:pt x="3746" y="202"/>
                  </a:lnTo>
                  <a:lnTo>
                    <a:pt x="3505" y="122"/>
                  </a:lnTo>
                  <a:lnTo>
                    <a:pt x="3263" y="41"/>
                  </a:lnTo>
                  <a:lnTo>
                    <a:pt x="2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4"/>
            <p:cNvSpPr/>
            <p:nvPr/>
          </p:nvSpPr>
          <p:spPr>
            <a:xfrm>
              <a:off x="3287086" y="2660990"/>
              <a:ext cx="155813" cy="153358"/>
            </a:xfrm>
            <a:custGeom>
              <a:avLst/>
              <a:gdLst/>
              <a:ahLst/>
              <a:cxnLst/>
              <a:rect l="l" t="t" r="r" b="b"/>
              <a:pathLst>
                <a:path w="2538" h="2498" extrusionOk="0">
                  <a:moveTo>
                    <a:pt x="1007" y="0"/>
                  </a:moveTo>
                  <a:lnTo>
                    <a:pt x="766" y="81"/>
                  </a:lnTo>
                  <a:lnTo>
                    <a:pt x="564" y="202"/>
                  </a:lnTo>
                  <a:lnTo>
                    <a:pt x="363" y="363"/>
                  </a:lnTo>
                  <a:lnTo>
                    <a:pt x="202" y="564"/>
                  </a:lnTo>
                  <a:lnTo>
                    <a:pt x="121" y="765"/>
                  </a:lnTo>
                  <a:lnTo>
                    <a:pt x="41" y="1007"/>
                  </a:lnTo>
                  <a:lnTo>
                    <a:pt x="0" y="1249"/>
                  </a:lnTo>
                  <a:lnTo>
                    <a:pt x="41" y="1490"/>
                  </a:lnTo>
                  <a:lnTo>
                    <a:pt x="121" y="1732"/>
                  </a:lnTo>
                  <a:lnTo>
                    <a:pt x="202" y="1974"/>
                  </a:lnTo>
                  <a:lnTo>
                    <a:pt x="363" y="2135"/>
                  </a:lnTo>
                  <a:lnTo>
                    <a:pt x="564" y="2296"/>
                  </a:lnTo>
                  <a:lnTo>
                    <a:pt x="766" y="2417"/>
                  </a:lnTo>
                  <a:lnTo>
                    <a:pt x="1007" y="2497"/>
                  </a:lnTo>
                  <a:lnTo>
                    <a:pt x="1531" y="2497"/>
                  </a:lnTo>
                  <a:lnTo>
                    <a:pt x="1772" y="2417"/>
                  </a:lnTo>
                  <a:lnTo>
                    <a:pt x="1974" y="2296"/>
                  </a:lnTo>
                  <a:lnTo>
                    <a:pt x="2175" y="2135"/>
                  </a:lnTo>
                  <a:lnTo>
                    <a:pt x="2296" y="1974"/>
                  </a:lnTo>
                  <a:lnTo>
                    <a:pt x="2417" y="1732"/>
                  </a:lnTo>
                  <a:lnTo>
                    <a:pt x="2497" y="1490"/>
                  </a:lnTo>
                  <a:lnTo>
                    <a:pt x="2538" y="1249"/>
                  </a:lnTo>
                  <a:lnTo>
                    <a:pt x="2497" y="1007"/>
                  </a:lnTo>
                  <a:lnTo>
                    <a:pt x="2417" y="765"/>
                  </a:lnTo>
                  <a:lnTo>
                    <a:pt x="2296" y="564"/>
                  </a:lnTo>
                  <a:lnTo>
                    <a:pt x="2175" y="363"/>
                  </a:lnTo>
                  <a:lnTo>
                    <a:pt x="1974" y="202"/>
                  </a:lnTo>
                  <a:lnTo>
                    <a:pt x="1772" y="81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4"/>
            <p:cNvSpPr/>
            <p:nvPr/>
          </p:nvSpPr>
          <p:spPr>
            <a:xfrm>
              <a:off x="1343655" y="2636249"/>
              <a:ext cx="56911" cy="54455"/>
            </a:xfrm>
            <a:custGeom>
              <a:avLst/>
              <a:gdLst/>
              <a:ahLst/>
              <a:cxnLst/>
              <a:rect l="l" t="t" r="r" b="b"/>
              <a:pathLst>
                <a:path w="927" h="887" extrusionOk="0">
                  <a:moveTo>
                    <a:pt x="443" y="0"/>
                  </a:moveTo>
                  <a:lnTo>
                    <a:pt x="282" y="41"/>
                  </a:lnTo>
                  <a:lnTo>
                    <a:pt x="161" y="121"/>
                  </a:lnTo>
                  <a:lnTo>
                    <a:pt x="41" y="242"/>
                  </a:lnTo>
                  <a:lnTo>
                    <a:pt x="0" y="443"/>
                  </a:lnTo>
                  <a:lnTo>
                    <a:pt x="41" y="605"/>
                  </a:lnTo>
                  <a:lnTo>
                    <a:pt x="161" y="766"/>
                  </a:lnTo>
                  <a:lnTo>
                    <a:pt x="282" y="846"/>
                  </a:lnTo>
                  <a:lnTo>
                    <a:pt x="443" y="886"/>
                  </a:lnTo>
                  <a:lnTo>
                    <a:pt x="645" y="846"/>
                  </a:lnTo>
                  <a:lnTo>
                    <a:pt x="766" y="766"/>
                  </a:lnTo>
                  <a:lnTo>
                    <a:pt x="886" y="605"/>
                  </a:lnTo>
                  <a:lnTo>
                    <a:pt x="927" y="443"/>
                  </a:lnTo>
                  <a:lnTo>
                    <a:pt x="886" y="242"/>
                  </a:lnTo>
                  <a:lnTo>
                    <a:pt x="766" y="121"/>
                  </a:lnTo>
                  <a:lnTo>
                    <a:pt x="645" y="41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4"/>
            <p:cNvSpPr/>
            <p:nvPr/>
          </p:nvSpPr>
          <p:spPr>
            <a:xfrm>
              <a:off x="2985405" y="1711499"/>
              <a:ext cx="54455" cy="5445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4" y="1"/>
                  </a:moveTo>
                  <a:lnTo>
                    <a:pt x="283" y="41"/>
                  </a:lnTo>
                  <a:lnTo>
                    <a:pt x="122" y="162"/>
                  </a:lnTo>
                  <a:lnTo>
                    <a:pt x="41" y="283"/>
                  </a:lnTo>
                  <a:lnTo>
                    <a:pt x="1" y="444"/>
                  </a:lnTo>
                  <a:lnTo>
                    <a:pt x="41" y="645"/>
                  </a:lnTo>
                  <a:lnTo>
                    <a:pt x="122" y="766"/>
                  </a:lnTo>
                  <a:lnTo>
                    <a:pt x="283" y="887"/>
                  </a:lnTo>
                  <a:lnTo>
                    <a:pt x="605" y="887"/>
                  </a:lnTo>
                  <a:lnTo>
                    <a:pt x="766" y="766"/>
                  </a:lnTo>
                  <a:lnTo>
                    <a:pt x="847" y="645"/>
                  </a:lnTo>
                  <a:lnTo>
                    <a:pt x="887" y="444"/>
                  </a:lnTo>
                  <a:lnTo>
                    <a:pt x="847" y="283"/>
                  </a:lnTo>
                  <a:lnTo>
                    <a:pt x="766" y="162"/>
                  </a:ln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4"/>
            <p:cNvSpPr/>
            <p:nvPr/>
          </p:nvSpPr>
          <p:spPr>
            <a:xfrm>
              <a:off x="3282113" y="2027975"/>
              <a:ext cx="123705" cy="311627"/>
            </a:xfrm>
            <a:custGeom>
              <a:avLst/>
              <a:gdLst/>
              <a:ahLst/>
              <a:cxnLst/>
              <a:rect l="l" t="t" r="r" b="b"/>
              <a:pathLst>
                <a:path w="2015" h="5076" extrusionOk="0">
                  <a:moveTo>
                    <a:pt x="1491" y="1"/>
                  </a:moveTo>
                  <a:lnTo>
                    <a:pt x="1088" y="283"/>
                  </a:lnTo>
                  <a:lnTo>
                    <a:pt x="766" y="605"/>
                  </a:lnTo>
                  <a:lnTo>
                    <a:pt x="524" y="1008"/>
                  </a:lnTo>
                  <a:lnTo>
                    <a:pt x="323" y="1410"/>
                  </a:lnTo>
                  <a:lnTo>
                    <a:pt x="202" y="1813"/>
                  </a:lnTo>
                  <a:lnTo>
                    <a:pt x="81" y="2216"/>
                  </a:lnTo>
                  <a:lnTo>
                    <a:pt x="41" y="2659"/>
                  </a:lnTo>
                  <a:lnTo>
                    <a:pt x="1" y="3062"/>
                  </a:lnTo>
                  <a:lnTo>
                    <a:pt x="41" y="3867"/>
                  </a:lnTo>
                  <a:lnTo>
                    <a:pt x="122" y="4471"/>
                  </a:lnTo>
                  <a:lnTo>
                    <a:pt x="202" y="4914"/>
                  </a:lnTo>
                  <a:lnTo>
                    <a:pt x="242" y="5075"/>
                  </a:lnTo>
                  <a:lnTo>
                    <a:pt x="766" y="4632"/>
                  </a:lnTo>
                  <a:lnTo>
                    <a:pt x="1169" y="4189"/>
                  </a:lnTo>
                  <a:lnTo>
                    <a:pt x="1491" y="3706"/>
                  </a:lnTo>
                  <a:lnTo>
                    <a:pt x="1692" y="3263"/>
                  </a:lnTo>
                  <a:lnTo>
                    <a:pt x="1853" y="2820"/>
                  </a:lnTo>
                  <a:lnTo>
                    <a:pt x="1974" y="2417"/>
                  </a:lnTo>
                  <a:lnTo>
                    <a:pt x="2015" y="2015"/>
                  </a:lnTo>
                  <a:lnTo>
                    <a:pt x="2015" y="1612"/>
                  </a:lnTo>
                  <a:lnTo>
                    <a:pt x="1974" y="1290"/>
                  </a:lnTo>
                  <a:lnTo>
                    <a:pt x="1894" y="967"/>
                  </a:lnTo>
                  <a:lnTo>
                    <a:pt x="1733" y="444"/>
                  </a:lnTo>
                  <a:lnTo>
                    <a:pt x="1572" y="122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4"/>
            <p:cNvSpPr/>
            <p:nvPr/>
          </p:nvSpPr>
          <p:spPr>
            <a:xfrm>
              <a:off x="3039798" y="2359309"/>
              <a:ext cx="301743" cy="141018"/>
            </a:xfrm>
            <a:custGeom>
              <a:avLst/>
              <a:gdLst/>
              <a:ahLst/>
              <a:cxnLst/>
              <a:rect l="l" t="t" r="r" b="b"/>
              <a:pathLst>
                <a:path w="4915" h="2297" extrusionOk="0">
                  <a:moveTo>
                    <a:pt x="927" y="1"/>
                  </a:moveTo>
                  <a:lnTo>
                    <a:pt x="444" y="81"/>
                  </a:lnTo>
                  <a:lnTo>
                    <a:pt x="1" y="242"/>
                  </a:lnTo>
                  <a:lnTo>
                    <a:pt x="41" y="403"/>
                  </a:lnTo>
                  <a:lnTo>
                    <a:pt x="243" y="685"/>
                  </a:lnTo>
                  <a:lnTo>
                    <a:pt x="565" y="1128"/>
                  </a:lnTo>
                  <a:lnTo>
                    <a:pt x="806" y="1370"/>
                  </a:lnTo>
                  <a:lnTo>
                    <a:pt x="1088" y="1571"/>
                  </a:lnTo>
                  <a:lnTo>
                    <a:pt x="1370" y="1813"/>
                  </a:lnTo>
                  <a:lnTo>
                    <a:pt x="1733" y="1974"/>
                  </a:lnTo>
                  <a:lnTo>
                    <a:pt x="2135" y="2135"/>
                  </a:lnTo>
                  <a:lnTo>
                    <a:pt x="2578" y="2256"/>
                  </a:lnTo>
                  <a:lnTo>
                    <a:pt x="3102" y="2296"/>
                  </a:lnTo>
                  <a:lnTo>
                    <a:pt x="3666" y="2296"/>
                  </a:lnTo>
                  <a:lnTo>
                    <a:pt x="4270" y="2216"/>
                  </a:lnTo>
                  <a:lnTo>
                    <a:pt x="4914" y="2055"/>
                  </a:lnTo>
                  <a:lnTo>
                    <a:pt x="4794" y="1934"/>
                  </a:lnTo>
                  <a:lnTo>
                    <a:pt x="4512" y="1612"/>
                  </a:lnTo>
                  <a:lnTo>
                    <a:pt x="4028" y="1209"/>
                  </a:lnTo>
                  <a:lnTo>
                    <a:pt x="3384" y="726"/>
                  </a:lnTo>
                  <a:lnTo>
                    <a:pt x="3022" y="524"/>
                  </a:lnTo>
                  <a:lnTo>
                    <a:pt x="2619" y="323"/>
                  </a:lnTo>
                  <a:lnTo>
                    <a:pt x="2216" y="162"/>
                  </a:lnTo>
                  <a:lnTo>
                    <a:pt x="1813" y="81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4"/>
            <p:cNvSpPr/>
            <p:nvPr/>
          </p:nvSpPr>
          <p:spPr>
            <a:xfrm>
              <a:off x="1509291" y="1825258"/>
              <a:ext cx="319055" cy="121188"/>
            </a:xfrm>
            <a:custGeom>
              <a:avLst/>
              <a:gdLst/>
              <a:ahLst/>
              <a:cxnLst/>
              <a:rect l="l" t="t" r="r" b="b"/>
              <a:pathLst>
                <a:path w="5197" h="1974" extrusionOk="0">
                  <a:moveTo>
                    <a:pt x="3021" y="0"/>
                  </a:moveTo>
                  <a:lnTo>
                    <a:pt x="2619" y="81"/>
                  </a:lnTo>
                  <a:lnTo>
                    <a:pt x="2176" y="202"/>
                  </a:lnTo>
                  <a:lnTo>
                    <a:pt x="1773" y="322"/>
                  </a:lnTo>
                  <a:lnTo>
                    <a:pt x="1088" y="604"/>
                  </a:lnTo>
                  <a:lnTo>
                    <a:pt x="524" y="927"/>
                  </a:lnTo>
                  <a:lnTo>
                    <a:pt x="162" y="1168"/>
                  </a:lnTo>
                  <a:lnTo>
                    <a:pt x="1" y="1289"/>
                  </a:lnTo>
                  <a:lnTo>
                    <a:pt x="605" y="1571"/>
                  </a:lnTo>
                  <a:lnTo>
                    <a:pt x="1209" y="1772"/>
                  </a:lnTo>
                  <a:lnTo>
                    <a:pt x="1733" y="1933"/>
                  </a:lnTo>
                  <a:lnTo>
                    <a:pt x="2216" y="1974"/>
                  </a:lnTo>
                  <a:lnTo>
                    <a:pt x="2699" y="1974"/>
                  </a:lnTo>
                  <a:lnTo>
                    <a:pt x="3142" y="1893"/>
                  </a:lnTo>
                  <a:lnTo>
                    <a:pt x="3505" y="1772"/>
                  </a:lnTo>
                  <a:lnTo>
                    <a:pt x="3867" y="1652"/>
                  </a:lnTo>
                  <a:lnTo>
                    <a:pt x="4189" y="1490"/>
                  </a:lnTo>
                  <a:lnTo>
                    <a:pt x="4431" y="1289"/>
                  </a:lnTo>
                  <a:lnTo>
                    <a:pt x="4874" y="967"/>
                  </a:lnTo>
                  <a:lnTo>
                    <a:pt x="5116" y="685"/>
                  </a:lnTo>
                  <a:lnTo>
                    <a:pt x="5196" y="564"/>
                  </a:lnTo>
                  <a:lnTo>
                    <a:pt x="4793" y="322"/>
                  </a:lnTo>
                  <a:lnTo>
                    <a:pt x="4350" y="161"/>
                  </a:lnTo>
                  <a:lnTo>
                    <a:pt x="3907" y="41"/>
                  </a:lnTo>
                  <a:lnTo>
                    <a:pt x="3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4"/>
            <p:cNvSpPr/>
            <p:nvPr/>
          </p:nvSpPr>
          <p:spPr>
            <a:xfrm>
              <a:off x="1323887" y="1674418"/>
              <a:ext cx="113760" cy="323967"/>
            </a:xfrm>
            <a:custGeom>
              <a:avLst/>
              <a:gdLst/>
              <a:ahLst/>
              <a:cxnLst/>
              <a:rect l="l" t="t" r="r" b="b"/>
              <a:pathLst>
                <a:path w="1853" h="5277" extrusionOk="0">
                  <a:moveTo>
                    <a:pt x="967" y="0"/>
                  </a:moveTo>
                  <a:lnTo>
                    <a:pt x="886" y="121"/>
                  </a:lnTo>
                  <a:lnTo>
                    <a:pt x="645" y="403"/>
                  </a:lnTo>
                  <a:lnTo>
                    <a:pt x="363" y="887"/>
                  </a:lnTo>
                  <a:lnTo>
                    <a:pt x="242" y="1168"/>
                  </a:lnTo>
                  <a:lnTo>
                    <a:pt x="121" y="1491"/>
                  </a:lnTo>
                  <a:lnTo>
                    <a:pt x="40" y="1853"/>
                  </a:lnTo>
                  <a:lnTo>
                    <a:pt x="0" y="2256"/>
                  </a:lnTo>
                  <a:lnTo>
                    <a:pt x="0" y="2699"/>
                  </a:lnTo>
                  <a:lnTo>
                    <a:pt x="40" y="3182"/>
                  </a:lnTo>
                  <a:lnTo>
                    <a:pt x="161" y="3666"/>
                  </a:lnTo>
                  <a:lnTo>
                    <a:pt x="403" y="4149"/>
                  </a:lnTo>
                  <a:lnTo>
                    <a:pt x="685" y="4713"/>
                  </a:lnTo>
                  <a:lnTo>
                    <a:pt x="1088" y="5276"/>
                  </a:lnTo>
                  <a:lnTo>
                    <a:pt x="1168" y="5115"/>
                  </a:lnTo>
                  <a:lnTo>
                    <a:pt x="1329" y="4713"/>
                  </a:lnTo>
                  <a:lnTo>
                    <a:pt x="1571" y="4109"/>
                  </a:lnTo>
                  <a:lnTo>
                    <a:pt x="1732" y="3343"/>
                  </a:lnTo>
                  <a:lnTo>
                    <a:pt x="1813" y="2941"/>
                  </a:lnTo>
                  <a:lnTo>
                    <a:pt x="1853" y="2498"/>
                  </a:lnTo>
                  <a:lnTo>
                    <a:pt x="1853" y="2095"/>
                  </a:lnTo>
                  <a:lnTo>
                    <a:pt x="1813" y="1652"/>
                  </a:lnTo>
                  <a:lnTo>
                    <a:pt x="1692" y="1209"/>
                  </a:lnTo>
                  <a:lnTo>
                    <a:pt x="1531" y="806"/>
                  </a:lnTo>
                  <a:lnTo>
                    <a:pt x="1289" y="403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4"/>
            <p:cNvSpPr/>
            <p:nvPr/>
          </p:nvSpPr>
          <p:spPr>
            <a:xfrm>
              <a:off x="2021118" y="3647502"/>
              <a:ext cx="279457" cy="168215"/>
            </a:xfrm>
            <a:custGeom>
              <a:avLst/>
              <a:gdLst/>
              <a:ahLst/>
              <a:cxnLst/>
              <a:rect l="l" t="t" r="r" b="b"/>
              <a:pathLst>
                <a:path w="4552" h="2740" extrusionOk="0">
                  <a:moveTo>
                    <a:pt x="1048" y="1"/>
                  </a:moveTo>
                  <a:lnTo>
                    <a:pt x="484" y="41"/>
                  </a:lnTo>
                  <a:lnTo>
                    <a:pt x="121" y="81"/>
                  </a:lnTo>
                  <a:lnTo>
                    <a:pt x="1" y="122"/>
                  </a:lnTo>
                  <a:lnTo>
                    <a:pt x="162" y="565"/>
                  </a:lnTo>
                  <a:lnTo>
                    <a:pt x="403" y="967"/>
                  </a:lnTo>
                  <a:lnTo>
                    <a:pt x="685" y="1330"/>
                  </a:lnTo>
                  <a:lnTo>
                    <a:pt x="1008" y="1652"/>
                  </a:lnTo>
                  <a:lnTo>
                    <a:pt x="1370" y="1894"/>
                  </a:lnTo>
                  <a:lnTo>
                    <a:pt x="1773" y="2095"/>
                  </a:lnTo>
                  <a:lnTo>
                    <a:pt x="2135" y="2256"/>
                  </a:lnTo>
                  <a:lnTo>
                    <a:pt x="2538" y="2417"/>
                  </a:lnTo>
                  <a:lnTo>
                    <a:pt x="3303" y="2578"/>
                  </a:lnTo>
                  <a:lnTo>
                    <a:pt x="3948" y="2699"/>
                  </a:lnTo>
                  <a:lnTo>
                    <a:pt x="4391" y="2739"/>
                  </a:lnTo>
                  <a:lnTo>
                    <a:pt x="4552" y="2739"/>
                  </a:lnTo>
                  <a:lnTo>
                    <a:pt x="4230" y="2135"/>
                  </a:lnTo>
                  <a:lnTo>
                    <a:pt x="3907" y="1612"/>
                  </a:lnTo>
                  <a:lnTo>
                    <a:pt x="3585" y="1169"/>
                  </a:lnTo>
                  <a:lnTo>
                    <a:pt x="3182" y="847"/>
                  </a:lnTo>
                  <a:lnTo>
                    <a:pt x="2820" y="565"/>
                  </a:lnTo>
                  <a:lnTo>
                    <a:pt x="2457" y="363"/>
                  </a:lnTo>
                  <a:lnTo>
                    <a:pt x="2055" y="202"/>
                  </a:lnTo>
                  <a:lnTo>
                    <a:pt x="1692" y="81"/>
                  </a:lnTo>
                  <a:lnTo>
                    <a:pt x="1370" y="41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4"/>
            <p:cNvSpPr/>
            <p:nvPr/>
          </p:nvSpPr>
          <p:spPr>
            <a:xfrm>
              <a:off x="2260977" y="3813199"/>
              <a:ext cx="190439" cy="259689"/>
            </a:xfrm>
            <a:custGeom>
              <a:avLst/>
              <a:gdLst/>
              <a:ahLst/>
              <a:cxnLst/>
              <a:rect l="l" t="t" r="r" b="b"/>
              <a:pathLst>
                <a:path w="3102" h="4230" extrusionOk="0">
                  <a:moveTo>
                    <a:pt x="3101" y="0"/>
                  </a:moveTo>
                  <a:lnTo>
                    <a:pt x="2981" y="81"/>
                  </a:lnTo>
                  <a:lnTo>
                    <a:pt x="2578" y="282"/>
                  </a:lnTo>
                  <a:lnTo>
                    <a:pt x="2014" y="645"/>
                  </a:lnTo>
                  <a:lnTo>
                    <a:pt x="1410" y="1128"/>
                  </a:lnTo>
                  <a:lnTo>
                    <a:pt x="1128" y="1410"/>
                  </a:lnTo>
                  <a:lnTo>
                    <a:pt x="806" y="1732"/>
                  </a:lnTo>
                  <a:lnTo>
                    <a:pt x="564" y="2054"/>
                  </a:lnTo>
                  <a:lnTo>
                    <a:pt x="323" y="2457"/>
                  </a:lnTo>
                  <a:lnTo>
                    <a:pt x="161" y="2860"/>
                  </a:lnTo>
                  <a:lnTo>
                    <a:pt x="41" y="3262"/>
                  </a:lnTo>
                  <a:lnTo>
                    <a:pt x="0" y="3746"/>
                  </a:lnTo>
                  <a:lnTo>
                    <a:pt x="0" y="4229"/>
                  </a:lnTo>
                  <a:lnTo>
                    <a:pt x="161" y="4229"/>
                  </a:lnTo>
                  <a:lnTo>
                    <a:pt x="524" y="4108"/>
                  </a:lnTo>
                  <a:lnTo>
                    <a:pt x="1007" y="3907"/>
                  </a:lnTo>
                  <a:lnTo>
                    <a:pt x="1289" y="3746"/>
                  </a:lnTo>
                  <a:lnTo>
                    <a:pt x="1571" y="3585"/>
                  </a:lnTo>
                  <a:lnTo>
                    <a:pt x="1893" y="3343"/>
                  </a:lnTo>
                  <a:lnTo>
                    <a:pt x="2175" y="3021"/>
                  </a:lnTo>
                  <a:lnTo>
                    <a:pt x="2417" y="2699"/>
                  </a:lnTo>
                  <a:lnTo>
                    <a:pt x="2658" y="2296"/>
                  </a:lnTo>
                  <a:lnTo>
                    <a:pt x="2860" y="1813"/>
                  </a:lnTo>
                  <a:lnTo>
                    <a:pt x="2981" y="1289"/>
                  </a:lnTo>
                  <a:lnTo>
                    <a:pt x="3101" y="68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64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Übungen</a:t>
            </a:r>
            <a:endParaRPr dirty="0"/>
          </a:p>
        </p:txBody>
      </p:sp>
      <p:sp>
        <p:nvSpPr>
          <p:cNvPr id="1515" name="Google Shape;1515;p64"/>
          <p:cNvSpPr txBox="1">
            <a:spLocks noGrp="1"/>
          </p:cNvSpPr>
          <p:nvPr>
            <p:ph type="subTitle" idx="4"/>
          </p:nvPr>
        </p:nvSpPr>
        <p:spPr>
          <a:xfrm>
            <a:off x="4415562" y="1946446"/>
            <a:ext cx="3932700" cy="2425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Gurgeln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Atmen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oder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Singen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Kältereize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setzen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dirty="0" err="1"/>
              <a:t>Schmetterlingsumarmung</a:t>
            </a:r>
            <a:endParaRPr lang="en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dirty="0" err="1"/>
              <a:t>Orientierungsübung</a:t>
            </a:r>
            <a:endParaRPr lang="en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dirty="0" err="1"/>
              <a:t>Schütteln</a:t>
            </a:r>
            <a:endParaRPr dirty="0"/>
          </a:p>
        </p:txBody>
      </p:sp>
      <p:sp>
        <p:nvSpPr>
          <p:cNvPr id="1516" name="Google Shape;1516;p64"/>
          <p:cNvSpPr/>
          <p:nvPr/>
        </p:nvSpPr>
        <p:spPr>
          <a:xfrm>
            <a:off x="1384504" y="3425211"/>
            <a:ext cx="333852" cy="333852"/>
          </a:xfrm>
          <a:custGeom>
            <a:avLst/>
            <a:gdLst/>
            <a:ahLst/>
            <a:cxnLst/>
            <a:rect l="l" t="t" r="r" b="b"/>
            <a:pathLst>
              <a:path w="5438" h="5438" extrusionOk="0">
                <a:moveTo>
                  <a:pt x="2417" y="1"/>
                </a:moveTo>
                <a:lnTo>
                  <a:pt x="2175" y="41"/>
                </a:lnTo>
                <a:lnTo>
                  <a:pt x="1894" y="122"/>
                </a:lnTo>
                <a:lnTo>
                  <a:pt x="1652" y="202"/>
                </a:lnTo>
                <a:lnTo>
                  <a:pt x="1410" y="323"/>
                </a:lnTo>
                <a:lnTo>
                  <a:pt x="1169" y="484"/>
                </a:lnTo>
                <a:lnTo>
                  <a:pt x="967" y="605"/>
                </a:lnTo>
                <a:lnTo>
                  <a:pt x="766" y="806"/>
                </a:lnTo>
                <a:lnTo>
                  <a:pt x="605" y="1008"/>
                </a:lnTo>
                <a:lnTo>
                  <a:pt x="444" y="1209"/>
                </a:lnTo>
                <a:lnTo>
                  <a:pt x="323" y="1410"/>
                </a:lnTo>
                <a:lnTo>
                  <a:pt x="202" y="1652"/>
                </a:lnTo>
                <a:lnTo>
                  <a:pt x="121" y="1894"/>
                </a:lnTo>
                <a:lnTo>
                  <a:pt x="41" y="2176"/>
                </a:lnTo>
                <a:lnTo>
                  <a:pt x="1" y="2458"/>
                </a:lnTo>
                <a:lnTo>
                  <a:pt x="1" y="2699"/>
                </a:lnTo>
                <a:lnTo>
                  <a:pt x="1" y="2981"/>
                </a:lnTo>
                <a:lnTo>
                  <a:pt x="41" y="3263"/>
                </a:lnTo>
                <a:lnTo>
                  <a:pt x="121" y="3545"/>
                </a:lnTo>
                <a:lnTo>
                  <a:pt x="202" y="3787"/>
                </a:lnTo>
                <a:lnTo>
                  <a:pt x="323" y="4028"/>
                </a:lnTo>
                <a:lnTo>
                  <a:pt x="444" y="4230"/>
                </a:lnTo>
                <a:lnTo>
                  <a:pt x="605" y="4431"/>
                </a:lnTo>
                <a:lnTo>
                  <a:pt x="766" y="4632"/>
                </a:lnTo>
                <a:lnTo>
                  <a:pt x="967" y="4834"/>
                </a:lnTo>
                <a:lnTo>
                  <a:pt x="1169" y="4955"/>
                </a:lnTo>
                <a:lnTo>
                  <a:pt x="1410" y="5116"/>
                </a:lnTo>
                <a:lnTo>
                  <a:pt x="1652" y="5237"/>
                </a:lnTo>
                <a:lnTo>
                  <a:pt x="1894" y="5317"/>
                </a:lnTo>
                <a:lnTo>
                  <a:pt x="2175" y="5398"/>
                </a:lnTo>
                <a:lnTo>
                  <a:pt x="2417" y="5438"/>
                </a:lnTo>
                <a:lnTo>
                  <a:pt x="2981" y="5438"/>
                </a:lnTo>
                <a:lnTo>
                  <a:pt x="3263" y="5398"/>
                </a:lnTo>
                <a:lnTo>
                  <a:pt x="3505" y="5317"/>
                </a:lnTo>
                <a:lnTo>
                  <a:pt x="3746" y="5237"/>
                </a:lnTo>
                <a:lnTo>
                  <a:pt x="3988" y="5116"/>
                </a:lnTo>
                <a:lnTo>
                  <a:pt x="4230" y="4955"/>
                </a:lnTo>
                <a:lnTo>
                  <a:pt x="4431" y="4834"/>
                </a:lnTo>
                <a:lnTo>
                  <a:pt x="4632" y="4632"/>
                </a:lnTo>
                <a:lnTo>
                  <a:pt x="4793" y="4431"/>
                </a:lnTo>
                <a:lnTo>
                  <a:pt x="4954" y="4230"/>
                </a:lnTo>
                <a:lnTo>
                  <a:pt x="5116" y="4028"/>
                </a:lnTo>
                <a:lnTo>
                  <a:pt x="5196" y="3787"/>
                </a:lnTo>
                <a:lnTo>
                  <a:pt x="5317" y="3545"/>
                </a:lnTo>
                <a:lnTo>
                  <a:pt x="5357" y="3263"/>
                </a:lnTo>
                <a:lnTo>
                  <a:pt x="5397" y="2981"/>
                </a:lnTo>
                <a:lnTo>
                  <a:pt x="5438" y="2699"/>
                </a:lnTo>
                <a:lnTo>
                  <a:pt x="5397" y="2458"/>
                </a:lnTo>
                <a:lnTo>
                  <a:pt x="5357" y="2176"/>
                </a:lnTo>
                <a:lnTo>
                  <a:pt x="5317" y="1894"/>
                </a:lnTo>
                <a:lnTo>
                  <a:pt x="5196" y="1652"/>
                </a:lnTo>
                <a:lnTo>
                  <a:pt x="5116" y="1410"/>
                </a:lnTo>
                <a:lnTo>
                  <a:pt x="4954" y="1209"/>
                </a:lnTo>
                <a:lnTo>
                  <a:pt x="4793" y="1008"/>
                </a:lnTo>
                <a:lnTo>
                  <a:pt x="4632" y="806"/>
                </a:lnTo>
                <a:lnTo>
                  <a:pt x="4431" y="605"/>
                </a:lnTo>
                <a:lnTo>
                  <a:pt x="4230" y="484"/>
                </a:lnTo>
                <a:lnTo>
                  <a:pt x="3988" y="323"/>
                </a:lnTo>
                <a:lnTo>
                  <a:pt x="3746" y="202"/>
                </a:lnTo>
                <a:lnTo>
                  <a:pt x="3505" y="122"/>
                </a:lnTo>
                <a:lnTo>
                  <a:pt x="3263" y="41"/>
                </a:lnTo>
                <a:lnTo>
                  <a:pt x="298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64"/>
          <p:cNvSpPr/>
          <p:nvPr/>
        </p:nvSpPr>
        <p:spPr>
          <a:xfrm>
            <a:off x="2870949" y="3471915"/>
            <a:ext cx="155814" cy="153358"/>
          </a:xfrm>
          <a:custGeom>
            <a:avLst/>
            <a:gdLst/>
            <a:ahLst/>
            <a:cxnLst/>
            <a:rect l="l" t="t" r="r" b="b"/>
            <a:pathLst>
              <a:path w="2538" h="2498" extrusionOk="0">
                <a:moveTo>
                  <a:pt x="1007" y="0"/>
                </a:moveTo>
                <a:lnTo>
                  <a:pt x="766" y="81"/>
                </a:lnTo>
                <a:lnTo>
                  <a:pt x="564" y="202"/>
                </a:lnTo>
                <a:lnTo>
                  <a:pt x="363" y="363"/>
                </a:lnTo>
                <a:lnTo>
                  <a:pt x="202" y="564"/>
                </a:lnTo>
                <a:lnTo>
                  <a:pt x="121" y="765"/>
                </a:lnTo>
                <a:lnTo>
                  <a:pt x="41" y="1007"/>
                </a:lnTo>
                <a:lnTo>
                  <a:pt x="0" y="1249"/>
                </a:lnTo>
                <a:lnTo>
                  <a:pt x="41" y="1490"/>
                </a:lnTo>
                <a:lnTo>
                  <a:pt x="121" y="1732"/>
                </a:lnTo>
                <a:lnTo>
                  <a:pt x="202" y="1974"/>
                </a:lnTo>
                <a:lnTo>
                  <a:pt x="363" y="2135"/>
                </a:lnTo>
                <a:lnTo>
                  <a:pt x="564" y="2296"/>
                </a:lnTo>
                <a:lnTo>
                  <a:pt x="766" y="2417"/>
                </a:lnTo>
                <a:lnTo>
                  <a:pt x="1007" y="2497"/>
                </a:lnTo>
                <a:lnTo>
                  <a:pt x="1531" y="2497"/>
                </a:lnTo>
                <a:lnTo>
                  <a:pt x="1772" y="2417"/>
                </a:lnTo>
                <a:lnTo>
                  <a:pt x="1974" y="2296"/>
                </a:lnTo>
                <a:lnTo>
                  <a:pt x="2175" y="2135"/>
                </a:lnTo>
                <a:lnTo>
                  <a:pt x="2296" y="1974"/>
                </a:lnTo>
                <a:lnTo>
                  <a:pt x="2417" y="1732"/>
                </a:lnTo>
                <a:lnTo>
                  <a:pt x="2497" y="1490"/>
                </a:lnTo>
                <a:lnTo>
                  <a:pt x="2538" y="1249"/>
                </a:lnTo>
                <a:lnTo>
                  <a:pt x="2497" y="1007"/>
                </a:lnTo>
                <a:lnTo>
                  <a:pt x="2417" y="765"/>
                </a:lnTo>
                <a:lnTo>
                  <a:pt x="2296" y="564"/>
                </a:lnTo>
                <a:lnTo>
                  <a:pt x="2175" y="363"/>
                </a:lnTo>
                <a:lnTo>
                  <a:pt x="1974" y="202"/>
                </a:lnTo>
                <a:lnTo>
                  <a:pt x="1772" y="81"/>
                </a:lnTo>
                <a:lnTo>
                  <a:pt x="15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2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Glimmer-</a:t>
            </a:r>
            <a:r>
              <a:rPr lang="en" dirty="0" err="1">
                <a:solidFill>
                  <a:schemeClr val="accent5"/>
                </a:solidFill>
              </a:rPr>
              <a:t>Momente</a:t>
            </a:r>
            <a:r>
              <a:rPr lang="en" dirty="0">
                <a:solidFill>
                  <a:schemeClr val="accent5"/>
                </a:solidFill>
              </a:rPr>
              <a:t>…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226" name="Google Shape;1226;p52"/>
          <p:cNvSpPr txBox="1">
            <a:spLocks noGrp="1"/>
          </p:cNvSpPr>
          <p:nvPr>
            <p:ph type="subTitle" idx="1"/>
          </p:nvPr>
        </p:nvSpPr>
        <p:spPr>
          <a:xfrm flipH="1">
            <a:off x="719925" y="1577789"/>
            <a:ext cx="5195100" cy="1304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Momente der Ruhe und Gelassenheit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Naturerlebnisse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Neue, interessante Menschen kennenlernen, spannende Unterhaltungen führen, sichere Interaktion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Momente der Dankbarkeit und des Staunens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Sich freuen, lachen, sich zugehörig fühlen, in Frieden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Selbstwirksamkeit erleben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8" name="Google Shape;1228;p52"/>
          <p:cNvSpPr/>
          <p:nvPr/>
        </p:nvSpPr>
        <p:spPr>
          <a:xfrm flipH="1">
            <a:off x="6275118" y="4619879"/>
            <a:ext cx="83016" cy="618215"/>
          </a:xfrm>
          <a:custGeom>
            <a:avLst/>
            <a:gdLst/>
            <a:ahLst/>
            <a:cxnLst/>
            <a:rect l="l" t="t" r="r" b="b"/>
            <a:pathLst>
              <a:path w="2884" h="21477" fill="none" extrusionOk="0">
                <a:moveTo>
                  <a:pt x="2883" y="21477"/>
                </a:moveTo>
                <a:lnTo>
                  <a:pt x="0" y="1"/>
                </a:lnTo>
              </a:path>
            </a:pathLst>
          </a:custGeom>
          <a:solidFill>
            <a:schemeClr val="dk1"/>
          </a:solidFill>
          <a:ln w="9950" cap="rnd" cmpd="sng">
            <a:solidFill>
              <a:srgbClr val="3C39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9" name="Google Shape;1229;p52"/>
          <p:cNvGrpSpPr/>
          <p:nvPr/>
        </p:nvGrpSpPr>
        <p:grpSpPr>
          <a:xfrm>
            <a:off x="5742797" y="1351515"/>
            <a:ext cx="2801903" cy="4313000"/>
            <a:chOff x="5742797" y="1351515"/>
            <a:chExt cx="2801903" cy="4313000"/>
          </a:xfrm>
        </p:grpSpPr>
        <p:sp>
          <p:nvSpPr>
            <p:cNvPr id="1230" name="Google Shape;1230;p52"/>
            <p:cNvSpPr/>
            <p:nvPr/>
          </p:nvSpPr>
          <p:spPr>
            <a:xfrm flipH="1">
              <a:off x="5757103" y="2908438"/>
              <a:ext cx="2773291" cy="2283859"/>
            </a:xfrm>
            <a:custGeom>
              <a:avLst/>
              <a:gdLst/>
              <a:ahLst/>
              <a:cxnLst/>
              <a:rect l="l" t="t" r="r" b="b"/>
              <a:pathLst>
                <a:path w="96345" h="79342" extrusionOk="0">
                  <a:moveTo>
                    <a:pt x="56972" y="0"/>
                  </a:moveTo>
                  <a:lnTo>
                    <a:pt x="48123" y="696"/>
                  </a:lnTo>
                  <a:lnTo>
                    <a:pt x="39374" y="0"/>
                  </a:lnTo>
                  <a:lnTo>
                    <a:pt x="39374" y="0"/>
                  </a:lnTo>
                  <a:lnTo>
                    <a:pt x="39672" y="2784"/>
                  </a:lnTo>
                  <a:lnTo>
                    <a:pt x="40069" y="5667"/>
                  </a:lnTo>
                  <a:lnTo>
                    <a:pt x="40368" y="9147"/>
                  </a:lnTo>
                  <a:lnTo>
                    <a:pt x="40467" y="12826"/>
                  </a:lnTo>
                  <a:lnTo>
                    <a:pt x="40467" y="14616"/>
                  </a:lnTo>
                  <a:lnTo>
                    <a:pt x="40467" y="16306"/>
                  </a:lnTo>
                  <a:lnTo>
                    <a:pt x="40368" y="17996"/>
                  </a:lnTo>
                  <a:lnTo>
                    <a:pt x="40069" y="19488"/>
                  </a:lnTo>
                  <a:lnTo>
                    <a:pt x="39771" y="20681"/>
                  </a:lnTo>
                  <a:lnTo>
                    <a:pt x="39374" y="21675"/>
                  </a:lnTo>
                  <a:lnTo>
                    <a:pt x="38976" y="22172"/>
                  </a:lnTo>
                  <a:lnTo>
                    <a:pt x="38578" y="22669"/>
                  </a:lnTo>
                  <a:lnTo>
                    <a:pt x="37286" y="23663"/>
                  </a:lnTo>
                  <a:lnTo>
                    <a:pt x="35595" y="24757"/>
                  </a:lnTo>
                  <a:lnTo>
                    <a:pt x="33607" y="25950"/>
                  </a:lnTo>
                  <a:lnTo>
                    <a:pt x="28735" y="28535"/>
                  </a:lnTo>
                  <a:lnTo>
                    <a:pt x="23366" y="31419"/>
                  </a:lnTo>
                  <a:lnTo>
                    <a:pt x="20582" y="32910"/>
                  </a:lnTo>
                  <a:lnTo>
                    <a:pt x="17798" y="34401"/>
                  </a:lnTo>
                  <a:lnTo>
                    <a:pt x="15213" y="35992"/>
                  </a:lnTo>
                  <a:lnTo>
                    <a:pt x="12727" y="37583"/>
                  </a:lnTo>
                  <a:lnTo>
                    <a:pt x="10639" y="39174"/>
                  </a:lnTo>
                  <a:lnTo>
                    <a:pt x="9645" y="39969"/>
                  </a:lnTo>
                  <a:lnTo>
                    <a:pt x="8750" y="40765"/>
                  </a:lnTo>
                  <a:lnTo>
                    <a:pt x="7955" y="41659"/>
                  </a:lnTo>
                  <a:lnTo>
                    <a:pt x="7259" y="42455"/>
                  </a:lnTo>
                  <a:lnTo>
                    <a:pt x="6762" y="43250"/>
                  </a:lnTo>
                  <a:lnTo>
                    <a:pt x="6265" y="44046"/>
                  </a:lnTo>
                  <a:lnTo>
                    <a:pt x="5768" y="45537"/>
                  </a:lnTo>
                  <a:lnTo>
                    <a:pt x="5171" y="47227"/>
                  </a:lnTo>
                  <a:lnTo>
                    <a:pt x="4674" y="49116"/>
                  </a:lnTo>
                  <a:lnTo>
                    <a:pt x="4077" y="51304"/>
                  </a:lnTo>
                  <a:lnTo>
                    <a:pt x="3182" y="55977"/>
                  </a:lnTo>
                  <a:lnTo>
                    <a:pt x="2288" y="61147"/>
                  </a:lnTo>
                  <a:lnTo>
                    <a:pt x="1492" y="66317"/>
                  </a:lnTo>
                  <a:lnTo>
                    <a:pt x="896" y="71288"/>
                  </a:lnTo>
                  <a:lnTo>
                    <a:pt x="1" y="79342"/>
                  </a:lnTo>
                  <a:lnTo>
                    <a:pt x="96345" y="79342"/>
                  </a:lnTo>
                  <a:lnTo>
                    <a:pt x="95450" y="71288"/>
                  </a:lnTo>
                  <a:lnTo>
                    <a:pt x="94853" y="66317"/>
                  </a:lnTo>
                  <a:lnTo>
                    <a:pt x="94058" y="61147"/>
                  </a:lnTo>
                  <a:lnTo>
                    <a:pt x="93163" y="55977"/>
                  </a:lnTo>
                  <a:lnTo>
                    <a:pt x="92268" y="51304"/>
                  </a:lnTo>
                  <a:lnTo>
                    <a:pt x="91672" y="49116"/>
                  </a:lnTo>
                  <a:lnTo>
                    <a:pt x="91174" y="47227"/>
                  </a:lnTo>
                  <a:lnTo>
                    <a:pt x="90578" y="45537"/>
                  </a:lnTo>
                  <a:lnTo>
                    <a:pt x="90081" y="44046"/>
                  </a:lnTo>
                  <a:lnTo>
                    <a:pt x="89584" y="43250"/>
                  </a:lnTo>
                  <a:lnTo>
                    <a:pt x="89086" y="42455"/>
                  </a:lnTo>
                  <a:lnTo>
                    <a:pt x="88390" y="41659"/>
                  </a:lnTo>
                  <a:lnTo>
                    <a:pt x="87595" y="40765"/>
                  </a:lnTo>
                  <a:lnTo>
                    <a:pt x="86700" y="39969"/>
                  </a:lnTo>
                  <a:lnTo>
                    <a:pt x="85706" y="39174"/>
                  </a:lnTo>
                  <a:lnTo>
                    <a:pt x="83519" y="37583"/>
                  </a:lnTo>
                  <a:lnTo>
                    <a:pt x="81132" y="35992"/>
                  </a:lnTo>
                  <a:lnTo>
                    <a:pt x="78547" y="34401"/>
                  </a:lnTo>
                  <a:lnTo>
                    <a:pt x="75763" y="32910"/>
                  </a:lnTo>
                  <a:lnTo>
                    <a:pt x="72979" y="31419"/>
                  </a:lnTo>
                  <a:lnTo>
                    <a:pt x="67610" y="28535"/>
                  </a:lnTo>
                  <a:lnTo>
                    <a:pt x="62739" y="25950"/>
                  </a:lnTo>
                  <a:lnTo>
                    <a:pt x="60750" y="24757"/>
                  </a:lnTo>
                  <a:lnTo>
                    <a:pt x="59060" y="23663"/>
                  </a:lnTo>
                  <a:lnTo>
                    <a:pt x="57767" y="22669"/>
                  </a:lnTo>
                  <a:lnTo>
                    <a:pt x="57370" y="22172"/>
                  </a:lnTo>
                  <a:lnTo>
                    <a:pt x="56972" y="21675"/>
                  </a:lnTo>
                  <a:lnTo>
                    <a:pt x="56574" y="20681"/>
                  </a:lnTo>
                  <a:lnTo>
                    <a:pt x="56276" y="19488"/>
                  </a:lnTo>
                  <a:lnTo>
                    <a:pt x="55978" y="17996"/>
                  </a:lnTo>
                  <a:lnTo>
                    <a:pt x="55878" y="16306"/>
                  </a:lnTo>
                  <a:lnTo>
                    <a:pt x="55878" y="14616"/>
                  </a:lnTo>
                  <a:lnTo>
                    <a:pt x="55878" y="12826"/>
                  </a:lnTo>
                  <a:lnTo>
                    <a:pt x="55978" y="9147"/>
                  </a:lnTo>
                  <a:lnTo>
                    <a:pt x="56276" y="5667"/>
                  </a:lnTo>
                  <a:lnTo>
                    <a:pt x="56674" y="2784"/>
                  </a:lnTo>
                  <a:lnTo>
                    <a:pt x="56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2"/>
            <p:cNvSpPr/>
            <p:nvPr/>
          </p:nvSpPr>
          <p:spPr>
            <a:xfrm flipH="1">
              <a:off x="6797413" y="2078681"/>
              <a:ext cx="689784" cy="1242130"/>
            </a:xfrm>
            <a:custGeom>
              <a:avLst/>
              <a:gdLst/>
              <a:ahLst/>
              <a:cxnLst/>
              <a:rect l="l" t="t" r="r" b="b"/>
              <a:pathLst>
                <a:path w="28040" h="43152" extrusionOk="0">
                  <a:moveTo>
                    <a:pt x="13125" y="1"/>
                  </a:moveTo>
                  <a:lnTo>
                    <a:pt x="12031" y="100"/>
                  </a:lnTo>
                  <a:lnTo>
                    <a:pt x="10938" y="199"/>
                  </a:lnTo>
                  <a:lnTo>
                    <a:pt x="9844" y="498"/>
                  </a:lnTo>
                  <a:lnTo>
                    <a:pt x="8850" y="796"/>
                  </a:lnTo>
                  <a:lnTo>
                    <a:pt x="7856" y="1194"/>
                  </a:lnTo>
                  <a:lnTo>
                    <a:pt x="6861" y="1691"/>
                  </a:lnTo>
                  <a:lnTo>
                    <a:pt x="5966" y="2287"/>
                  </a:lnTo>
                  <a:lnTo>
                    <a:pt x="5072" y="3083"/>
                  </a:lnTo>
                  <a:lnTo>
                    <a:pt x="4177" y="3878"/>
                  </a:lnTo>
                  <a:lnTo>
                    <a:pt x="3381" y="4773"/>
                  </a:lnTo>
                  <a:lnTo>
                    <a:pt x="2685" y="5867"/>
                  </a:lnTo>
                  <a:lnTo>
                    <a:pt x="1989" y="7060"/>
                  </a:lnTo>
                  <a:lnTo>
                    <a:pt x="1492" y="8352"/>
                  </a:lnTo>
                  <a:lnTo>
                    <a:pt x="995" y="9744"/>
                  </a:lnTo>
                  <a:lnTo>
                    <a:pt x="498" y="11335"/>
                  </a:lnTo>
                  <a:lnTo>
                    <a:pt x="399" y="12628"/>
                  </a:lnTo>
                  <a:lnTo>
                    <a:pt x="100" y="16108"/>
                  </a:lnTo>
                  <a:lnTo>
                    <a:pt x="1" y="18394"/>
                  </a:lnTo>
                  <a:lnTo>
                    <a:pt x="1" y="20979"/>
                  </a:lnTo>
                  <a:lnTo>
                    <a:pt x="100" y="23763"/>
                  </a:lnTo>
                  <a:lnTo>
                    <a:pt x="399" y="26647"/>
                  </a:lnTo>
                  <a:lnTo>
                    <a:pt x="796" y="29629"/>
                  </a:lnTo>
                  <a:lnTo>
                    <a:pt x="1095" y="31021"/>
                  </a:lnTo>
                  <a:lnTo>
                    <a:pt x="1492" y="32413"/>
                  </a:lnTo>
                  <a:lnTo>
                    <a:pt x="1989" y="33805"/>
                  </a:lnTo>
                  <a:lnTo>
                    <a:pt x="2487" y="35098"/>
                  </a:lnTo>
                  <a:lnTo>
                    <a:pt x="3083" y="36390"/>
                  </a:lnTo>
                  <a:lnTo>
                    <a:pt x="3779" y="37583"/>
                  </a:lnTo>
                  <a:lnTo>
                    <a:pt x="4575" y="38677"/>
                  </a:lnTo>
                  <a:lnTo>
                    <a:pt x="5370" y="39671"/>
                  </a:lnTo>
                  <a:lnTo>
                    <a:pt x="6364" y="40566"/>
                  </a:lnTo>
                  <a:lnTo>
                    <a:pt x="7458" y="41362"/>
                  </a:lnTo>
                  <a:lnTo>
                    <a:pt x="8552" y="41958"/>
                  </a:lnTo>
                  <a:lnTo>
                    <a:pt x="9844" y="42555"/>
                  </a:lnTo>
                  <a:lnTo>
                    <a:pt x="11236" y="42952"/>
                  </a:lnTo>
                  <a:lnTo>
                    <a:pt x="12727" y="43151"/>
                  </a:lnTo>
                  <a:lnTo>
                    <a:pt x="14219" y="43151"/>
                  </a:lnTo>
                  <a:lnTo>
                    <a:pt x="15611" y="43052"/>
                  </a:lnTo>
                  <a:lnTo>
                    <a:pt x="16903" y="42853"/>
                  </a:lnTo>
                  <a:lnTo>
                    <a:pt x="18096" y="42455"/>
                  </a:lnTo>
                  <a:lnTo>
                    <a:pt x="19190" y="41958"/>
                  </a:lnTo>
                  <a:lnTo>
                    <a:pt x="20284" y="41362"/>
                  </a:lnTo>
                  <a:lnTo>
                    <a:pt x="21278" y="40666"/>
                  </a:lnTo>
                  <a:lnTo>
                    <a:pt x="22173" y="39771"/>
                  </a:lnTo>
                  <a:lnTo>
                    <a:pt x="22968" y="38876"/>
                  </a:lnTo>
                  <a:lnTo>
                    <a:pt x="23664" y="37882"/>
                  </a:lnTo>
                  <a:lnTo>
                    <a:pt x="24360" y="36788"/>
                  </a:lnTo>
                  <a:lnTo>
                    <a:pt x="24957" y="35595"/>
                  </a:lnTo>
                  <a:lnTo>
                    <a:pt x="25553" y="34402"/>
                  </a:lnTo>
                  <a:lnTo>
                    <a:pt x="26051" y="33109"/>
                  </a:lnTo>
                  <a:lnTo>
                    <a:pt x="26448" y="31817"/>
                  </a:lnTo>
                  <a:lnTo>
                    <a:pt x="26846" y="30425"/>
                  </a:lnTo>
                  <a:lnTo>
                    <a:pt x="27442" y="27542"/>
                  </a:lnTo>
                  <a:lnTo>
                    <a:pt x="27741" y="24658"/>
                  </a:lnTo>
                  <a:lnTo>
                    <a:pt x="27940" y="21775"/>
                  </a:lnTo>
                  <a:lnTo>
                    <a:pt x="28039" y="18891"/>
                  </a:lnTo>
                  <a:lnTo>
                    <a:pt x="27840" y="16108"/>
                  </a:lnTo>
                  <a:lnTo>
                    <a:pt x="27641" y="13522"/>
                  </a:lnTo>
                  <a:lnTo>
                    <a:pt x="27244" y="11236"/>
                  </a:lnTo>
                  <a:lnTo>
                    <a:pt x="26846" y="9148"/>
                  </a:lnTo>
                  <a:lnTo>
                    <a:pt x="26548" y="8253"/>
                  </a:lnTo>
                  <a:lnTo>
                    <a:pt x="26150" y="7358"/>
                  </a:lnTo>
                  <a:lnTo>
                    <a:pt x="25653" y="6563"/>
                  </a:lnTo>
                  <a:lnTo>
                    <a:pt x="25156" y="5668"/>
                  </a:lnTo>
                  <a:lnTo>
                    <a:pt x="24460" y="4972"/>
                  </a:lnTo>
                  <a:lnTo>
                    <a:pt x="23764" y="4176"/>
                  </a:lnTo>
                  <a:lnTo>
                    <a:pt x="22968" y="3481"/>
                  </a:lnTo>
                  <a:lnTo>
                    <a:pt x="22173" y="2884"/>
                  </a:lnTo>
                  <a:lnTo>
                    <a:pt x="21278" y="2287"/>
                  </a:lnTo>
                  <a:lnTo>
                    <a:pt x="20383" y="1790"/>
                  </a:lnTo>
                  <a:lnTo>
                    <a:pt x="19389" y="1393"/>
                  </a:lnTo>
                  <a:lnTo>
                    <a:pt x="18395" y="995"/>
                  </a:lnTo>
                  <a:lnTo>
                    <a:pt x="17400" y="597"/>
                  </a:lnTo>
                  <a:lnTo>
                    <a:pt x="16307" y="398"/>
                  </a:lnTo>
                  <a:lnTo>
                    <a:pt x="15213" y="199"/>
                  </a:lnTo>
                  <a:lnTo>
                    <a:pt x="14219" y="100"/>
                  </a:lnTo>
                  <a:lnTo>
                    <a:pt x="13125" y="1"/>
                  </a:lnTo>
                  <a:close/>
                </a:path>
              </a:pathLst>
            </a:custGeom>
            <a:solidFill>
              <a:srgbClr val="002A4F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2"/>
            <p:cNvSpPr/>
            <p:nvPr/>
          </p:nvSpPr>
          <p:spPr>
            <a:xfrm flipH="1">
              <a:off x="6209287" y="1351515"/>
              <a:ext cx="1860317" cy="1868895"/>
            </a:xfrm>
            <a:custGeom>
              <a:avLst/>
              <a:gdLst/>
              <a:ahLst/>
              <a:cxnLst/>
              <a:rect l="l" t="t" r="r" b="b"/>
              <a:pathLst>
                <a:path w="64628" h="64926" extrusionOk="0">
                  <a:moveTo>
                    <a:pt x="32314" y="1"/>
                  </a:moveTo>
                  <a:lnTo>
                    <a:pt x="31419" y="100"/>
                  </a:lnTo>
                  <a:lnTo>
                    <a:pt x="30524" y="398"/>
                  </a:lnTo>
                  <a:lnTo>
                    <a:pt x="29430" y="697"/>
                  </a:lnTo>
                  <a:lnTo>
                    <a:pt x="28436" y="895"/>
                  </a:lnTo>
                  <a:lnTo>
                    <a:pt x="25752" y="895"/>
                  </a:lnTo>
                  <a:lnTo>
                    <a:pt x="24757" y="995"/>
                  </a:lnTo>
                  <a:lnTo>
                    <a:pt x="23664" y="1293"/>
                  </a:lnTo>
                  <a:lnTo>
                    <a:pt x="22471" y="1890"/>
                  </a:lnTo>
                  <a:lnTo>
                    <a:pt x="21775" y="2287"/>
                  </a:lnTo>
                  <a:lnTo>
                    <a:pt x="21178" y="2486"/>
                  </a:lnTo>
                  <a:lnTo>
                    <a:pt x="20582" y="2685"/>
                  </a:lnTo>
                  <a:lnTo>
                    <a:pt x="20084" y="2685"/>
                  </a:lnTo>
                  <a:lnTo>
                    <a:pt x="18991" y="2785"/>
                  </a:lnTo>
                  <a:lnTo>
                    <a:pt x="18096" y="2685"/>
                  </a:lnTo>
                  <a:lnTo>
                    <a:pt x="17102" y="2785"/>
                  </a:lnTo>
                  <a:lnTo>
                    <a:pt x="16605" y="2884"/>
                  </a:lnTo>
                  <a:lnTo>
                    <a:pt x="16008" y="2983"/>
                  </a:lnTo>
                  <a:lnTo>
                    <a:pt x="15511" y="3182"/>
                  </a:lnTo>
                  <a:lnTo>
                    <a:pt x="14914" y="3481"/>
                  </a:lnTo>
                  <a:lnTo>
                    <a:pt x="14318" y="3978"/>
                  </a:lnTo>
                  <a:lnTo>
                    <a:pt x="13622" y="4475"/>
                  </a:lnTo>
                  <a:lnTo>
                    <a:pt x="12429" y="5767"/>
                  </a:lnTo>
                  <a:lnTo>
                    <a:pt x="11335" y="6762"/>
                  </a:lnTo>
                  <a:lnTo>
                    <a:pt x="9744" y="8651"/>
                  </a:lnTo>
                  <a:lnTo>
                    <a:pt x="8949" y="9347"/>
                  </a:lnTo>
                  <a:lnTo>
                    <a:pt x="8253" y="10043"/>
                  </a:lnTo>
                  <a:lnTo>
                    <a:pt x="7358" y="10540"/>
                  </a:lnTo>
                  <a:lnTo>
                    <a:pt x="6364" y="11037"/>
                  </a:lnTo>
                  <a:lnTo>
                    <a:pt x="5867" y="11236"/>
                  </a:lnTo>
                  <a:lnTo>
                    <a:pt x="5469" y="11534"/>
                  </a:lnTo>
                  <a:lnTo>
                    <a:pt x="5071" y="11832"/>
                  </a:lnTo>
                  <a:lnTo>
                    <a:pt x="4673" y="12230"/>
                  </a:lnTo>
                  <a:lnTo>
                    <a:pt x="4077" y="13025"/>
                  </a:lnTo>
                  <a:lnTo>
                    <a:pt x="3679" y="13920"/>
                  </a:lnTo>
                  <a:lnTo>
                    <a:pt x="3480" y="14914"/>
                  </a:lnTo>
                  <a:lnTo>
                    <a:pt x="3381" y="15809"/>
                  </a:lnTo>
                  <a:lnTo>
                    <a:pt x="3381" y="16704"/>
                  </a:lnTo>
                  <a:lnTo>
                    <a:pt x="3580" y="17500"/>
                  </a:lnTo>
                  <a:lnTo>
                    <a:pt x="3580" y="17798"/>
                  </a:lnTo>
                  <a:lnTo>
                    <a:pt x="3580" y="18195"/>
                  </a:lnTo>
                  <a:lnTo>
                    <a:pt x="3381" y="18891"/>
                  </a:lnTo>
                  <a:lnTo>
                    <a:pt x="2983" y="19687"/>
                  </a:lnTo>
                  <a:lnTo>
                    <a:pt x="2586" y="20482"/>
                  </a:lnTo>
                  <a:lnTo>
                    <a:pt x="2088" y="21278"/>
                  </a:lnTo>
                  <a:lnTo>
                    <a:pt x="1691" y="22173"/>
                  </a:lnTo>
                  <a:lnTo>
                    <a:pt x="1293" y="23167"/>
                  </a:lnTo>
                  <a:lnTo>
                    <a:pt x="1194" y="23664"/>
                  </a:lnTo>
                  <a:lnTo>
                    <a:pt x="1194" y="24161"/>
                  </a:lnTo>
                  <a:lnTo>
                    <a:pt x="1293" y="25255"/>
                  </a:lnTo>
                  <a:lnTo>
                    <a:pt x="1492" y="26150"/>
                  </a:lnTo>
                  <a:lnTo>
                    <a:pt x="1890" y="27840"/>
                  </a:lnTo>
                  <a:lnTo>
                    <a:pt x="2287" y="29232"/>
                  </a:lnTo>
                  <a:lnTo>
                    <a:pt x="2387" y="29729"/>
                  </a:lnTo>
                  <a:lnTo>
                    <a:pt x="2287" y="30127"/>
                  </a:lnTo>
                  <a:lnTo>
                    <a:pt x="1989" y="30524"/>
                  </a:lnTo>
                  <a:lnTo>
                    <a:pt x="1591" y="30922"/>
                  </a:lnTo>
                  <a:lnTo>
                    <a:pt x="1194" y="31320"/>
                  </a:lnTo>
                  <a:lnTo>
                    <a:pt x="696" y="31817"/>
                  </a:lnTo>
                  <a:lnTo>
                    <a:pt x="398" y="32413"/>
                  </a:lnTo>
                  <a:lnTo>
                    <a:pt x="100" y="33209"/>
                  </a:lnTo>
                  <a:lnTo>
                    <a:pt x="0" y="34302"/>
                  </a:lnTo>
                  <a:lnTo>
                    <a:pt x="199" y="35595"/>
                  </a:lnTo>
                  <a:lnTo>
                    <a:pt x="498" y="36888"/>
                  </a:lnTo>
                  <a:lnTo>
                    <a:pt x="895" y="37882"/>
                  </a:lnTo>
                  <a:lnTo>
                    <a:pt x="1293" y="38677"/>
                  </a:lnTo>
                  <a:lnTo>
                    <a:pt x="1591" y="39274"/>
                  </a:lnTo>
                  <a:lnTo>
                    <a:pt x="2287" y="40069"/>
                  </a:lnTo>
                  <a:lnTo>
                    <a:pt x="2486" y="40467"/>
                  </a:lnTo>
                  <a:lnTo>
                    <a:pt x="2486" y="40765"/>
                  </a:lnTo>
                  <a:lnTo>
                    <a:pt x="2486" y="41163"/>
                  </a:lnTo>
                  <a:lnTo>
                    <a:pt x="2287" y="41660"/>
                  </a:lnTo>
                  <a:lnTo>
                    <a:pt x="1989" y="42754"/>
                  </a:lnTo>
                  <a:lnTo>
                    <a:pt x="1890" y="43350"/>
                  </a:lnTo>
                  <a:lnTo>
                    <a:pt x="1890" y="44046"/>
                  </a:lnTo>
                  <a:lnTo>
                    <a:pt x="1989" y="44842"/>
                  </a:lnTo>
                  <a:lnTo>
                    <a:pt x="2287" y="45736"/>
                  </a:lnTo>
                  <a:lnTo>
                    <a:pt x="2685" y="46532"/>
                  </a:lnTo>
                  <a:lnTo>
                    <a:pt x="3083" y="47128"/>
                  </a:lnTo>
                  <a:lnTo>
                    <a:pt x="3480" y="47625"/>
                  </a:lnTo>
                  <a:lnTo>
                    <a:pt x="3878" y="47924"/>
                  </a:lnTo>
                  <a:lnTo>
                    <a:pt x="4475" y="48520"/>
                  </a:lnTo>
                  <a:lnTo>
                    <a:pt x="4673" y="48819"/>
                  </a:lnTo>
                  <a:lnTo>
                    <a:pt x="4872" y="49117"/>
                  </a:lnTo>
                  <a:lnTo>
                    <a:pt x="4872" y="49415"/>
                  </a:lnTo>
                  <a:lnTo>
                    <a:pt x="4673" y="49912"/>
                  </a:lnTo>
                  <a:lnTo>
                    <a:pt x="4276" y="51006"/>
                  </a:lnTo>
                  <a:lnTo>
                    <a:pt x="4176" y="51702"/>
                  </a:lnTo>
                  <a:lnTo>
                    <a:pt x="4176" y="52398"/>
                  </a:lnTo>
                  <a:lnTo>
                    <a:pt x="4276" y="52696"/>
                  </a:lnTo>
                  <a:lnTo>
                    <a:pt x="4475" y="52994"/>
                  </a:lnTo>
                  <a:lnTo>
                    <a:pt x="4773" y="53392"/>
                  </a:lnTo>
                  <a:lnTo>
                    <a:pt x="5071" y="53690"/>
                  </a:lnTo>
                  <a:lnTo>
                    <a:pt x="5867" y="54287"/>
                  </a:lnTo>
                  <a:lnTo>
                    <a:pt x="6563" y="54685"/>
                  </a:lnTo>
                  <a:lnTo>
                    <a:pt x="7159" y="54983"/>
                  </a:lnTo>
                  <a:lnTo>
                    <a:pt x="7756" y="55082"/>
                  </a:lnTo>
                  <a:lnTo>
                    <a:pt x="8352" y="55281"/>
                  </a:lnTo>
                  <a:lnTo>
                    <a:pt x="8750" y="55480"/>
                  </a:lnTo>
                  <a:lnTo>
                    <a:pt x="9148" y="55878"/>
                  </a:lnTo>
                  <a:lnTo>
                    <a:pt x="9545" y="56276"/>
                  </a:lnTo>
                  <a:lnTo>
                    <a:pt x="10142" y="57767"/>
                  </a:lnTo>
                  <a:lnTo>
                    <a:pt x="10540" y="58562"/>
                  </a:lnTo>
                  <a:lnTo>
                    <a:pt x="11037" y="59358"/>
                  </a:lnTo>
                  <a:lnTo>
                    <a:pt x="11633" y="60153"/>
                  </a:lnTo>
                  <a:lnTo>
                    <a:pt x="12429" y="60849"/>
                  </a:lnTo>
                  <a:lnTo>
                    <a:pt x="12926" y="61147"/>
                  </a:lnTo>
                  <a:lnTo>
                    <a:pt x="13423" y="61346"/>
                  </a:lnTo>
                  <a:lnTo>
                    <a:pt x="14019" y="61545"/>
                  </a:lnTo>
                  <a:lnTo>
                    <a:pt x="14715" y="61744"/>
                  </a:lnTo>
                  <a:lnTo>
                    <a:pt x="16704" y="62241"/>
                  </a:lnTo>
                  <a:lnTo>
                    <a:pt x="17997" y="62539"/>
                  </a:lnTo>
                  <a:lnTo>
                    <a:pt x="21178" y="63534"/>
                  </a:lnTo>
                  <a:lnTo>
                    <a:pt x="23863" y="64329"/>
                  </a:lnTo>
                  <a:lnTo>
                    <a:pt x="25155" y="64528"/>
                  </a:lnTo>
                  <a:lnTo>
                    <a:pt x="26547" y="64727"/>
                  </a:lnTo>
                  <a:lnTo>
                    <a:pt x="27840" y="64926"/>
                  </a:lnTo>
                  <a:lnTo>
                    <a:pt x="29033" y="64926"/>
                  </a:lnTo>
                  <a:lnTo>
                    <a:pt x="30126" y="64826"/>
                  </a:lnTo>
                  <a:lnTo>
                    <a:pt x="31021" y="64627"/>
                  </a:lnTo>
                  <a:lnTo>
                    <a:pt x="33706" y="64627"/>
                  </a:lnTo>
                  <a:lnTo>
                    <a:pt x="34601" y="64826"/>
                  </a:lnTo>
                  <a:lnTo>
                    <a:pt x="35595" y="64926"/>
                  </a:lnTo>
                  <a:lnTo>
                    <a:pt x="36788" y="64926"/>
                  </a:lnTo>
                  <a:lnTo>
                    <a:pt x="38081" y="64727"/>
                  </a:lnTo>
                  <a:lnTo>
                    <a:pt x="39473" y="64528"/>
                  </a:lnTo>
                  <a:lnTo>
                    <a:pt x="40864" y="64329"/>
                  </a:lnTo>
                  <a:lnTo>
                    <a:pt x="43549" y="63534"/>
                  </a:lnTo>
                  <a:lnTo>
                    <a:pt x="46631" y="62539"/>
                  </a:lnTo>
                  <a:lnTo>
                    <a:pt x="47924" y="62241"/>
                  </a:lnTo>
                  <a:lnTo>
                    <a:pt x="50012" y="61744"/>
                  </a:lnTo>
                  <a:lnTo>
                    <a:pt x="50708" y="61545"/>
                  </a:lnTo>
                  <a:lnTo>
                    <a:pt x="51205" y="61346"/>
                  </a:lnTo>
                  <a:lnTo>
                    <a:pt x="51801" y="61147"/>
                  </a:lnTo>
                  <a:lnTo>
                    <a:pt x="52199" y="60849"/>
                  </a:lnTo>
                  <a:lnTo>
                    <a:pt x="52994" y="60153"/>
                  </a:lnTo>
                  <a:lnTo>
                    <a:pt x="53690" y="59358"/>
                  </a:lnTo>
                  <a:lnTo>
                    <a:pt x="54188" y="58562"/>
                  </a:lnTo>
                  <a:lnTo>
                    <a:pt x="54585" y="57767"/>
                  </a:lnTo>
                  <a:lnTo>
                    <a:pt x="55182" y="56276"/>
                  </a:lnTo>
                  <a:lnTo>
                    <a:pt x="55480" y="55878"/>
                  </a:lnTo>
                  <a:lnTo>
                    <a:pt x="55878" y="55480"/>
                  </a:lnTo>
                  <a:lnTo>
                    <a:pt x="56375" y="55281"/>
                  </a:lnTo>
                  <a:lnTo>
                    <a:pt x="56872" y="55082"/>
                  </a:lnTo>
                  <a:lnTo>
                    <a:pt x="57469" y="54983"/>
                  </a:lnTo>
                  <a:lnTo>
                    <a:pt x="58165" y="54685"/>
                  </a:lnTo>
                  <a:lnTo>
                    <a:pt x="58861" y="54287"/>
                  </a:lnTo>
                  <a:lnTo>
                    <a:pt x="59557" y="53690"/>
                  </a:lnTo>
                  <a:lnTo>
                    <a:pt x="59954" y="53392"/>
                  </a:lnTo>
                  <a:lnTo>
                    <a:pt x="60153" y="52994"/>
                  </a:lnTo>
                  <a:lnTo>
                    <a:pt x="60352" y="52696"/>
                  </a:lnTo>
                  <a:lnTo>
                    <a:pt x="60451" y="52398"/>
                  </a:lnTo>
                  <a:lnTo>
                    <a:pt x="60551" y="51702"/>
                  </a:lnTo>
                  <a:lnTo>
                    <a:pt x="60451" y="51006"/>
                  </a:lnTo>
                  <a:lnTo>
                    <a:pt x="59954" y="49912"/>
                  </a:lnTo>
                  <a:lnTo>
                    <a:pt x="59855" y="49415"/>
                  </a:lnTo>
                  <a:lnTo>
                    <a:pt x="59855" y="49117"/>
                  </a:lnTo>
                  <a:lnTo>
                    <a:pt x="59954" y="48819"/>
                  </a:lnTo>
                  <a:lnTo>
                    <a:pt x="60253" y="48520"/>
                  </a:lnTo>
                  <a:lnTo>
                    <a:pt x="60849" y="47924"/>
                  </a:lnTo>
                  <a:lnTo>
                    <a:pt x="61247" y="47625"/>
                  </a:lnTo>
                  <a:lnTo>
                    <a:pt x="61644" y="47128"/>
                  </a:lnTo>
                  <a:lnTo>
                    <a:pt x="62042" y="46532"/>
                  </a:lnTo>
                  <a:lnTo>
                    <a:pt x="62440" y="45736"/>
                  </a:lnTo>
                  <a:lnTo>
                    <a:pt x="62738" y="44842"/>
                  </a:lnTo>
                  <a:lnTo>
                    <a:pt x="62838" y="44046"/>
                  </a:lnTo>
                  <a:lnTo>
                    <a:pt x="62838" y="43350"/>
                  </a:lnTo>
                  <a:lnTo>
                    <a:pt x="62738" y="42754"/>
                  </a:lnTo>
                  <a:lnTo>
                    <a:pt x="62340" y="41660"/>
                  </a:lnTo>
                  <a:lnTo>
                    <a:pt x="62241" y="41163"/>
                  </a:lnTo>
                  <a:lnTo>
                    <a:pt x="62142" y="40765"/>
                  </a:lnTo>
                  <a:lnTo>
                    <a:pt x="62241" y="40467"/>
                  </a:lnTo>
                  <a:lnTo>
                    <a:pt x="62440" y="40069"/>
                  </a:lnTo>
                  <a:lnTo>
                    <a:pt x="63036" y="39274"/>
                  </a:lnTo>
                  <a:lnTo>
                    <a:pt x="63434" y="38677"/>
                  </a:lnTo>
                  <a:lnTo>
                    <a:pt x="63832" y="37882"/>
                  </a:lnTo>
                  <a:lnTo>
                    <a:pt x="64230" y="36888"/>
                  </a:lnTo>
                  <a:lnTo>
                    <a:pt x="64528" y="35595"/>
                  </a:lnTo>
                  <a:lnTo>
                    <a:pt x="64627" y="34302"/>
                  </a:lnTo>
                  <a:lnTo>
                    <a:pt x="64627" y="33209"/>
                  </a:lnTo>
                  <a:lnTo>
                    <a:pt x="64329" y="32413"/>
                  </a:lnTo>
                  <a:lnTo>
                    <a:pt x="63931" y="31817"/>
                  </a:lnTo>
                  <a:lnTo>
                    <a:pt x="63534" y="31320"/>
                  </a:lnTo>
                  <a:lnTo>
                    <a:pt x="63136" y="30922"/>
                  </a:lnTo>
                  <a:lnTo>
                    <a:pt x="62738" y="30524"/>
                  </a:lnTo>
                  <a:lnTo>
                    <a:pt x="62440" y="30127"/>
                  </a:lnTo>
                  <a:lnTo>
                    <a:pt x="62340" y="29729"/>
                  </a:lnTo>
                  <a:lnTo>
                    <a:pt x="62340" y="29232"/>
                  </a:lnTo>
                  <a:lnTo>
                    <a:pt x="62738" y="27840"/>
                  </a:lnTo>
                  <a:lnTo>
                    <a:pt x="63235" y="26150"/>
                  </a:lnTo>
                  <a:lnTo>
                    <a:pt x="63434" y="25255"/>
                  </a:lnTo>
                  <a:lnTo>
                    <a:pt x="63434" y="24161"/>
                  </a:lnTo>
                  <a:lnTo>
                    <a:pt x="63434" y="23664"/>
                  </a:lnTo>
                  <a:lnTo>
                    <a:pt x="63335" y="23167"/>
                  </a:lnTo>
                  <a:lnTo>
                    <a:pt x="63036" y="22173"/>
                  </a:lnTo>
                  <a:lnTo>
                    <a:pt x="62639" y="21278"/>
                  </a:lnTo>
                  <a:lnTo>
                    <a:pt x="62142" y="20482"/>
                  </a:lnTo>
                  <a:lnTo>
                    <a:pt x="61644" y="19687"/>
                  </a:lnTo>
                  <a:lnTo>
                    <a:pt x="61247" y="18891"/>
                  </a:lnTo>
                  <a:lnTo>
                    <a:pt x="61147" y="18195"/>
                  </a:lnTo>
                  <a:lnTo>
                    <a:pt x="61048" y="17798"/>
                  </a:lnTo>
                  <a:lnTo>
                    <a:pt x="61147" y="17500"/>
                  </a:lnTo>
                  <a:lnTo>
                    <a:pt x="61247" y="16704"/>
                  </a:lnTo>
                  <a:lnTo>
                    <a:pt x="61346" y="15809"/>
                  </a:lnTo>
                  <a:lnTo>
                    <a:pt x="61247" y="14914"/>
                  </a:lnTo>
                  <a:lnTo>
                    <a:pt x="60949" y="13920"/>
                  </a:lnTo>
                  <a:lnTo>
                    <a:pt x="60551" y="13025"/>
                  </a:lnTo>
                  <a:lnTo>
                    <a:pt x="60054" y="12230"/>
                  </a:lnTo>
                  <a:lnTo>
                    <a:pt x="59656" y="11832"/>
                  </a:lnTo>
                  <a:lnTo>
                    <a:pt x="59258" y="11534"/>
                  </a:lnTo>
                  <a:lnTo>
                    <a:pt x="58761" y="11236"/>
                  </a:lnTo>
                  <a:lnTo>
                    <a:pt x="58264" y="11037"/>
                  </a:lnTo>
                  <a:lnTo>
                    <a:pt x="57369" y="10540"/>
                  </a:lnTo>
                  <a:lnTo>
                    <a:pt x="56474" y="10043"/>
                  </a:lnTo>
                  <a:lnTo>
                    <a:pt x="55679" y="9347"/>
                  </a:lnTo>
                  <a:lnTo>
                    <a:pt x="54983" y="8651"/>
                  </a:lnTo>
                  <a:lnTo>
                    <a:pt x="53293" y="6762"/>
                  </a:lnTo>
                  <a:lnTo>
                    <a:pt x="52298" y="5767"/>
                  </a:lnTo>
                  <a:lnTo>
                    <a:pt x="51006" y="4475"/>
                  </a:lnTo>
                  <a:lnTo>
                    <a:pt x="50409" y="3978"/>
                  </a:lnTo>
                  <a:lnTo>
                    <a:pt x="49813" y="3481"/>
                  </a:lnTo>
                  <a:lnTo>
                    <a:pt x="49216" y="3182"/>
                  </a:lnTo>
                  <a:lnTo>
                    <a:pt x="48620" y="2983"/>
                  </a:lnTo>
                  <a:lnTo>
                    <a:pt x="48123" y="2884"/>
                  </a:lnTo>
                  <a:lnTo>
                    <a:pt x="47625" y="2785"/>
                  </a:lnTo>
                  <a:lnTo>
                    <a:pt x="46631" y="2685"/>
                  </a:lnTo>
                  <a:lnTo>
                    <a:pt x="45637" y="2785"/>
                  </a:lnTo>
                  <a:lnTo>
                    <a:pt x="44643" y="2685"/>
                  </a:lnTo>
                  <a:lnTo>
                    <a:pt x="44046" y="2685"/>
                  </a:lnTo>
                  <a:lnTo>
                    <a:pt x="43549" y="2486"/>
                  </a:lnTo>
                  <a:lnTo>
                    <a:pt x="42853" y="2287"/>
                  </a:lnTo>
                  <a:lnTo>
                    <a:pt x="42256" y="1890"/>
                  </a:lnTo>
                  <a:lnTo>
                    <a:pt x="40964" y="1293"/>
                  </a:lnTo>
                  <a:lnTo>
                    <a:pt x="39870" y="995"/>
                  </a:lnTo>
                  <a:lnTo>
                    <a:pt x="38975" y="895"/>
                  </a:lnTo>
                  <a:lnTo>
                    <a:pt x="36291" y="895"/>
                  </a:lnTo>
                  <a:lnTo>
                    <a:pt x="35297" y="697"/>
                  </a:lnTo>
                  <a:lnTo>
                    <a:pt x="34203" y="398"/>
                  </a:lnTo>
                  <a:lnTo>
                    <a:pt x="33209" y="100"/>
                  </a:lnTo>
                  <a:lnTo>
                    <a:pt x="32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2"/>
            <p:cNvSpPr/>
            <p:nvPr/>
          </p:nvSpPr>
          <p:spPr>
            <a:xfrm flipH="1">
              <a:off x="7107954" y="3752702"/>
              <a:ext cx="1436746" cy="1448202"/>
            </a:xfrm>
            <a:custGeom>
              <a:avLst/>
              <a:gdLst/>
              <a:ahLst/>
              <a:cxnLst/>
              <a:rect l="l" t="t" r="r" b="b"/>
              <a:pathLst>
                <a:path w="49913" h="50311" extrusionOk="0">
                  <a:moveTo>
                    <a:pt x="26945" y="1"/>
                  </a:moveTo>
                  <a:lnTo>
                    <a:pt x="20482" y="3481"/>
                  </a:lnTo>
                  <a:lnTo>
                    <a:pt x="17301" y="5270"/>
                  </a:lnTo>
                  <a:lnTo>
                    <a:pt x="14318" y="7060"/>
                  </a:lnTo>
                  <a:lnTo>
                    <a:pt x="11634" y="8949"/>
                  </a:lnTo>
                  <a:lnTo>
                    <a:pt x="10440" y="9844"/>
                  </a:lnTo>
                  <a:lnTo>
                    <a:pt x="9347" y="10838"/>
                  </a:lnTo>
                  <a:lnTo>
                    <a:pt x="8353" y="11733"/>
                  </a:lnTo>
                  <a:lnTo>
                    <a:pt x="7557" y="12727"/>
                  </a:lnTo>
                  <a:lnTo>
                    <a:pt x="6861" y="13721"/>
                  </a:lnTo>
                  <a:lnTo>
                    <a:pt x="6364" y="14616"/>
                  </a:lnTo>
                  <a:lnTo>
                    <a:pt x="5767" y="16108"/>
                  </a:lnTo>
                  <a:lnTo>
                    <a:pt x="5171" y="17798"/>
                  </a:lnTo>
                  <a:lnTo>
                    <a:pt x="4674" y="19786"/>
                  </a:lnTo>
                  <a:lnTo>
                    <a:pt x="4177" y="21874"/>
                  </a:lnTo>
                  <a:lnTo>
                    <a:pt x="3182" y="26647"/>
                  </a:lnTo>
                  <a:lnTo>
                    <a:pt x="2288" y="31817"/>
                  </a:lnTo>
                  <a:lnTo>
                    <a:pt x="1492" y="37086"/>
                  </a:lnTo>
                  <a:lnTo>
                    <a:pt x="896" y="42157"/>
                  </a:lnTo>
                  <a:lnTo>
                    <a:pt x="1" y="50310"/>
                  </a:lnTo>
                  <a:lnTo>
                    <a:pt x="49913" y="50310"/>
                  </a:lnTo>
                  <a:lnTo>
                    <a:pt x="49913" y="22670"/>
                  </a:lnTo>
                  <a:lnTo>
                    <a:pt x="47327" y="20980"/>
                  </a:lnTo>
                  <a:lnTo>
                    <a:pt x="44941" y="19190"/>
                  </a:lnTo>
                  <a:lnTo>
                    <a:pt x="42654" y="17400"/>
                  </a:lnTo>
                  <a:lnTo>
                    <a:pt x="40566" y="15611"/>
                  </a:lnTo>
                  <a:lnTo>
                    <a:pt x="38578" y="13821"/>
                  </a:lnTo>
                  <a:lnTo>
                    <a:pt x="36689" y="12131"/>
                  </a:lnTo>
                  <a:lnTo>
                    <a:pt x="35098" y="10440"/>
                  </a:lnTo>
                  <a:lnTo>
                    <a:pt x="33507" y="8750"/>
                  </a:lnTo>
                  <a:lnTo>
                    <a:pt x="30922" y="5767"/>
                  </a:lnTo>
                  <a:lnTo>
                    <a:pt x="29033" y="3182"/>
                  </a:lnTo>
                  <a:lnTo>
                    <a:pt x="27641" y="1293"/>
                  </a:lnTo>
                  <a:lnTo>
                    <a:pt x="26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2"/>
            <p:cNvSpPr/>
            <p:nvPr/>
          </p:nvSpPr>
          <p:spPr>
            <a:xfrm flipH="1">
              <a:off x="5742797" y="3752702"/>
              <a:ext cx="1436746" cy="1448202"/>
            </a:xfrm>
            <a:custGeom>
              <a:avLst/>
              <a:gdLst/>
              <a:ahLst/>
              <a:cxnLst/>
              <a:rect l="l" t="t" r="r" b="b"/>
              <a:pathLst>
                <a:path w="49913" h="50311" extrusionOk="0">
                  <a:moveTo>
                    <a:pt x="22968" y="1"/>
                  </a:moveTo>
                  <a:lnTo>
                    <a:pt x="22272" y="1293"/>
                  </a:lnTo>
                  <a:lnTo>
                    <a:pt x="20880" y="3182"/>
                  </a:lnTo>
                  <a:lnTo>
                    <a:pt x="18991" y="5767"/>
                  </a:lnTo>
                  <a:lnTo>
                    <a:pt x="16406" y="8750"/>
                  </a:lnTo>
                  <a:lnTo>
                    <a:pt x="14815" y="10440"/>
                  </a:lnTo>
                  <a:lnTo>
                    <a:pt x="13225" y="12131"/>
                  </a:lnTo>
                  <a:lnTo>
                    <a:pt x="11335" y="13821"/>
                  </a:lnTo>
                  <a:lnTo>
                    <a:pt x="9347" y="15611"/>
                  </a:lnTo>
                  <a:lnTo>
                    <a:pt x="7259" y="17400"/>
                  </a:lnTo>
                  <a:lnTo>
                    <a:pt x="4972" y="19190"/>
                  </a:lnTo>
                  <a:lnTo>
                    <a:pt x="2586" y="20980"/>
                  </a:lnTo>
                  <a:lnTo>
                    <a:pt x="1" y="22670"/>
                  </a:lnTo>
                  <a:lnTo>
                    <a:pt x="1" y="50310"/>
                  </a:lnTo>
                  <a:lnTo>
                    <a:pt x="49913" y="50310"/>
                  </a:lnTo>
                  <a:lnTo>
                    <a:pt x="49018" y="42157"/>
                  </a:lnTo>
                  <a:lnTo>
                    <a:pt x="48421" y="37086"/>
                  </a:lnTo>
                  <a:lnTo>
                    <a:pt x="47626" y="31817"/>
                  </a:lnTo>
                  <a:lnTo>
                    <a:pt x="46731" y="26647"/>
                  </a:lnTo>
                  <a:lnTo>
                    <a:pt x="45737" y="21874"/>
                  </a:lnTo>
                  <a:lnTo>
                    <a:pt x="45240" y="19786"/>
                  </a:lnTo>
                  <a:lnTo>
                    <a:pt x="44743" y="17798"/>
                  </a:lnTo>
                  <a:lnTo>
                    <a:pt x="44146" y="16108"/>
                  </a:lnTo>
                  <a:lnTo>
                    <a:pt x="43549" y="14616"/>
                  </a:lnTo>
                  <a:lnTo>
                    <a:pt x="43052" y="13721"/>
                  </a:lnTo>
                  <a:lnTo>
                    <a:pt x="42356" y="12727"/>
                  </a:lnTo>
                  <a:lnTo>
                    <a:pt x="41561" y="11733"/>
                  </a:lnTo>
                  <a:lnTo>
                    <a:pt x="40567" y="10838"/>
                  </a:lnTo>
                  <a:lnTo>
                    <a:pt x="39473" y="9844"/>
                  </a:lnTo>
                  <a:lnTo>
                    <a:pt x="38280" y="8949"/>
                  </a:lnTo>
                  <a:lnTo>
                    <a:pt x="35595" y="7060"/>
                  </a:lnTo>
                  <a:lnTo>
                    <a:pt x="32613" y="5270"/>
                  </a:lnTo>
                  <a:lnTo>
                    <a:pt x="29431" y="3481"/>
                  </a:lnTo>
                  <a:lnTo>
                    <a:pt x="229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2"/>
            <p:cNvSpPr/>
            <p:nvPr/>
          </p:nvSpPr>
          <p:spPr>
            <a:xfrm flipH="1">
              <a:off x="7969403" y="4619879"/>
              <a:ext cx="80166" cy="618215"/>
            </a:xfrm>
            <a:custGeom>
              <a:avLst/>
              <a:gdLst/>
              <a:ahLst/>
              <a:cxnLst/>
              <a:rect l="l" t="t" r="r" b="b"/>
              <a:pathLst>
                <a:path w="2785" h="21477" fill="none" extrusionOk="0">
                  <a:moveTo>
                    <a:pt x="0" y="21477"/>
                  </a:moveTo>
                  <a:lnTo>
                    <a:pt x="2784" y="1"/>
                  </a:lnTo>
                </a:path>
              </a:pathLst>
            </a:custGeom>
            <a:solidFill>
              <a:schemeClr val="dk1"/>
            </a:solidFill>
            <a:ln w="99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 flipH="1">
              <a:off x="7462845" y="2570703"/>
              <a:ext cx="251869" cy="334885"/>
            </a:xfrm>
            <a:custGeom>
              <a:avLst/>
              <a:gdLst/>
              <a:ahLst/>
              <a:cxnLst/>
              <a:rect l="l" t="t" r="r" b="b"/>
              <a:pathLst>
                <a:path w="8750" h="11634" extrusionOk="0">
                  <a:moveTo>
                    <a:pt x="2784" y="1"/>
                  </a:moveTo>
                  <a:lnTo>
                    <a:pt x="2188" y="100"/>
                  </a:lnTo>
                  <a:lnTo>
                    <a:pt x="1591" y="399"/>
                  </a:lnTo>
                  <a:lnTo>
                    <a:pt x="995" y="796"/>
                  </a:lnTo>
                  <a:lnTo>
                    <a:pt x="796" y="1095"/>
                  </a:lnTo>
                  <a:lnTo>
                    <a:pt x="497" y="1393"/>
                  </a:lnTo>
                  <a:lnTo>
                    <a:pt x="199" y="2188"/>
                  </a:lnTo>
                  <a:lnTo>
                    <a:pt x="0" y="3083"/>
                  </a:lnTo>
                  <a:lnTo>
                    <a:pt x="0" y="3978"/>
                  </a:lnTo>
                  <a:lnTo>
                    <a:pt x="100" y="4972"/>
                  </a:lnTo>
                  <a:lnTo>
                    <a:pt x="398" y="6066"/>
                  </a:lnTo>
                  <a:lnTo>
                    <a:pt x="796" y="7060"/>
                  </a:lnTo>
                  <a:lnTo>
                    <a:pt x="1193" y="8054"/>
                  </a:lnTo>
                  <a:lnTo>
                    <a:pt x="1790" y="8949"/>
                  </a:lnTo>
                  <a:lnTo>
                    <a:pt x="2386" y="9745"/>
                  </a:lnTo>
                  <a:lnTo>
                    <a:pt x="3082" y="10441"/>
                  </a:lnTo>
                  <a:lnTo>
                    <a:pt x="3778" y="11037"/>
                  </a:lnTo>
                  <a:lnTo>
                    <a:pt x="4474" y="11435"/>
                  </a:lnTo>
                  <a:lnTo>
                    <a:pt x="5270" y="11634"/>
                  </a:lnTo>
                  <a:lnTo>
                    <a:pt x="5668" y="11634"/>
                  </a:lnTo>
                  <a:lnTo>
                    <a:pt x="5966" y="11534"/>
                  </a:lnTo>
                  <a:lnTo>
                    <a:pt x="6363" y="11435"/>
                  </a:lnTo>
                  <a:lnTo>
                    <a:pt x="6761" y="11236"/>
                  </a:lnTo>
                  <a:lnTo>
                    <a:pt x="7457" y="10739"/>
                  </a:lnTo>
                  <a:lnTo>
                    <a:pt x="7954" y="10142"/>
                  </a:lnTo>
                  <a:lnTo>
                    <a:pt x="8253" y="9546"/>
                  </a:lnTo>
                  <a:lnTo>
                    <a:pt x="8551" y="8949"/>
                  </a:lnTo>
                  <a:lnTo>
                    <a:pt x="8650" y="8353"/>
                  </a:lnTo>
                  <a:lnTo>
                    <a:pt x="8750" y="7756"/>
                  </a:lnTo>
                  <a:lnTo>
                    <a:pt x="8650" y="7060"/>
                  </a:lnTo>
                  <a:lnTo>
                    <a:pt x="8551" y="6464"/>
                  </a:lnTo>
                  <a:lnTo>
                    <a:pt x="8253" y="5370"/>
                  </a:lnTo>
                  <a:lnTo>
                    <a:pt x="7954" y="4475"/>
                  </a:lnTo>
                  <a:lnTo>
                    <a:pt x="7457" y="3680"/>
                  </a:lnTo>
                  <a:lnTo>
                    <a:pt x="6960" y="2785"/>
                  </a:lnTo>
                  <a:lnTo>
                    <a:pt x="6264" y="1989"/>
                  </a:lnTo>
                  <a:lnTo>
                    <a:pt x="5469" y="1194"/>
                  </a:lnTo>
                  <a:lnTo>
                    <a:pt x="4972" y="796"/>
                  </a:lnTo>
                  <a:lnTo>
                    <a:pt x="4474" y="498"/>
                  </a:lnTo>
                  <a:lnTo>
                    <a:pt x="3977" y="200"/>
                  </a:lnTo>
                  <a:lnTo>
                    <a:pt x="3381" y="10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 flipH="1">
              <a:off x="7517219" y="2656569"/>
              <a:ext cx="125963" cy="168882"/>
            </a:xfrm>
            <a:custGeom>
              <a:avLst/>
              <a:gdLst/>
              <a:ahLst/>
              <a:cxnLst/>
              <a:rect l="l" t="t" r="r" b="b"/>
              <a:pathLst>
                <a:path w="4376" h="5867" extrusionOk="0">
                  <a:moveTo>
                    <a:pt x="1393" y="1"/>
                  </a:moveTo>
                  <a:lnTo>
                    <a:pt x="1095" y="100"/>
                  </a:lnTo>
                  <a:lnTo>
                    <a:pt x="796" y="200"/>
                  </a:lnTo>
                  <a:lnTo>
                    <a:pt x="498" y="398"/>
                  </a:lnTo>
                  <a:lnTo>
                    <a:pt x="200" y="796"/>
                  </a:lnTo>
                  <a:lnTo>
                    <a:pt x="100" y="1094"/>
                  </a:lnTo>
                  <a:lnTo>
                    <a:pt x="1" y="1592"/>
                  </a:lnTo>
                  <a:lnTo>
                    <a:pt x="1" y="1989"/>
                  </a:lnTo>
                  <a:lnTo>
                    <a:pt x="1" y="2486"/>
                  </a:lnTo>
                  <a:lnTo>
                    <a:pt x="200" y="3083"/>
                  </a:lnTo>
                  <a:lnTo>
                    <a:pt x="597" y="4077"/>
                  </a:lnTo>
                  <a:lnTo>
                    <a:pt x="1194" y="4873"/>
                  </a:lnTo>
                  <a:lnTo>
                    <a:pt x="1492" y="5270"/>
                  </a:lnTo>
                  <a:lnTo>
                    <a:pt x="1890" y="5569"/>
                  </a:lnTo>
                  <a:lnTo>
                    <a:pt x="2188" y="5767"/>
                  </a:lnTo>
                  <a:lnTo>
                    <a:pt x="2586" y="5867"/>
                  </a:lnTo>
                  <a:lnTo>
                    <a:pt x="2984" y="5767"/>
                  </a:lnTo>
                  <a:lnTo>
                    <a:pt x="3381" y="5668"/>
                  </a:lnTo>
                  <a:lnTo>
                    <a:pt x="3680" y="5370"/>
                  </a:lnTo>
                  <a:lnTo>
                    <a:pt x="3978" y="5071"/>
                  </a:lnTo>
                  <a:lnTo>
                    <a:pt x="4077" y="4873"/>
                  </a:lnTo>
                  <a:lnTo>
                    <a:pt x="4276" y="4475"/>
                  </a:lnTo>
                  <a:lnTo>
                    <a:pt x="4376" y="3878"/>
                  </a:lnTo>
                  <a:lnTo>
                    <a:pt x="4276" y="3282"/>
                  </a:lnTo>
                  <a:lnTo>
                    <a:pt x="4077" y="2685"/>
                  </a:lnTo>
                  <a:lnTo>
                    <a:pt x="3978" y="2287"/>
                  </a:lnTo>
                  <a:lnTo>
                    <a:pt x="3680" y="1890"/>
                  </a:lnTo>
                  <a:lnTo>
                    <a:pt x="3481" y="1492"/>
                  </a:lnTo>
                  <a:lnTo>
                    <a:pt x="3083" y="995"/>
                  </a:lnTo>
                  <a:lnTo>
                    <a:pt x="2685" y="597"/>
                  </a:lnTo>
                  <a:lnTo>
                    <a:pt x="2188" y="299"/>
                  </a:lnTo>
                  <a:lnTo>
                    <a:pt x="1691" y="100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 flipH="1">
              <a:off x="6575633" y="2579310"/>
              <a:ext cx="249019" cy="332006"/>
            </a:xfrm>
            <a:custGeom>
              <a:avLst/>
              <a:gdLst/>
              <a:ahLst/>
              <a:cxnLst/>
              <a:rect l="l" t="t" r="r" b="b"/>
              <a:pathLst>
                <a:path w="8651" h="11534" extrusionOk="0">
                  <a:moveTo>
                    <a:pt x="5270" y="0"/>
                  </a:moveTo>
                  <a:lnTo>
                    <a:pt x="4773" y="199"/>
                  </a:lnTo>
                  <a:lnTo>
                    <a:pt x="4177" y="398"/>
                  </a:lnTo>
                  <a:lnTo>
                    <a:pt x="3679" y="796"/>
                  </a:lnTo>
                  <a:lnTo>
                    <a:pt x="3182" y="1094"/>
                  </a:lnTo>
                  <a:lnTo>
                    <a:pt x="2387" y="1989"/>
                  </a:lnTo>
                  <a:lnTo>
                    <a:pt x="1790" y="2784"/>
                  </a:lnTo>
                  <a:lnTo>
                    <a:pt x="1194" y="3679"/>
                  </a:lnTo>
                  <a:lnTo>
                    <a:pt x="796" y="4474"/>
                  </a:lnTo>
                  <a:lnTo>
                    <a:pt x="398" y="5369"/>
                  </a:lnTo>
                  <a:lnTo>
                    <a:pt x="100" y="6463"/>
                  </a:lnTo>
                  <a:lnTo>
                    <a:pt x="1" y="7059"/>
                  </a:lnTo>
                  <a:lnTo>
                    <a:pt x="1" y="7656"/>
                  </a:lnTo>
                  <a:lnTo>
                    <a:pt x="1" y="8352"/>
                  </a:lnTo>
                  <a:lnTo>
                    <a:pt x="200" y="8949"/>
                  </a:lnTo>
                  <a:lnTo>
                    <a:pt x="398" y="9545"/>
                  </a:lnTo>
                  <a:lnTo>
                    <a:pt x="796" y="10142"/>
                  </a:lnTo>
                  <a:lnTo>
                    <a:pt x="1293" y="10639"/>
                  </a:lnTo>
                  <a:lnTo>
                    <a:pt x="1890" y="11136"/>
                  </a:lnTo>
                  <a:lnTo>
                    <a:pt x="2287" y="11335"/>
                  </a:lnTo>
                  <a:lnTo>
                    <a:pt x="2685" y="11534"/>
                  </a:lnTo>
                  <a:lnTo>
                    <a:pt x="3481" y="11534"/>
                  </a:lnTo>
                  <a:lnTo>
                    <a:pt x="4177" y="11434"/>
                  </a:lnTo>
                  <a:lnTo>
                    <a:pt x="4972" y="11036"/>
                  </a:lnTo>
                  <a:lnTo>
                    <a:pt x="5668" y="10440"/>
                  </a:lnTo>
                  <a:lnTo>
                    <a:pt x="6364" y="9744"/>
                  </a:lnTo>
                  <a:lnTo>
                    <a:pt x="6961" y="8949"/>
                  </a:lnTo>
                  <a:lnTo>
                    <a:pt x="7458" y="7954"/>
                  </a:lnTo>
                  <a:lnTo>
                    <a:pt x="7955" y="6960"/>
                  </a:lnTo>
                  <a:lnTo>
                    <a:pt x="8352" y="5966"/>
                  </a:lnTo>
                  <a:lnTo>
                    <a:pt x="8551" y="4971"/>
                  </a:lnTo>
                  <a:lnTo>
                    <a:pt x="8651" y="3977"/>
                  </a:lnTo>
                  <a:lnTo>
                    <a:pt x="8651" y="2983"/>
                  </a:lnTo>
                  <a:lnTo>
                    <a:pt x="8551" y="2188"/>
                  </a:lnTo>
                  <a:lnTo>
                    <a:pt x="8154" y="1392"/>
                  </a:lnTo>
                  <a:lnTo>
                    <a:pt x="7955" y="1094"/>
                  </a:lnTo>
                  <a:lnTo>
                    <a:pt x="7656" y="796"/>
                  </a:lnTo>
                  <a:lnTo>
                    <a:pt x="7060" y="298"/>
                  </a:lnTo>
                  <a:lnTo>
                    <a:pt x="6463" y="100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 flipH="1">
              <a:off x="6630008" y="2650841"/>
              <a:ext cx="140269" cy="188916"/>
            </a:xfrm>
            <a:custGeom>
              <a:avLst/>
              <a:gdLst/>
              <a:ahLst/>
              <a:cxnLst/>
              <a:rect l="l" t="t" r="r" b="b"/>
              <a:pathLst>
                <a:path w="4873" h="6563" extrusionOk="0">
                  <a:moveTo>
                    <a:pt x="3282" y="1"/>
                  </a:moveTo>
                  <a:lnTo>
                    <a:pt x="2984" y="100"/>
                  </a:lnTo>
                  <a:lnTo>
                    <a:pt x="2387" y="299"/>
                  </a:lnTo>
                  <a:lnTo>
                    <a:pt x="1790" y="697"/>
                  </a:lnTo>
                  <a:lnTo>
                    <a:pt x="1393" y="1194"/>
                  </a:lnTo>
                  <a:lnTo>
                    <a:pt x="995" y="1592"/>
                  </a:lnTo>
                  <a:lnTo>
                    <a:pt x="697" y="2089"/>
                  </a:lnTo>
                  <a:lnTo>
                    <a:pt x="398" y="2586"/>
                  </a:lnTo>
                  <a:lnTo>
                    <a:pt x="200" y="3083"/>
                  </a:lnTo>
                  <a:lnTo>
                    <a:pt x="100" y="3680"/>
                  </a:lnTo>
                  <a:lnTo>
                    <a:pt x="1" y="4376"/>
                  </a:lnTo>
                  <a:lnTo>
                    <a:pt x="100" y="5072"/>
                  </a:lnTo>
                  <a:lnTo>
                    <a:pt x="200" y="5370"/>
                  </a:lnTo>
                  <a:lnTo>
                    <a:pt x="398" y="5768"/>
                  </a:lnTo>
                  <a:lnTo>
                    <a:pt x="697" y="6066"/>
                  </a:lnTo>
                  <a:lnTo>
                    <a:pt x="1094" y="6364"/>
                  </a:lnTo>
                  <a:lnTo>
                    <a:pt x="1492" y="6464"/>
                  </a:lnTo>
                  <a:lnTo>
                    <a:pt x="1989" y="6563"/>
                  </a:lnTo>
                  <a:lnTo>
                    <a:pt x="2387" y="6464"/>
                  </a:lnTo>
                  <a:lnTo>
                    <a:pt x="2785" y="6265"/>
                  </a:lnTo>
                  <a:lnTo>
                    <a:pt x="3182" y="5966"/>
                  </a:lnTo>
                  <a:lnTo>
                    <a:pt x="3580" y="5569"/>
                  </a:lnTo>
                  <a:lnTo>
                    <a:pt x="3878" y="5072"/>
                  </a:lnTo>
                  <a:lnTo>
                    <a:pt x="4177" y="4574"/>
                  </a:lnTo>
                  <a:lnTo>
                    <a:pt x="4674" y="3381"/>
                  </a:lnTo>
                  <a:lnTo>
                    <a:pt x="4773" y="2884"/>
                  </a:lnTo>
                  <a:lnTo>
                    <a:pt x="4873" y="2288"/>
                  </a:lnTo>
                  <a:lnTo>
                    <a:pt x="4873" y="1691"/>
                  </a:lnTo>
                  <a:lnTo>
                    <a:pt x="4773" y="1293"/>
                  </a:lnTo>
                  <a:lnTo>
                    <a:pt x="4574" y="796"/>
                  </a:lnTo>
                  <a:lnTo>
                    <a:pt x="4276" y="498"/>
                  </a:lnTo>
                  <a:lnTo>
                    <a:pt x="3978" y="200"/>
                  </a:lnTo>
                  <a:lnTo>
                    <a:pt x="3680" y="100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 flipH="1">
              <a:off x="6741608" y="2044111"/>
              <a:ext cx="807131" cy="1242130"/>
            </a:xfrm>
            <a:custGeom>
              <a:avLst/>
              <a:gdLst/>
              <a:ahLst/>
              <a:cxnLst/>
              <a:rect l="l" t="t" r="r" b="b"/>
              <a:pathLst>
                <a:path w="28040" h="43152" extrusionOk="0">
                  <a:moveTo>
                    <a:pt x="13125" y="1"/>
                  </a:moveTo>
                  <a:lnTo>
                    <a:pt x="12031" y="100"/>
                  </a:lnTo>
                  <a:lnTo>
                    <a:pt x="10938" y="199"/>
                  </a:lnTo>
                  <a:lnTo>
                    <a:pt x="9844" y="498"/>
                  </a:lnTo>
                  <a:lnTo>
                    <a:pt x="8850" y="796"/>
                  </a:lnTo>
                  <a:lnTo>
                    <a:pt x="7856" y="1194"/>
                  </a:lnTo>
                  <a:lnTo>
                    <a:pt x="6861" y="1691"/>
                  </a:lnTo>
                  <a:lnTo>
                    <a:pt x="5966" y="2287"/>
                  </a:lnTo>
                  <a:lnTo>
                    <a:pt x="5072" y="3083"/>
                  </a:lnTo>
                  <a:lnTo>
                    <a:pt x="4177" y="3878"/>
                  </a:lnTo>
                  <a:lnTo>
                    <a:pt x="3381" y="4773"/>
                  </a:lnTo>
                  <a:lnTo>
                    <a:pt x="2685" y="5867"/>
                  </a:lnTo>
                  <a:lnTo>
                    <a:pt x="1989" y="7060"/>
                  </a:lnTo>
                  <a:lnTo>
                    <a:pt x="1492" y="8352"/>
                  </a:lnTo>
                  <a:lnTo>
                    <a:pt x="995" y="9744"/>
                  </a:lnTo>
                  <a:lnTo>
                    <a:pt x="498" y="11335"/>
                  </a:lnTo>
                  <a:lnTo>
                    <a:pt x="399" y="12628"/>
                  </a:lnTo>
                  <a:lnTo>
                    <a:pt x="100" y="16108"/>
                  </a:lnTo>
                  <a:lnTo>
                    <a:pt x="1" y="18394"/>
                  </a:lnTo>
                  <a:lnTo>
                    <a:pt x="1" y="20979"/>
                  </a:lnTo>
                  <a:lnTo>
                    <a:pt x="100" y="23763"/>
                  </a:lnTo>
                  <a:lnTo>
                    <a:pt x="399" y="26647"/>
                  </a:lnTo>
                  <a:lnTo>
                    <a:pt x="796" y="29629"/>
                  </a:lnTo>
                  <a:lnTo>
                    <a:pt x="1095" y="31021"/>
                  </a:lnTo>
                  <a:lnTo>
                    <a:pt x="1492" y="32413"/>
                  </a:lnTo>
                  <a:lnTo>
                    <a:pt x="1989" y="33805"/>
                  </a:lnTo>
                  <a:lnTo>
                    <a:pt x="2487" y="35098"/>
                  </a:lnTo>
                  <a:lnTo>
                    <a:pt x="3083" y="36390"/>
                  </a:lnTo>
                  <a:lnTo>
                    <a:pt x="3779" y="37583"/>
                  </a:lnTo>
                  <a:lnTo>
                    <a:pt x="4575" y="38677"/>
                  </a:lnTo>
                  <a:lnTo>
                    <a:pt x="5370" y="39671"/>
                  </a:lnTo>
                  <a:lnTo>
                    <a:pt x="6364" y="40566"/>
                  </a:lnTo>
                  <a:lnTo>
                    <a:pt x="7458" y="41362"/>
                  </a:lnTo>
                  <a:lnTo>
                    <a:pt x="8552" y="41958"/>
                  </a:lnTo>
                  <a:lnTo>
                    <a:pt x="9844" y="42555"/>
                  </a:lnTo>
                  <a:lnTo>
                    <a:pt x="11236" y="42952"/>
                  </a:lnTo>
                  <a:lnTo>
                    <a:pt x="12727" y="43151"/>
                  </a:lnTo>
                  <a:lnTo>
                    <a:pt x="14219" y="43151"/>
                  </a:lnTo>
                  <a:lnTo>
                    <a:pt x="15611" y="43052"/>
                  </a:lnTo>
                  <a:lnTo>
                    <a:pt x="16903" y="42853"/>
                  </a:lnTo>
                  <a:lnTo>
                    <a:pt x="18096" y="42455"/>
                  </a:lnTo>
                  <a:lnTo>
                    <a:pt x="19190" y="41958"/>
                  </a:lnTo>
                  <a:lnTo>
                    <a:pt x="20284" y="41362"/>
                  </a:lnTo>
                  <a:lnTo>
                    <a:pt x="21278" y="40666"/>
                  </a:lnTo>
                  <a:lnTo>
                    <a:pt x="22173" y="39771"/>
                  </a:lnTo>
                  <a:lnTo>
                    <a:pt x="22968" y="38876"/>
                  </a:lnTo>
                  <a:lnTo>
                    <a:pt x="23664" y="37882"/>
                  </a:lnTo>
                  <a:lnTo>
                    <a:pt x="24360" y="36788"/>
                  </a:lnTo>
                  <a:lnTo>
                    <a:pt x="24957" y="35595"/>
                  </a:lnTo>
                  <a:lnTo>
                    <a:pt x="25553" y="34402"/>
                  </a:lnTo>
                  <a:lnTo>
                    <a:pt x="26051" y="33109"/>
                  </a:lnTo>
                  <a:lnTo>
                    <a:pt x="26448" y="31817"/>
                  </a:lnTo>
                  <a:lnTo>
                    <a:pt x="26846" y="30425"/>
                  </a:lnTo>
                  <a:lnTo>
                    <a:pt x="27442" y="27542"/>
                  </a:lnTo>
                  <a:lnTo>
                    <a:pt x="27741" y="24658"/>
                  </a:lnTo>
                  <a:lnTo>
                    <a:pt x="27940" y="21775"/>
                  </a:lnTo>
                  <a:lnTo>
                    <a:pt x="28039" y="18891"/>
                  </a:lnTo>
                  <a:lnTo>
                    <a:pt x="27840" y="16108"/>
                  </a:lnTo>
                  <a:lnTo>
                    <a:pt x="27641" y="13522"/>
                  </a:lnTo>
                  <a:lnTo>
                    <a:pt x="27244" y="11236"/>
                  </a:lnTo>
                  <a:lnTo>
                    <a:pt x="26846" y="9148"/>
                  </a:lnTo>
                  <a:lnTo>
                    <a:pt x="26548" y="8253"/>
                  </a:lnTo>
                  <a:lnTo>
                    <a:pt x="26150" y="7358"/>
                  </a:lnTo>
                  <a:lnTo>
                    <a:pt x="25653" y="6563"/>
                  </a:lnTo>
                  <a:lnTo>
                    <a:pt x="25156" y="5668"/>
                  </a:lnTo>
                  <a:lnTo>
                    <a:pt x="24460" y="4972"/>
                  </a:lnTo>
                  <a:lnTo>
                    <a:pt x="23764" y="4176"/>
                  </a:lnTo>
                  <a:lnTo>
                    <a:pt x="22968" y="3481"/>
                  </a:lnTo>
                  <a:lnTo>
                    <a:pt x="22173" y="2884"/>
                  </a:lnTo>
                  <a:lnTo>
                    <a:pt x="21278" y="2287"/>
                  </a:lnTo>
                  <a:lnTo>
                    <a:pt x="20383" y="1790"/>
                  </a:lnTo>
                  <a:lnTo>
                    <a:pt x="19389" y="1393"/>
                  </a:lnTo>
                  <a:lnTo>
                    <a:pt x="18395" y="995"/>
                  </a:lnTo>
                  <a:lnTo>
                    <a:pt x="17400" y="597"/>
                  </a:lnTo>
                  <a:lnTo>
                    <a:pt x="16307" y="398"/>
                  </a:lnTo>
                  <a:lnTo>
                    <a:pt x="15213" y="199"/>
                  </a:lnTo>
                  <a:lnTo>
                    <a:pt x="14219" y="100"/>
                  </a:lnTo>
                  <a:lnTo>
                    <a:pt x="131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 flipH="1">
              <a:off x="7256773" y="2533513"/>
              <a:ext cx="166032" cy="62982"/>
            </a:xfrm>
            <a:custGeom>
              <a:avLst/>
              <a:gdLst/>
              <a:ahLst/>
              <a:cxnLst/>
              <a:rect l="l" t="t" r="r" b="b"/>
              <a:pathLst>
                <a:path w="5768" h="2188" extrusionOk="0">
                  <a:moveTo>
                    <a:pt x="3580" y="0"/>
                  </a:moveTo>
                  <a:lnTo>
                    <a:pt x="2685" y="199"/>
                  </a:lnTo>
                  <a:lnTo>
                    <a:pt x="1790" y="498"/>
                  </a:lnTo>
                  <a:lnTo>
                    <a:pt x="995" y="696"/>
                  </a:lnTo>
                  <a:lnTo>
                    <a:pt x="200" y="995"/>
                  </a:lnTo>
                  <a:lnTo>
                    <a:pt x="1" y="1293"/>
                  </a:lnTo>
                  <a:lnTo>
                    <a:pt x="1" y="1591"/>
                  </a:lnTo>
                  <a:lnTo>
                    <a:pt x="200" y="1790"/>
                  </a:lnTo>
                  <a:lnTo>
                    <a:pt x="498" y="1889"/>
                  </a:lnTo>
                  <a:lnTo>
                    <a:pt x="896" y="2088"/>
                  </a:lnTo>
                  <a:lnTo>
                    <a:pt x="1393" y="2188"/>
                  </a:lnTo>
                  <a:lnTo>
                    <a:pt x="2586" y="2188"/>
                  </a:lnTo>
                  <a:lnTo>
                    <a:pt x="3878" y="2088"/>
                  </a:lnTo>
                  <a:lnTo>
                    <a:pt x="4873" y="1790"/>
                  </a:lnTo>
                  <a:lnTo>
                    <a:pt x="5370" y="1591"/>
                  </a:lnTo>
                  <a:lnTo>
                    <a:pt x="5569" y="1392"/>
                  </a:lnTo>
                  <a:lnTo>
                    <a:pt x="5767" y="1094"/>
                  </a:lnTo>
                  <a:lnTo>
                    <a:pt x="5668" y="796"/>
                  </a:lnTo>
                  <a:lnTo>
                    <a:pt x="5469" y="498"/>
                  </a:lnTo>
                  <a:lnTo>
                    <a:pt x="5270" y="199"/>
                  </a:lnTo>
                  <a:lnTo>
                    <a:pt x="4873" y="100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 flipH="1">
              <a:off x="7248195" y="2650841"/>
              <a:ext cx="186066" cy="48704"/>
            </a:xfrm>
            <a:custGeom>
              <a:avLst/>
              <a:gdLst/>
              <a:ahLst/>
              <a:cxnLst/>
              <a:rect l="l" t="t" r="r" b="b"/>
              <a:pathLst>
                <a:path w="6464" h="1692" fill="none" extrusionOk="0">
                  <a:moveTo>
                    <a:pt x="1" y="299"/>
                  </a:moveTo>
                  <a:lnTo>
                    <a:pt x="1" y="299"/>
                  </a:lnTo>
                  <a:lnTo>
                    <a:pt x="498" y="796"/>
                  </a:lnTo>
                  <a:lnTo>
                    <a:pt x="1194" y="1194"/>
                  </a:lnTo>
                  <a:lnTo>
                    <a:pt x="1989" y="1492"/>
                  </a:lnTo>
                  <a:lnTo>
                    <a:pt x="2487" y="1691"/>
                  </a:lnTo>
                  <a:lnTo>
                    <a:pt x="2984" y="1691"/>
                  </a:lnTo>
                  <a:lnTo>
                    <a:pt x="3481" y="1691"/>
                  </a:lnTo>
                  <a:lnTo>
                    <a:pt x="4077" y="1592"/>
                  </a:lnTo>
                  <a:lnTo>
                    <a:pt x="4674" y="1393"/>
                  </a:lnTo>
                  <a:lnTo>
                    <a:pt x="5271" y="1095"/>
                  </a:lnTo>
                  <a:lnTo>
                    <a:pt x="5867" y="597"/>
                  </a:lnTo>
                  <a:lnTo>
                    <a:pt x="6464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 flipH="1">
              <a:off x="7325454" y="2776775"/>
              <a:ext cx="131691" cy="131691"/>
            </a:xfrm>
            <a:custGeom>
              <a:avLst/>
              <a:gdLst/>
              <a:ahLst/>
              <a:cxnLst/>
              <a:rect l="l" t="t" r="r" b="b"/>
              <a:pathLst>
                <a:path w="4575" h="4575" extrusionOk="0">
                  <a:moveTo>
                    <a:pt x="2287" y="1"/>
                  </a:moveTo>
                  <a:lnTo>
                    <a:pt x="1790" y="10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97" y="697"/>
                  </a:lnTo>
                  <a:lnTo>
                    <a:pt x="398" y="995"/>
                  </a:lnTo>
                  <a:lnTo>
                    <a:pt x="199" y="1393"/>
                  </a:lnTo>
                  <a:lnTo>
                    <a:pt x="100" y="1790"/>
                  </a:lnTo>
                  <a:lnTo>
                    <a:pt x="1" y="2287"/>
                  </a:lnTo>
                  <a:lnTo>
                    <a:pt x="100" y="2784"/>
                  </a:lnTo>
                  <a:lnTo>
                    <a:pt x="199" y="3182"/>
                  </a:lnTo>
                  <a:lnTo>
                    <a:pt x="398" y="3580"/>
                  </a:lnTo>
                  <a:lnTo>
                    <a:pt x="697" y="3878"/>
                  </a:lnTo>
                  <a:lnTo>
                    <a:pt x="995" y="4176"/>
                  </a:lnTo>
                  <a:lnTo>
                    <a:pt x="1393" y="4375"/>
                  </a:lnTo>
                  <a:lnTo>
                    <a:pt x="1790" y="4475"/>
                  </a:lnTo>
                  <a:lnTo>
                    <a:pt x="2287" y="4574"/>
                  </a:lnTo>
                  <a:lnTo>
                    <a:pt x="2685" y="4475"/>
                  </a:lnTo>
                  <a:lnTo>
                    <a:pt x="3182" y="4375"/>
                  </a:lnTo>
                  <a:lnTo>
                    <a:pt x="3580" y="4176"/>
                  </a:lnTo>
                  <a:lnTo>
                    <a:pt x="3878" y="3878"/>
                  </a:lnTo>
                  <a:lnTo>
                    <a:pt x="4176" y="3580"/>
                  </a:lnTo>
                  <a:lnTo>
                    <a:pt x="4375" y="3182"/>
                  </a:lnTo>
                  <a:lnTo>
                    <a:pt x="4475" y="2784"/>
                  </a:lnTo>
                  <a:lnTo>
                    <a:pt x="4574" y="2287"/>
                  </a:lnTo>
                  <a:lnTo>
                    <a:pt x="4475" y="1790"/>
                  </a:lnTo>
                  <a:lnTo>
                    <a:pt x="4375" y="1393"/>
                  </a:lnTo>
                  <a:lnTo>
                    <a:pt x="4176" y="995"/>
                  </a:lnTo>
                  <a:lnTo>
                    <a:pt x="3878" y="697"/>
                  </a:lnTo>
                  <a:lnTo>
                    <a:pt x="3580" y="398"/>
                  </a:lnTo>
                  <a:lnTo>
                    <a:pt x="3182" y="199"/>
                  </a:lnTo>
                  <a:lnTo>
                    <a:pt x="2685" y="10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 flipH="1">
              <a:off x="6870420" y="2533513"/>
              <a:ext cx="166003" cy="62982"/>
            </a:xfrm>
            <a:custGeom>
              <a:avLst/>
              <a:gdLst/>
              <a:ahLst/>
              <a:cxnLst/>
              <a:rect l="l" t="t" r="r" b="b"/>
              <a:pathLst>
                <a:path w="5767" h="2188" extrusionOk="0">
                  <a:moveTo>
                    <a:pt x="1293" y="0"/>
                  </a:moveTo>
                  <a:lnTo>
                    <a:pt x="895" y="100"/>
                  </a:lnTo>
                  <a:lnTo>
                    <a:pt x="597" y="199"/>
                  </a:lnTo>
                  <a:lnTo>
                    <a:pt x="298" y="498"/>
                  </a:lnTo>
                  <a:lnTo>
                    <a:pt x="100" y="796"/>
                  </a:lnTo>
                  <a:lnTo>
                    <a:pt x="0" y="1094"/>
                  </a:lnTo>
                  <a:lnTo>
                    <a:pt x="199" y="1392"/>
                  </a:lnTo>
                  <a:lnTo>
                    <a:pt x="497" y="1591"/>
                  </a:lnTo>
                  <a:lnTo>
                    <a:pt x="895" y="1790"/>
                  </a:lnTo>
                  <a:lnTo>
                    <a:pt x="1889" y="2088"/>
                  </a:lnTo>
                  <a:lnTo>
                    <a:pt x="3182" y="2188"/>
                  </a:lnTo>
                  <a:lnTo>
                    <a:pt x="4375" y="2188"/>
                  </a:lnTo>
                  <a:lnTo>
                    <a:pt x="4872" y="2088"/>
                  </a:lnTo>
                  <a:lnTo>
                    <a:pt x="5270" y="1889"/>
                  </a:lnTo>
                  <a:lnTo>
                    <a:pt x="5568" y="1790"/>
                  </a:lnTo>
                  <a:lnTo>
                    <a:pt x="5767" y="1591"/>
                  </a:lnTo>
                  <a:lnTo>
                    <a:pt x="5767" y="1293"/>
                  </a:lnTo>
                  <a:lnTo>
                    <a:pt x="5568" y="995"/>
                  </a:lnTo>
                  <a:lnTo>
                    <a:pt x="4773" y="696"/>
                  </a:lnTo>
                  <a:lnTo>
                    <a:pt x="3977" y="498"/>
                  </a:lnTo>
                  <a:lnTo>
                    <a:pt x="3082" y="199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 flipH="1">
              <a:off x="6858964" y="2650841"/>
              <a:ext cx="186066" cy="48704"/>
            </a:xfrm>
            <a:custGeom>
              <a:avLst/>
              <a:gdLst/>
              <a:ahLst/>
              <a:cxnLst/>
              <a:rect l="l" t="t" r="r" b="b"/>
              <a:pathLst>
                <a:path w="6464" h="1692" fill="none" extrusionOk="0">
                  <a:moveTo>
                    <a:pt x="6464" y="299"/>
                  </a:moveTo>
                  <a:lnTo>
                    <a:pt x="6464" y="299"/>
                  </a:lnTo>
                  <a:lnTo>
                    <a:pt x="5966" y="796"/>
                  </a:lnTo>
                  <a:lnTo>
                    <a:pt x="5270" y="1194"/>
                  </a:lnTo>
                  <a:lnTo>
                    <a:pt x="4475" y="1492"/>
                  </a:lnTo>
                  <a:lnTo>
                    <a:pt x="3978" y="1691"/>
                  </a:lnTo>
                  <a:lnTo>
                    <a:pt x="3481" y="1691"/>
                  </a:lnTo>
                  <a:lnTo>
                    <a:pt x="2984" y="1691"/>
                  </a:lnTo>
                  <a:lnTo>
                    <a:pt x="2387" y="1592"/>
                  </a:lnTo>
                  <a:lnTo>
                    <a:pt x="1791" y="1393"/>
                  </a:lnTo>
                  <a:lnTo>
                    <a:pt x="1194" y="1095"/>
                  </a:lnTo>
                  <a:lnTo>
                    <a:pt x="597" y="597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 flipH="1">
              <a:off x="6836080" y="2776775"/>
              <a:ext cx="131663" cy="131691"/>
            </a:xfrm>
            <a:custGeom>
              <a:avLst/>
              <a:gdLst/>
              <a:ahLst/>
              <a:cxnLst/>
              <a:rect l="l" t="t" r="r" b="b"/>
              <a:pathLst>
                <a:path w="4574" h="4575" extrusionOk="0">
                  <a:moveTo>
                    <a:pt x="2287" y="1"/>
                  </a:moveTo>
                  <a:lnTo>
                    <a:pt x="1889" y="100"/>
                  </a:lnTo>
                  <a:lnTo>
                    <a:pt x="1392" y="199"/>
                  </a:lnTo>
                  <a:lnTo>
                    <a:pt x="995" y="398"/>
                  </a:lnTo>
                  <a:lnTo>
                    <a:pt x="696" y="697"/>
                  </a:lnTo>
                  <a:lnTo>
                    <a:pt x="398" y="995"/>
                  </a:lnTo>
                  <a:lnTo>
                    <a:pt x="199" y="1393"/>
                  </a:lnTo>
                  <a:lnTo>
                    <a:pt x="100" y="1790"/>
                  </a:lnTo>
                  <a:lnTo>
                    <a:pt x="0" y="2287"/>
                  </a:lnTo>
                  <a:lnTo>
                    <a:pt x="100" y="2784"/>
                  </a:lnTo>
                  <a:lnTo>
                    <a:pt x="199" y="3182"/>
                  </a:lnTo>
                  <a:lnTo>
                    <a:pt x="398" y="3580"/>
                  </a:lnTo>
                  <a:lnTo>
                    <a:pt x="696" y="3878"/>
                  </a:lnTo>
                  <a:lnTo>
                    <a:pt x="995" y="4176"/>
                  </a:lnTo>
                  <a:lnTo>
                    <a:pt x="1392" y="4375"/>
                  </a:lnTo>
                  <a:lnTo>
                    <a:pt x="1889" y="4475"/>
                  </a:lnTo>
                  <a:lnTo>
                    <a:pt x="2287" y="4574"/>
                  </a:lnTo>
                  <a:lnTo>
                    <a:pt x="2784" y="4475"/>
                  </a:lnTo>
                  <a:lnTo>
                    <a:pt x="3182" y="4375"/>
                  </a:lnTo>
                  <a:lnTo>
                    <a:pt x="3580" y="4176"/>
                  </a:lnTo>
                  <a:lnTo>
                    <a:pt x="3878" y="3878"/>
                  </a:lnTo>
                  <a:lnTo>
                    <a:pt x="4176" y="3580"/>
                  </a:lnTo>
                  <a:lnTo>
                    <a:pt x="4375" y="3182"/>
                  </a:lnTo>
                  <a:lnTo>
                    <a:pt x="4574" y="2784"/>
                  </a:lnTo>
                  <a:lnTo>
                    <a:pt x="4574" y="2287"/>
                  </a:lnTo>
                  <a:lnTo>
                    <a:pt x="4574" y="1790"/>
                  </a:lnTo>
                  <a:lnTo>
                    <a:pt x="4375" y="1393"/>
                  </a:lnTo>
                  <a:lnTo>
                    <a:pt x="4176" y="995"/>
                  </a:lnTo>
                  <a:lnTo>
                    <a:pt x="3878" y="697"/>
                  </a:lnTo>
                  <a:lnTo>
                    <a:pt x="3580" y="398"/>
                  </a:lnTo>
                  <a:lnTo>
                    <a:pt x="3182" y="199"/>
                  </a:lnTo>
                  <a:lnTo>
                    <a:pt x="2784" y="10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 flipH="1">
              <a:off x="7127989" y="2708094"/>
              <a:ext cx="60132" cy="217528"/>
            </a:xfrm>
            <a:custGeom>
              <a:avLst/>
              <a:gdLst/>
              <a:ahLst/>
              <a:cxnLst/>
              <a:rect l="l" t="t" r="r" b="b"/>
              <a:pathLst>
                <a:path w="2089" h="7557" fill="none" extrusionOk="0">
                  <a:moveTo>
                    <a:pt x="398" y="0"/>
                  </a:moveTo>
                  <a:lnTo>
                    <a:pt x="398" y="0"/>
                  </a:lnTo>
                  <a:lnTo>
                    <a:pt x="100" y="3281"/>
                  </a:lnTo>
                  <a:lnTo>
                    <a:pt x="1" y="5668"/>
                  </a:lnTo>
                  <a:lnTo>
                    <a:pt x="100" y="6662"/>
                  </a:lnTo>
                  <a:lnTo>
                    <a:pt x="199" y="7159"/>
                  </a:lnTo>
                  <a:lnTo>
                    <a:pt x="199" y="7159"/>
                  </a:lnTo>
                  <a:lnTo>
                    <a:pt x="398" y="7457"/>
                  </a:lnTo>
                  <a:lnTo>
                    <a:pt x="697" y="7557"/>
                  </a:lnTo>
                  <a:lnTo>
                    <a:pt x="995" y="7557"/>
                  </a:lnTo>
                  <a:lnTo>
                    <a:pt x="1393" y="7457"/>
                  </a:lnTo>
                  <a:lnTo>
                    <a:pt x="1890" y="7258"/>
                  </a:lnTo>
                  <a:lnTo>
                    <a:pt x="2089" y="706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 flipH="1">
              <a:off x="7062157" y="3000003"/>
              <a:ext cx="171760" cy="25791"/>
            </a:xfrm>
            <a:custGeom>
              <a:avLst/>
              <a:gdLst/>
              <a:ahLst/>
              <a:cxnLst/>
              <a:rect l="l" t="t" r="r" b="b"/>
              <a:pathLst>
                <a:path w="5967" h="89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8" y="299"/>
                  </a:lnTo>
                  <a:lnTo>
                    <a:pt x="896" y="597"/>
                  </a:lnTo>
                  <a:lnTo>
                    <a:pt x="1592" y="796"/>
                  </a:lnTo>
                  <a:lnTo>
                    <a:pt x="2486" y="896"/>
                  </a:lnTo>
                  <a:lnTo>
                    <a:pt x="3481" y="896"/>
                  </a:lnTo>
                  <a:lnTo>
                    <a:pt x="4077" y="796"/>
                  </a:lnTo>
                  <a:lnTo>
                    <a:pt x="4674" y="597"/>
                  </a:lnTo>
                  <a:lnTo>
                    <a:pt x="5270" y="299"/>
                  </a:lnTo>
                  <a:lnTo>
                    <a:pt x="5966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 flipH="1">
              <a:off x="6730180" y="2006920"/>
              <a:ext cx="821409" cy="618215"/>
            </a:xfrm>
            <a:custGeom>
              <a:avLst/>
              <a:gdLst/>
              <a:ahLst/>
              <a:cxnLst/>
              <a:rect l="l" t="t" r="r" b="b"/>
              <a:pathLst>
                <a:path w="28536" h="21477" extrusionOk="0">
                  <a:moveTo>
                    <a:pt x="14318" y="0"/>
                  </a:moveTo>
                  <a:lnTo>
                    <a:pt x="12031" y="100"/>
                  </a:lnTo>
                  <a:lnTo>
                    <a:pt x="11037" y="199"/>
                  </a:lnTo>
                  <a:lnTo>
                    <a:pt x="10043" y="398"/>
                  </a:lnTo>
                  <a:lnTo>
                    <a:pt x="9148" y="597"/>
                  </a:lnTo>
                  <a:lnTo>
                    <a:pt x="8253" y="895"/>
                  </a:lnTo>
                  <a:lnTo>
                    <a:pt x="7457" y="1193"/>
                  </a:lnTo>
                  <a:lnTo>
                    <a:pt x="6662" y="1591"/>
                  </a:lnTo>
                  <a:lnTo>
                    <a:pt x="5966" y="1989"/>
                  </a:lnTo>
                  <a:lnTo>
                    <a:pt x="5270" y="2486"/>
                  </a:lnTo>
                  <a:lnTo>
                    <a:pt x="4674" y="2983"/>
                  </a:lnTo>
                  <a:lnTo>
                    <a:pt x="4077" y="3579"/>
                  </a:lnTo>
                  <a:lnTo>
                    <a:pt x="3083" y="4773"/>
                  </a:lnTo>
                  <a:lnTo>
                    <a:pt x="2188" y="6164"/>
                  </a:lnTo>
                  <a:lnTo>
                    <a:pt x="1492" y="7656"/>
                  </a:lnTo>
                  <a:lnTo>
                    <a:pt x="995" y="9346"/>
                  </a:lnTo>
                  <a:lnTo>
                    <a:pt x="597" y="11036"/>
                  </a:lnTo>
                  <a:lnTo>
                    <a:pt x="299" y="12925"/>
                  </a:lnTo>
                  <a:lnTo>
                    <a:pt x="100" y="14914"/>
                  </a:lnTo>
                  <a:lnTo>
                    <a:pt x="1" y="17002"/>
                  </a:lnTo>
                  <a:lnTo>
                    <a:pt x="1" y="19189"/>
                  </a:lnTo>
                  <a:lnTo>
                    <a:pt x="1" y="21476"/>
                  </a:lnTo>
                  <a:lnTo>
                    <a:pt x="100" y="20780"/>
                  </a:lnTo>
                  <a:lnTo>
                    <a:pt x="299" y="18990"/>
                  </a:lnTo>
                  <a:lnTo>
                    <a:pt x="597" y="17797"/>
                  </a:lnTo>
                  <a:lnTo>
                    <a:pt x="895" y="16505"/>
                  </a:lnTo>
                  <a:lnTo>
                    <a:pt x="1293" y="15113"/>
                  </a:lnTo>
                  <a:lnTo>
                    <a:pt x="1890" y="13621"/>
                  </a:lnTo>
                  <a:lnTo>
                    <a:pt x="2586" y="12229"/>
                  </a:lnTo>
                  <a:lnTo>
                    <a:pt x="3480" y="10837"/>
                  </a:lnTo>
                  <a:lnTo>
                    <a:pt x="4475" y="9545"/>
                  </a:lnTo>
                  <a:lnTo>
                    <a:pt x="5071" y="8948"/>
                  </a:lnTo>
                  <a:lnTo>
                    <a:pt x="5767" y="8352"/>
                  </a:lnTo>
                  <a:lnTo>
                    <a:pt x="6463" y="7855"/>
                  </a:lnTo>
                  <a:lnTo>
                    <a:pt x="7259" y="7358"/>
                  </a:lnTo>
                  <a:lnTo>
                    <a:pt x="8054" y="7059"/>
                  </a:lnTo>
                  <a:lnTo>
                    <a:pt x="8949" y="6662"/>
                  </a:lnTo>
                  <a:lnTo>
                    <a:pt x="9844" y="6463"/>
                  </a:lnTo>
                  <a:lnTo>
                    <a:pt x="10838" y="6264"/>
                  </a:lnTo>
                  <a:lnTo>
                    <a:pt x="11932" y="6164"/>
                  </a:lnTo>
                  <a:lnTo>
                    <a:pt x="13125" y="6164"/>
                  </a:lnTo>
                  <a:lnTo>
                    <a:pt x="14218" y="6264"/>
                  </a:lnTo>
                  <a:lnTo>
                    <a:pt x="15312" y="6363"/>
                  </a:lnTo>
                  <a:lnTo>
                    <a:pt x="16306" y="6662"/>
                  </a:lnTo>
                  <a:lnTo>
                    <a:pt x="17301" y="6860"/>
                  </a:lnTo>
                  <a:lnTo>
                    <a:pt x="18295" y="7159"/>
                  </a:lnTo>
                  <a:lnTo>
                    <a:pt x="19090" y="7556"/>
                  </a:lnTo>
                  <a:lnTo>
                    <a:pt x="19886" y="7954"/>
                  </a:lnTo>
                  <a:lnTo>
                    <a:pt x="20681" y="8451"/>
                  </a:lnTo>
                  <a:lnTo>
                    <a:pt x="22073" y="9446"/>
                  </a:lnTo>
                  <a:lnTo>
                    <a:pt x="23266" y="10539"/>
                  </a:lnTo>
                  <a:lnTo>
                    <a:pt x="24360" y="11732"/>
                  </a:lnTo>
                  <a:lnTo>
                    <a:pt x="25255" y="13025"/>
                  </a:lnTo>
                  <a:lnTo>
                    <a:pt x="25951" y="14317"/>
                  </a:lnTo>
                  <a:lnTo>
                    <a:pt x="26547" y="15610"/>
                  </a:lnTo>
                  <a:lnTo>
                    <a:pt x="27044" y="16902"/>
                  </a:lnTo>
                  <a:lnTo>
                    <a:pt x="27442" y="18096"/>
                  </a:lnTo>
                  <a:lnTo>
                    <a:pt x="27939" y="20084"/>
                  </a:lnTo>
                  <a:lnTo>
                    <a:pt x="28138" y="21476"/>
                  </a:lnTo>
                  <a:lnTo>
                    <a:pt x="28436" y="19289"/>
                  </a:lnTo>
                  <a:lnTo>
                    <a:pt x="28436" y="17797"/>
                  </a:lnTo>
                  <a:lnTo>
                    <a:pt x="28536" y="16306"/>
                  </a:lnTo>
                  <a:lnTo>
                    <a:pt x="28436" y="14616"/>
                  </a:lnTo>
                  <a:lnTo>
                    <a:pt x="28237" y="12925"/>
                  </a:lnTo>
                  <a:lnTo>
                    <a:pt x="27840" y="11136"/>
                  </a:lnTo>
                  <a:lnTo>
                    <a:pt x="27343" y="9346"/>
                  </a:lnTo>
                  <a:lnTo>
                    <a:pt x="26647" y="7656"/>
                  </a:lnTo>
                  <a:lnTo>
                    <a:pt x="26249" y="6761"/>
                  </a:lnTo>
                  <a:lnTo>
                    <a:pt x="25752" y="5966"/>
                  </a:lnTo>
                  <a:lnTo>
                    <a:pt x="25155" y="5170"/>
                  </a:lnTo>
                  <a:lnTo>
                    <a:pt x="24559" y="4474"/>
                  </a:lnTo>
                  <a:lnTo>
                    <a:pt x="23962" y="3778"/>
                  </a:lnTo>
                  <a:lnTo>
                    <a:pt x="23167" y="3082"/>
                  </a:lnTo>
                  <a:lnTo>
                    <a:pt x="22371" y="2486"/>
                  </a:lnTo>
                  <a:lnTo>
                    <a:pt x="21477" y="1889"/>
                  </a:lnTo>
                  <a:lnTo>
                    <a:pt x="20482" y="1392"/>
                  </a:lnTo>
                  <a:lnTo>
                    <a:pt x="19389" y="994"/>
                  </a:lnTo>
                  <a:lnTo>
                    <a:pt x="18295" y="597"/>
                  </a:lnTo>
                  <a:lnTo>
                    <a:pt x="17102" y="298"/>
                  </a:lnTo>
                  <a:lnTo>
                    <a:pt x="15710" y="100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 flipH="1">
              <a:off x="6003244" y="4433841"/>
              <a:ext cx="1116196" cy="1230674"/>
            </a:xfrm>
            <a:custGeom>
              <a:avLst/>
              <a:gdLst/>
              <a:ahLst/>
              <a:cxnLst/>
              <a:rect l="l" t="t" r="r" b="b"/>
              <a:pathLst>
                <a:path w="38777" h="42754" extrusionOk="0">
                  <a:moveTo>
                    <a:pt x="4574" y="1"/>
                  </a:moveTo>
                  <a:lnTo>
                    <a:pt x="4177" y="100"/>
                  </a:lnTo>
                  <a:lnTo>
                    <a:pt x="3878" y="299"/>
                  </a:lnTo>
                  <a:lnTo>
                    <a:pt x="3680" y="498"/>
                  </a:lnTo>
                  <a:lnTo>
                    <a:pt x="3580" y="796"/>
                  </a:lnTo>
                  <a:lnTo>
                    <a:pt x="3481" y="1294"/>
                  </a:lnTo>
                  <a:lnTo>
                    <a:pt x="3481" y="1592"/>
                  </a:lnTo>
                  <a:lnTo>
                    <a:pt x="3381" y="1294"/>
                  </a:lnTo>
                  <a:lnTo>
                    <a:pt x="3182" y="697"/>
                  </a:lnTo>
                  <a:lnTo>
                    <a:pt x="2984" y="399"/>
                  </a:lnTo>
                  <a:lnTo>
                    <a:pt x="2785" y="200"/>
                  </a:lnTo>
                  <a:lnTo>
                    <a:pt x="2387" y="100"/>
                  </a:lnTo>
                  <a:lnTo>
                    <a:pt x="2089" y="200"/>
                  </a:lnTo>
                  <a:lnTo>
                    <a:pt x="1691" y="399"/>
                  </a:lnTo>
                  <a:lnTo>
                    <a:pt x="1492" y="697"/>
                  </a:lnTo>
                  <a:lnTo>
                    <a:pt x="1393" y="1095"/>
                  </a:lnTo>
                  <a:lnTo>
                    <a:pt x="1393" y="1492"/>
                  </a:lnTo>
                  <a:lnTo>
                    <a:pt x="1492" y="2089"/>
                  </a:lnTo>
                  <a:lnTo>
                    <a:pt x="1492" y="2387"/>
                  </a:lnTo>
                  <a:lnTo>
                    <a:pt x="1393" y="2387"/>
                  </a:lnTo>
                  <a:lnTo>
                    <a:pt x="896" y="2487"/>
                  </a:lnTo>
                  <a:lnTo>
                    <a:pt x="697" y="2586"/>
                  </a:lnTo>
                  <a:lnTo>
                    <a:pt x="399" y="2785"/>
                  </a:lnTo>
                  <a:lnTo>
                    <a:pt x="200" y="3083"/>
                  </a:lnTo>
                  <a:lnTo>
                    <a:pt x="100" y="3481"/>
                  </a:lnTo>
                  <a:lnTo>
                    <a:pt x="1" y="3978"/>
                  </a:lnTo>
                  <a:lnTo>
                    <a:pt x="100" y="4575"/>
                  </a:lnTo>
                  <a:lnTo>
                    <a:pt x="299" y="5668"/>
                  </a:lnTo>
                  <a:lnTo>
                    <a:pt x="498" y="6464"/>
                  </a:lnTo>
                  <a:lnTo>
                    <a:pt x="597" y="6861"/>
                  </a:lnTo>
                  <a:lnTo>
                    <a:pt x="498" y="6961"/>
                  </a:lnTo>
                  <a:lnTo>
                    <a:pt x="200" y="7358"/>
                  </a:lnTo>
                  <a:lnTo>
                    <a:pt x="100" y="7657"/>
                  </a:lnTo>
                  <a:lnTo>
                    <a:pt x="1" y="8054"/>
                  </a:lnTo>
                  <a:lnTo>
                    <a:pt x="1" y="8552"/>
                  </a:lnTo>
                  <a:lnTo>
                    <a:pt x="100" y="9148"/>
                  </a:lnTo>
                  <a:lnTo>
                    <a:pt x="299" y="9944"/>
                  </a:lnTo>
                  <a:lnTo>
                    <a:pt x="697" y="10938"/>
                  </a:lnTo>
                  <a:lnTo>
                    <a:pt x="1293" y="12230"/>
                  </a:lnTo>
                  <a:lnTo>
                    <a:pt x="2089" y="13722"/>
                  </a:lnTo>
                  <a:lnTo>
                    <a:pt x="3182" y="15313"/>
                  </a:lnTo>
                  <a:lnTo>
                    <a:pt x="4475" y="17102"/>
                  </a:lnTo>
                  <a:lnTo>
                    <a:pt x="6165" y="18991"/>
                  </a:lnTo>
                  <a:lnTo>
                    <a:pt x="8054" y="20980"/>
                  </a:lnTo>
                  <a:lnTo>
                    <a:pt x="10142" y="22769"/>
                  </a:lnTo>
                  <a:lnTo>
                    <a:pt x="12031" y="24261"/>
                  </a:lnTo>
                  <a:lnTo>
                    <a:pt x="13722" y="25355"/>
                  </a:lnTo>
                  <a:lnTo>
                    <a:pt x="15114" y="26249"/>
                  </a:lnTo>
                  <a:lnTo>
                    <a:pt x="16307" y="26846"/>
                  </a:lnTo>
                  <a:lnTo>
                    <a:pt x="17202" y="27244"/>
                  </a:lnTo>
                  <a:lnTo>
                    <a:pt x="17897" y="27442"/>
                  </a:lnTo>
                  <a:lnTo>
                    <a:pt x="36689" y="42754"/>
                  </a:lnTo>
                  <a:lnTo>
                    <a:pt x="38777" y="27144"/>
                  </a:lnTo>
                  <a:lnTo>
                    <a:pt x="34999" y="24360"/>
                  </a:lnTo>
                  <a:lnTo>
                    <a:pt x="30525" y="20880"/>
                  </a:lnTo>
                  <a:lnTo>
                    <a:pt x="26448" y="17699"/>
                  </a:lnTo>
                  <a:lnTo>
                    <a:pt x="24957" y="16307"/>
                  </a:lnTo>
                  <a:lnTo>
                    <a:pt x="23962" y="15412"/>
                  </a:lnTo>
                  <a:lnTo>
                    <a:pt x="23167" y="14318"/>
                  </a:lnTo>
                  <a:lnTo>
                    <a:pt x="22571" y="13324"/>
                  </a:lnTo>
                  <a:lnTo>
                    <a:pt x="22173" y="12230"/>
                  </a:lnTo>
                  <a:lnTo>
                    <a:pt x="21775" y="11236"/>
                  </a:lnTo>
                  <a:lnTo>
                    <a:pt x="21377" y="10142"/>
                  </a:lnTo>
                  <a:lnTo>
                    <a:pt x="20980" y="9148"/>
                  </a:lnTo>
                  <a:lnTo>
                    <a:pt x="20483" y="8253"/>
                  </a:lnTo>
                  <a:lnTo>
                    <a:pt x="19787" y="7358"/>
                  </a:lnTo>
                  <a:lnTo>
                    <a:pt x="18196" y="5768"/>
                  </a:lnTo>
                  <a:lnTo>
                    <a:pt x="16406" y="4376"/>
                  </a:lnTo>
                  <a:lnTo>
                    <a:pt x="14815" y="3083"/>
                  </a:lnTo>
                  <a:lnTo>
                    <a:pt x="13523" y="2288"/>
                  </a:lnTo>
                  <a:lnTo>
                    <a:pt x="13324" y="2089"/>
                  </a:lnTo>
                  <a:lnTo>
                    <a:pt x="12727" y="2089"/>
                  </a:lnTo>
                  <a:lnTo>
                    <a:pt x="12429" y="2487"/>
                  </a:lnTo>
                  <a:lnTo>
                    <a:pt x="12330" y="2884"/>
                  </a:lnTo>
                  <a:lnTo>
                    <a:pt x="12230" y="3481"/>
                  </a:lnTo>
                  <a:lnTo>
                    <a:pt x="12330" y="4077"/>
                  </a:lnTo>
                  <a:lnTo>
                    <a:pt x="12628" y="4773"/>
                  </a:lnTo>
                  <a:lnTo>
                    <a:pt x="13026" y="5271"/>
                  </a:lnTo>
                  <a:lnTo>
                    <a:pt x="14318" y="6563"/>
                  </a:lnTo>
                  <a:lnTo>
                    <a:pt x="15014" y="7358"/>
                  </a:lnTo>
                  <a:lnTo>
                    <a:pt x="15710" y="8253"/>
                  </a:lnTo>
                  <a:lnTo>
                    <a:pt x="16207" y="9248"/>
                  </a:lnTo>
                  <a:lnTo>
                    <a:pt x="16406" y="9745"/>
                  </a:lnTo>
                  <a:lnTo>
                    <a:pt x="16605" y="10341"/>
                  </a:lnTo>
                  <a:lnTo>
                    <a:pt x="16605" y="10938"/>
                  </a:lnTo>
                  <a:lnTo>
                    <a:pt x="16605" y="11534"/>
                  </a:lnTo>
                  <a:lnTo>
                    <a:pt x="16506" y="12230"/>
                  </a:lnTo>
                  <a:lnTo>
                    <a:pt x="16307" y="12827"/>
                  </a:lnTo>
                  <a:lnTo>
                    <a:pt x="15511" y="12628"/>
                  </a:lnTo>
                  <a:lnTo>
                    <a:pt x="14616" y="12330"/>
                  </a:lnTo>
                  <a:lnTo>
                    <a:pt x="13523" y="11733"/>
                  </a:lnTo>
                  <a:lnTo>
                    <a:pt x="12230" y="11037"/>
                  </a:lnTo>
                  <a:lnTo>
                    <a:pt x="10938" y="9944"/>
                  </a:lnTo>
                  <a:lnTo>
                    <a:pt x="10341" y="9347"/>
                  </a:lnTo>
                  <a:lnTo>
                    <a:pt x="9645" y="8651"/>
                  </a:lnTo>
                  <a:lnTo>
                    <a:pt x="9049" y="7955"/>
                  </a:lnTo>
                  <a:lnTo>
                    <a:pt x="8452" y="7060"/>
                  </a:lnTo>
                  <a:lnTo>
                    <a:pt x="7557" y="5469"/>
                  </a:lnTo>
                  <a:lnTo>
                    <a:pt x="6762" y="3978"/>
                  </a:lnTo>
                  <a:lnTo>
                    <a:pt x="5867" y="1791"/>
                  </a:lnTo>
                  <a:lnTo>
                    <a:pt x="5569" y="995"/>
                  </a:lnTo>
                  <a:lnTo>
                    <a:pt x="5270" y="399"/>
                  </a:lnTo>
                  <a:lnTo>
                    <a:pt x="4972" y="100"/>
                  </a:lnTo>
                  <a:lnTo>
                    <a:pt x="47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 flipH="1">
              <a:off x="6904761" y="4465332"/>
              <a:ext cx="120235" cy="246169"/>
            </a:xfrm>
            <a:custGeom>
              <a:avLst/>
              <a:gdLst/>
              <a:ahLst/>
              <a:cxnLst/>
              <a:rect l="l" t="t" r="r" b="b"/>
              <a:pathLst>
                <a:path w="4177" h="85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99" y="896"/>
                  </a:lnTo>
                  <a:lnTo>
                    <a:pt x="498" y="1790"/>
                  </a:lnTo>
                  <a:lnTo>
                    <a:pt x="995" y="2983"/>
                  </a:lnTo>
                  <a:lnTo>
                    <a:pt x="1492" y="4375"/>
                  </a:lnTo>
                  <a:lnTo>
                    <a:pt x="2288" y="5767"/>
                  </a:lnTo>
                  <a:lnTo>
                    <a:pt x="3083" y="7159"/>
                  </a:lnTo>
                  <a:lnTo>
                    <a:pt x="4177" y="855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 flipH="1">
              <a:off x="6961986" y="4502551"/>
              <a:ext cx="114507" cy="240412"/>
            </a:xfrm>
            <a:custGeom>
              <a:avLst/>
              <a:gdLst/>
              <a:ahLst/>
              <a:cxnLst/>
              <a:rect l="l" t="t" r="r" b="b"/>
              <a:pathLst>
                <a:path w="3978" h="83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9" y="696"/>
                  </a:lnTo>
                  <a:lnTo>
                    <a:pt x="398" y="1492"/>
                  </a:lnTo>
                  <a:lnTo>
                    <a:pt x="696" y="2585"/>
                  </a:lnTo>
                  <a:lnTo>
                    <a:pt x="1193" y="3778"/>
                  </a:lnTo>
                  <a:lnTo>
                    <a:pt x="1889" y="5170"/>
                  </a:lnTo>
                  <a:lnTo>
                    <a:pt x="2784" y="6761"/>
                  </a:lnTo>
                  <a:lnTo>
                    <a:pt x="3977" y="8352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 flipH="1">
              <a:off x="6979170" y="4631335"/>
              <a:ext cx="123085" cy="197494"/>
            </a:xfrm>
            <a:custGeom>
              <a:avLst/>
              <a:gdLst/>
              <a:ahLst/>
              <a:cxnLst/>
              <a:rect l="l" t="t" r="r" b="b"/>
              <a:pathLst>
                <a:path w="4276" h="686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9" y="597"/>
                  </a:lnTo>
                  <a:lnTo>
                    <a:pt x="498" y="1392"/>
                  </a:lnTo>
                  <a:lnTo>
                    <a:pt x="895" y="2387"/>
                  </a:lnTo>
                  <a:lnTo>
                    <a:pt x="1492" y="3381"/>
                  </a:lnTo>
                  <a:lnTo>
                    <a:pt x="2188" y="4574"/>
                  </a:lnTo>
                  <a:lnTo>
                    <a:pt x="3083" y="5767"/>
                  </a:lnTo>
                  <a:lnTo>
                    <a:pt x="4276" y="686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 flipH="1">
              <a:off x="6589939" y="4803038"/>
              <a:ext cx="60132" cy="11485"/>
            </a:xfrm>
            <a:custGeom>
              <a:avLst/>
              <a:gdLst/>
              <a:ahLst/>
              <a:cxnLst/>
              <a:rect l="l" t="t" r="r" b="b"/>
              <a:pathLst>
                <a:path w="2089" h="399" fill="none" extrusionOk="0">
                  <a:moveTo>
                    <a:pt x="1" y="1"/>
                  </a:moveTo>
                  <a:lnTo>
                    <a:pt x="2089" y="399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 flipH="1">
              <a:off x="7156601" y="4433841"/>
              <a:ext cx="1116196" cy="1230674"/>
            </a:xfrm>
            <a:custGeom>
              <a:avLst/>
              <a:gdLst/>
              <a:ahLst/>
              <a:cxnLst/>
              <a:rect l="l" t="t" r="r" b="b"/>
              <a:pathLst>
                <a:path w="38777" h="42754" extrusionOk="0">
                  <a:moveTo>
                    <a:pt x="34004" y="1"/>
                  </a:moveTo>
                  <a:lnTo>
                    <a:pt x="33805" y="100"/>
                  </a:lnTo>
                  <a:lnTo>
                    <a:pt x="33507" y="399"/>
                  </a:lnTo>
                  <a:lnTo>
                    <a:pt x="33208" y="995"/>
                  </a:lnTo>
                  <a:lnTo>
                    <a:pt x="32910" y="1791"/>
                  </a:lnTo>
                  <a:lnTo>
                    <a:pt x="31916" y="3978"/>
                  </a:lnTo>
                  <a:lnTo>
                    <a:pt x="31220" y="5469"/>
                  </a:lnTo>
                  <a:lnTo>
                    <a:pt x="30226" y="7060"/>
                  </a:lnTo>
                  <a:lnTo>
                    <a:pt x="29629" y="7955"/>
                  </a:lnTo>
                  <a:lnTo>
                    <a:pt x="29033" y="8651"/>
                  </a:lnTo>
                  <a:lnTo>
                    <a:pt x="28436" y="9347"/>
                  </a:lnTo>
                  <a:lnTo>
                    <a:pt x="27740" y="9944"/>
                  </a:lnTo>
                  <a:lnTo>
                    <a:pt x="26447" y="11037"/>
                  </a:lnTo>
                  <a:lnTo>
                    <a:pt x="25254" y="11733"/>
                  </a:lnTo>
                  <a:lnTo>
                    <a:pt x="24161" y="12330"/>
                  </a:lnTo>
                  <a:lnTo>
                    <a:pt x="23266" y="12628"/>
                  </a:lnTo>
                  <a:lnTo>
                    <a:pt x="22470" y="12827"/>
                  </a:lnTo>
                  <a:lnTo>
                    <a:pt x="22272" y="12230"/>
                  </a:lnTo>
                  <a:lnTo>
                    <a:pt x="22172" y="11534"/>
                  </a:lnTo>
                  <a:lnTo>
                    <a:pt x="22073" y="10938"/>
                  </a:lnTo>
                  <a:lnTo>
                    <a:pt x="22172" y="10341"/>
                  </a:lnTo>
                  <a:lnTo>
                    <a:pt x="22272" y="9745"/>
                  </a:lnTo>
                  <a:lnTo>
                    <a:pt x="22470" y="9248"/>
                  </a:lnTo>
                  <a:lnTo>
                    <a:pt x="23067" y="8253"/>
                  </a:lnTo>
                  <a:lnTo>
                    <a:pt x="23664" y="7358"/>
                  </a:lnTo>
                  <a:lnTo>
                    <a:pt x="24459" y="6563"/>
                  </a:lnTo>
                  <a:lnTo>
                    <a:pt x="25652" y="5271"/>
                  </a:lnTo>
                  <a:lnTo>
                    <a:pt x="26149" y="4773"/>
                  </a:lnTo>
                  <a:lnTo>
                    <a:pt x="26348" y="4077"/>
                  </a:lnTo>
                  <a:lnTo>
                    <a:pt x="26447" y="3481"/>
                  </a:lnTo>
                  <a:lnTo>
                    <a:pt x="26447" y="2884"/>
                  </a:lnTo>
                  <a:lnTo>
                    <a:pt x="26348" y="2487"/>
                  </a:lnTo>
                  <a:lnTo>
                    <a:pt x="26050" y="2089"/>
                  </a:lnTo>
                  <a:lnTo>
                    <a:pt x="25453" y="2089"/>
                  </a:lnTo>
                  <a:lnTo>
                    <a:pt x="25155" y="2288"/>
                  </a:lnTo>
                  <a:lnTo>
                    <a:pt x="23862" y="3083"/>
                  </a:lnTo>
                  <a:lnTo>
                    <a:pt x="22272" y="4376"/>
                  </a:lnTo>
                  <a:lnTo>
                    <a:pt x="20581" y="5768"/>
                  </a:lnTo>
                  <a:lnTo>
                    <a:pt x="18891" y="7358"/>
                  </a:lnTo>
                  <a:lnTo>
                    <a:pt x="18295" y="8253"/>
                  </a:lnTo>
                  <a:lnTo>
                    <a:pt x="17698" y="9148"/>
                  </a:lnTo>
                  <a:lnTo>
                    <a:pt x="17300" y="10142"/>
                  </a:lnTo>
                  <a:lnTo>
                    <a:pt x="17002" y="11236"/>
                  </a:lnTo>
                  <a:lnTo>
                    <a:pt x="16604" y="12230"/>
                  </a:lnTo>
                  <a:lnTo>
                    <a:pt x="16107" y="13324"/>
                  </a:lnTo>
                  <a:lnTo>
                    <a:pt x="15511" y="14318"/>
                  </a:lnTo>
                  <a:lnTo>
                    <a:pt x="14815" y="15412"/>
                  </a:lnTo>
                  <a:lnTo>
                    <a:pt x="13820" y="16307"/>
                  </a:lnTo>
                  <a:lnTo>
                    <a:pt x="12329" y="17699"/>
                  </a:lnTo>
                  <a:lnTo>
                    <a:pt x="8253" y="20880"/>
                  </a:lnTo>
                  <a:lnTo>
                    <a:pt x="3778" y="24360"/>
                  </a:lnTo>
                  <a:lnTo>
                    <a:pt x="0" y="27144"/>
                  </a:lnTo>
                  <a:lnTo>
                    <a:pt x="2088" y="42754"/>
                  </a:lnTo>
                  <a:lnTo>
                    <a:pt x="20780" y="27442"/>
                  </a:lnTo>
                  <a:lnTo>
                    <a:pt x="21576" y="27244"/>
                  </a:lnTo>
                  <a:lnTo>
                    <a:pt x="22470" y="26846"/>
                  </a:lnTo>
                  <a:lnTo>
                    <a:pt x="23564" y="26249"/>
                  </a:lnTo>
                  <a:lnTo>
                    <a:pt x="25056" y="25355"/>
                  </a:lnTo>
                  <a:lnTo>
                    <a:pt x="26746" y="24261"/>
                  </a:lnTo>
                  <a:lnTo>
                    <a:pt x="28635" y="22769"/>
                  </a:lnTo>
                  <a:lnTo>
                    <a:pt x="30623" y="20980"/>
                  </a:lnTo>
                  <a:lnTo>
                    <a:pt x="32612" y="18991"/>
                  </a:lnTo>
                  <a:lnTo>
                    <a:pt x="34203" y="17102"/>
                  </a:lnTo>
                  <a:lnTo>
                    <a:pt x="35595" y="15313"/>
                  </a:lnTo>
                  <a:lnTo>
                    <a:pt x="36589" y="13722"/>
                  </a:lnTo>
                  <a:lnTo>
                    <a:pt x="37384" y="12230"/>
                  </a:lnTo>
                  <a:lnTo>
                    <a:pt x="37981" y="10938"/>
                  </a:lnTo>
                  <a:lnTo>
                    <a:pt x="38379" y="9944"/>
                  </a:lnTo>
                  <a:lnTo>
                    <a:pt x="38677" y="9148"/>
                  </a:lnTo>
                  <a:lnTo>
                    <a:pt x="38776" y="8552"/>
                  </a:lnTo>
                  <a:lnTo>
                    <a:pt x="38776" y="8054"/>
                  </a:lnTo>
                  <a:lnTo>
                    <a:pt x="38677" y="7657"/>
                  </a:lnTo>
                  <a:lnTo>
                    <a:pt x="38577" y="7358"/>
                  </a:lnTo>
                  <a:lnTo>
                    <a:pt x="38279" y="6961"/>
                  </a:lnTo>
                  <a:lnTo>
                    <a:pt x="38080" y="6861"/>
                  </a:lnTo>
                  <a:lnTo>
                    <a:pt x="38279" y="6464"/>
                  </a:lnTo>
                  <a:lnTo>
                    <a:pt x="38478" y="5668"/>
                  </a:lnTo>
                  <a:lnTo>
                    <a:pt x="38677" y="4575"/>
                  </a:lnTo>
                  <a:lnTo>
                    <a:pt x="38677" y="3978"/>
                  </a:lnTo>
                  <a:lnTo>
                    <a:pt x="38677" y="3481"/>
                  </a:lnTo>
                  <a:lnTo>
                    <a:pt x="38478" y="3083"/>
                  </a:lnTo>
                  <a:lnTo>
                    <a:pt x="38279" y="2785"/>
                  </a:lnTo>
                  <a:lnTo>
                    <a:pt x="38080" y="2586"/>
                  </a:lnTo>
                  <a:lnTo>
                    <a:pt x="37782" y="2487"/>
                  </a:lnTo>
                  <a:lnTo>
                    <a:pt x="37384" y="2387"/>
                  </a:lnTo>
                  <a:lnTo>
                    <a:pt x="37185" y="2387"/>
                  </a:lnTo>
                  <a:lnTo>
                    <a:pt x="37285" y="2089"/>
                  </a:lnTo>
                  <a:lnTo>
                    <a:pt x="37384" y="1492"/>
                  </a:lnTo>
                  <a:lnTo>
                    <a:pt x="37384" y="1095"/>
                  </a:lnTo>
                  <a:lnTo>
                    <a:pt x="37285" y="697"/>
                  </a:lnTo>
                  <a:lnTo>
                    <a:pt x="37086" y="399"/>
                  </a:lnTo>
                  <a:lnTo>
                    <a:pt x="36688" y="200"/>
                  </a:lnTo>
                  <a:lnTo>
                    <a:pt x="36291" y="100"/>
                  </a:lnTo>
                  <a:lnTo>
                    <a:pt x="35992" y="200"/>
                  </a:lnTo>
                  <a:lnTo>
                    <a:pt x="35694" y="399"/>
                  </a:lnTo>
                  <a:lnTo>
                    <a:pt x="35595" y="697"/>
                  </a:lnTo>
                  <a:lnTo>
                    <a:pt x="35296" y="1294"/>
                  </a:lnTo>
                  <a:lnTo>
                    <a:pt x="35197" y="796"/>
                  </a:lnTo>
                  <a:lnTo>
                    <a:pt x="35098" y="498"/>
                  </a:lnTo>
                  <a:lnTo>
                    <a:pt x="34899" y="299"/>
                  </a:lnTo>
                  <a:lnTo>
                    <a:pt x="34600" y="100"/>
                  </a:lnTo>
                  <a:lnTo>
                    <a:pt x="34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 flipH="1">
              <a:off x="7253923" y="4465332"/>
              <a:ext cx="120235" cy="246169"/>
            </a:xfrm>
            <a:custGeom>
              <a:avLst/>
              <a:gdLst/>
              <a:ahLst/>
              <a:cxnLst/>
              <a:rect l="l" t="t" r="r" b="b"/>
              <a:pathLst>
                <a:path w="4177" h="8552" fill="none" extrusionOk="0">
                  <a:moveTo>
                    <a:pt x="4177" y="1"/>
                  </a:moveTo>
                  <a:lnTo>
                    <a:pt x="4177" y="1"/>
                  </a:lnTo>
                  <a:lnTo>
                    <a:pt x="3978" y="896"/>
                  </a:lnTo>
                  <a:lnTo>
                    <a:pt x="3680" y="1790"/>
                  </a:lnTo>
                  <a:lnTo>
                    <a:pt x="3282" y="2983"/>
                  </a:lnTo>
                  <a:lnTo>
                    <a:pt x="2685" y="4375"/>
                  </a:lnTo>
                  <a:lnTo>
                    <a:pt x="1989" y="5767"/>
                  </a:lnTo>
                  <a:lnTo>
                    <a:pt x="1095" y="7159"/>
                  </a:lnTo>
                  <a:lnTo>
                    <a:pt x="1" y="855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 flipH="1">
              <a:off x="7202398" y="4502551"/>
              <a:ext cx="111657" cy="240412"/>
            </a:xfrm>
            <a:custGeom>
              <a:avLst/>
              <a:gdLst/>
              <a:ahLst/>
              <a:cxnLst/>
              <a:rect l="l" t="t" r="r" b="b"/>
              <a:pathLst>
                <a:path w="3879" h="8352" fill="none" extrusionOk="0">
                  <a:moveTo>
                    <a:pt x="3878" y="0"/>
                  </a:moveTo>
                  <a:lnTo>
                    <a:pt x="3878" y="0"/>
                  </a:lnTo>
                  <a:lnTo>
                    <a:pt x="3779" y="696"/>
                  </a:lnTo>
                  <a:lnTo>
                    <a:pt x="3580" y="1492"/>
                  </a:lnTo>
                  <a:lnTo>
                    <a:pt x="3282" y="2585"/>
                  </a:lnTo>
                  <a:lnTo>
                    <a:pt x="2785" y="3778"/>
                  </a:lnTo>
                  <a:lnTo>
                    <a:pt x="2089" y="5170"/>
                  </a:lnTo>
                  <a:lnTo>
                    <a:pt x="1194" y="6761"/>
                  </a:lnTo>
                  <a:lnTo>
                    <a:pt x="1" y="8352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 flipH="1">
              <a:off x="7176635" y="4631335"/>
              <a:ext cx="120235" cy="197494"/>
            </a:xfrm>
            <a:custGeom>
              <a:avLst/>
              <a:gdLst/>
              <a:ahLst/>
              <a:cxnLst/>
              <a:rect l="l" t="t" r="r" b="b"/>
              <a:pathLst>
                <a:path w="4177" h="6861" fill="none" extrusionOk="0">
                  <a:moveTo>
                    <a:pt x="4176" y="0"/>
                  </a:moveTo>
                  <a:lnTo>
                    <a:pt x="4176" y="0"/>
                  </a:lnTo>
                  <a:lnTo>
                    <a:pt x="3977" y="597"/>
                  </a:lnTo>
                  <a:lnTo>
                    <a:pt x="3779" y="1392"/>
                  </a:lnTo>
                  <a:lnTo>
                    <a:pt x="3281" y="2387"/>
                  </a:lnTo>
                  <a:lnTo>
                    <a:pt x="2784" y="3381"/>
                  </a:lnTo>
                  <a:lnTo>
                    <a:pt x="1989" y="4574"/>
                  </a:lnTo>
                  <a:lnTo>
                    <a:pt x="1094" y="5767"/>
                  </a:lnTo>
                  <a:lnTo>
                    <a:pt x="0" y="686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 flipH="1">
              <a:off x="7625969" y="4803038"/>
              <a:ext cx="60132" cy="11485"/>
            </a:xfrm>
            <a:custGeom>
              <a:avLst/>
              <a:gdLst/>
              <a:ahLst/>
              <a:cxnLst/>
              <a:rect l="l" t="t" r="r" b="b"/>
              <a:pathLst>
                <a:path w="2089" h="399" fill="none" extrusionOk="0">
                  <a:moveTo>
                    <a:pt x="2088" y="1"/>
                  </a:moveTo>
                  <a:lnTo>
                    <a:pt x="1" y="399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 flipH="1">
              <a:off x="6664349" y="2871219"/>
              <a:ext cx="103050" cy="246169"/>
            </a:xfrm>
            <a:custGeom>
              <a:avLst/>
              <a:gdLst/>
              <a:ahLst/>
              <a:cxnLst/>
              <a:rect l="l" t="t" r="r" b="b"/>
              <a:pathLst>
                <a:path w="3580" h="8552" extrusionOk="0">
                  <a:moveTo>
                    <a:pt x="1790" y="1"/>
                  </a:moveTo>
                  <a:lnTo>
                    <a:pt x="1392" y="100"/>
                  </a:lnTo>
                  <a:lnTo>
                    <a:pt x="1094" y="398"/>
                  </a:lnTo>
                  <a:lnTo>
                    <a:pt x="796" y="895"/>
                  </a:lnTo>
                  <a:lnTo>
                    <a:pt x="497" y="1492"/>
                  </a:lnTo>
                  <a:lnTo>
                    <a:pt x="298" y="2188"/>
                  </a:lnTo>
                  <a:lnTo>
                    <a:pt x="100" y="3083"/>
                  </a:lnTo>
                  <a:lnTo>
                    <a:pt x="0" y="3978"/>
                  </a:lnTo>
                  <a:lnTo>
                    <a:pt x="0" y="4972"/>
                  </a:lnTo>
                  <a:lnTo>
                    <a:pt x="0" y="5867"/>
                  </a:lnTo>
                  <a:lnTo>
                    <a:pt x="100" y="6662"/>
                  </a:lnTo>
                  <a:lnTo>
                    <a:pt x="298" y="7259"/>
                  </a:lnTo>
                  <a:lnTo>
                    <a:pt x="497" y="7756"/>
                  </a:lnTo>
                  <a:lnTo>
                    <a:pt x="796" y="8154"/>
                  </a:lnTo>
                  <a:lnTo>
                    <a:pt x="1094" y="8352"/>
                  </a:lnTo>
                  <a:lnTo>
                    <a:pt x="1392" y="8551"/>
                  </a:lnTo>
                  <a:lnTo>
                    <a:pt x="2188" y="8551"/>
                  </a:lnTo>
                  <a:lnTo>
                    <a:pt x="2486" y="8352"/>
                  </a:lnTo>
                  <a:lnTo>
                    <a:pt x="2784" y="8154"/>
                  </a:lnTo>
                  <a:lnTo>
                    <a:pt x="3082" y="7756"/>
                  </a:lnTo>
                  <a:lnTo>
                    <a:pt x="3281" y="7259"/>
                  </a:lnTo>
                  <a:lnTo>
                    <a:pt x="3480" y="6662"/>
                  </a:lnTo>
                  <a:lnTo>
                    <a:pt x="3580" y="5867"/>
                  </a:lnTo>
                  <a:lnTo>
                    <a:pt x="3580" y="4972"/>
                  </a:lnTo>
                  <a:lnTo>
                    <a:pt x="3580" y="3978"/>
                  </a:lnTo>
                  <a:lnTo>
                    <a:pt x="3480" y="3083"/>
                  </a:lnTo>
                  <a:lnTo>
                    <a:pt x="3281" y="2188"/>
                  </a:lnTo>
                  <a:lnTo>
                    <a:pt x="3082" y="1492"/>
                  </a:lnTo>
                  <a:lnTo>
                    <a:pt x="2784" y="895"/>
                  </a:lnTo>
                  <a:lnTo>
                    <a:pt x="2486" y="398"/>
                  </a:lnTo>
                  <a:lnTo>
                    <a:pt x="2188" y="10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 flipH="1">
              <a:off x="7525797" y="2871219"/>
              <a:ext cx="105929" cy="246169"/>
            </a:xfrm>
            <a:custGeom>
              <a:avLst/>
              <a:gdLst/>
              <a:ahLst/>
              <a:cxnLst/>
              <a:rect l="l" t="t" r="r" b="b"/>
              <a:pathLst>
                <a:path w="3680" h="8552" extrusionOk="0">
                  <a:moveTo>
                    <a:pt x="1790" y="1"/>
                  </a:moveTo>
                  <a:lnTo>
                    <a:pt x="1492" y="100"/>
                  </a:lnTo>
                  <a:lnTo>
                    <a:pt x="1094" y="398"/>
                  </a:lnTo>
                  <a:lnTo>
                    <a:pt x="796" y="895"/>
                  </a:lnTo>
                  <a:lnTo>
                    <a:pt x="597" y="1492"/>
                  </a:lnTo>
                  <a:lnTo>
                    <a:pt x="299" y="2188"/>
                  </a:lnTo>
                  <a:lnTo>
                    <a:pt x="199" y="3083"/>
                  </a:lnTo>
                  <a:lnTo>
                    <a:pt x="100" y="3978"/>
                  </a:lnTo>
                  <a:lnTo>
                    <a:pt x="1" y="4972"/>
                  </a:lnTo>
                  <a:lnTo>
                    <a:pt x="100" y="5867"/>
                  </a:lnTo>
                  <a:lnTo>
                    <a:pt x="199" y="6662"/>
                  </a:lnTo>
                  <a:lnTo>
                    <a:pt x="299" y="7259"/>
                  </a:lnTo>
                  <a:lnTo>
                    <a:pt x="597" y="7756"/>
                  </a:lnTo>
                  <a:lnTo>
                    <a:pt x="796" y="8154"/>
                  </a:lnTo>
                  <a:lnTo>
                    <a:pt x="1094" y="8352"/>
                  </a:lnTo>
                  <a:lnTo>
                    <a:pt x="1492" y="8551"/>
                  </a:lnTo>
                  <a:lnTo>
                    <a:pt x="2188" y="8551"/>
                  </a:lnTo>
                  <a:lnTo>
                    <a:pt x="2486" y="8352"/>
                  </a:lnTo>
                  <a:lnTo>
                    <a:pt x="2884" y="8154"/>
                  </a:lnTo>
                  <a:lnTo>
                    <a:pt x="3083" y="7756"/>
                  </a:lnTo>
                  <a:lnTo>
                    <a:pt x="3381" y="7259"/>
                  </a:lnTo>
                  <a:lnTo>
                    <a:pt x="3480" y="6662"/>
                  </a:lnTo>
                  <a:lnTo>
                    <a:pt x="3580" y="5867"/>
                  </a:lnTo>
                  <a:lnTo>
                    <a:pt x="3679" y="4972"/>
                  </a:lnTo>
                  <a:lnTo>
                    <a:pt x="3580" y="3978"/>
                  </a:lnTo>
                  <a:lnTo>
                    <a:pt x="3480" y="3083"/>
                  </a:lnTo>
                  <a:lnTo>
                    <a:pt x="3381" y="2188"/>
                  </a:lnTo>
                  <a:lnTo>
                    <a:pt x="3083" y="1492"/>
                  </a:lnTo>
                  <a:lnTo>
                    <a:pt x="2884" y="895"/>
                  </a:lnTo>
                  <a:lnTo>
                    <a:pt x="2486" y="398"/>
                  </a:lnTo>
                  <a:lnTo>
                    <a:pt x="2188" y="10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52"/>
            <p:cNvGrpSpPr/>
            <p:nvPr/>
          </p:nvGrpSpPr>
          <p:grpSpPr>
            <a:xfrm flipH="1">
              <a:off x="6642415" y="3380326"/>
              <a:ext cx="994059" cy="994027"/>
              <a:chOff x="3769495" y="-2377099"/>
              <a:chExt cx="994059" cy="994027"/>
            </a:xfrm>
          </p:grpSpPr>
          <p:sp>
            <p:nvSpPr>
              <p:cNvPr id="1263" name="Google Shape;1263;p52"/>
              <p:cNvSpPr/>
              <p:nvPr/>
            </p:nvSpPr>
            <p:spPr>
              <a:xfrm>
                <a:off x="3835015" y="-2311611"/>
                <a:ext cx="860189" cy="860189"/>
              </a:xfrm>
              <a:custGeom>
                <a:avLst/>
                <a:gdLst/>
                <a:ahLst/>
                <a:cxnLst/>
                <a:rect l="l" t="t" r="r" b="b"/>
                <a:pathLst>
                  <a:path w="26743" h="26743" extrusionOk="0">
                    <a:moveTo>
                      <a:pt x="13371" y="1"/>
                    </a:moveTo>
                    <a:lnTo>
                      <a:pt x="12043" y="89"/>
                    </a:lnTo>
                    <a:lnTo>
                      <a:pt x="10715" y="266"/>
                    </a:lnTo>
                    <a:lnTo>
                      <a:pt x="9387" y="621"/>
                    </a:lnTo>
                    <a:lnTo>
                      <a:pt x="8147" y="1063"/>
                    </a:lnTo>
                    <a:lnTo>
                      <a:pt x="6996" y="1683"/>
                    </a:lnTo>
                    <a:lnTo>
                      <a:pt x="5933" y="2303"/>
                    </a:lnTo>
                    <a:lnTo>
                      <a:pt x="4871" y="3100"/>
                    </a:lnTo>
                    <a:lnTo>
                      <a:pt x="3896" y="3985"/>
                    </a:lnTo>
                    <a:lnTo>
                      <a:pt x="3100" y="4871"/>
                    </a:lnTo>
                    <a:lnTo>
                      <a:pt x="2303" y="5933"/>
                    </a:lnTo>
                    <a:lnTo>
                      <a:pt x="1594" y="6996"/>
                    </a:lnTo>
                    <a:lnTo>
                      <a:pt x="1063" y="8236"/>
                    </a:lnTo>
                    <a:lnTo>
                      <a:pt x="620" y="9475"/>
                    </a:lnTo>
                    <a:lnTo>
                      <a:pt x="266" y="10715"/>
                    </a:lnTo>
                    <a:lnTo>
                      <a:pt x="89" y="12043"/>
                    </a:lnTo>
                    <a:lnTo>
                      <a:pt x="0" y="13372"/>
                    </a:lnTo>
                    <a:lnTo>
                      <a:pt x="89" y="14788"/>
                    </a:lnTo>
                    <a:lnTo>
                      <a:pt x="266" y="16117"/>
                    </a:lnTo>
                    <a:lnTo>
                      <a:pt x="620" y="17356"/>
                    </a:lnTo>
                    <a:lnTo>
                      <a:pt x="1063" y="18596"/>
                    </a:lnTo>
                    <a:lnTo>
                      <a:pt x="1594" y="19747"/>
                    </a:lnTo>
                    <a:lnTo>
                      <a:pt x="2303" y="20898"/>
                    </a:lnTo>
                    <a:lnTo>
                      <a:pt x="3100" y="21872"/>
                    </a:lnTo>
                    <a:lnTo>
                      <a:pt x="3896" y="22846"/>
                    </a:lnTo>
                    <a:lnTo>
                      <a:pt x="4871" y="23732"/>
                    </a:lnTo>
                    <a:lnTo>
                      <a:pt x="5933" y="24529"/>
                    </a:lnTo>
                    <a:lnTo>
                      <a:pt x="6996" y="25149"/>
                    </a:lnTo>
                    <a:lnTo>
                      <a:pt x="8147" y="25769"/>
                    </a:lnTo>
                    <a:lnTo>
                      <a:pt x="9387" y="26211"/>
                    </a:lnTo>
                    <a:lnTo>
                      <a:pt x="10715" y="26477"/>
                    </a:lnTo>
                    <a:lnTo>
                      <a:pt x="12043" y="26743"/>
                    </a:lnTo>
                    <a:lnTo>
                      <a:pt x="14788" y="26743"/>
                    </a:lnTo>
                    <a:lnTo>
                      <a:pt x="16116" y="26477"/>
                    </a:lnTo>
                    <a:lnTo>
                      <a:pt x="17356" y="26211"/>
                    </a:lnTo>
                    <a:lnTo>
                      <a:pt x="18596" y="25769"/>
                    </a:lnTo>
                    <a:lnTo>
                      <a:pt x="19747" y="25149"/>
                    </a:lnTo>
                    <a:lnTo>
                      <a:pt x="20898" y="24529"/>
                    </a:lnTo>
                    <a:lnTo>
                      <a:pt x="21872" y="23732"/>
                    </a:lnTo>
                    <a:lnTo>
                      <a:pt x="22846" y="22846"/>
                    </a:lnTo>
                    <a:lnTo>
                      <a:pt x="23732" y="21872"/>
                    </a:lnTo>
                    <a:lnTo>
                      <a:pt x="24440" y="20898"/>
                    </a:lnTo>
                    <a:lnTo>
                      <a:pt x="25148" y="19747"/>
                    </a:lnTo>
                    <a:lnTo>
                      <a:pt x="25680" y="18596"/>
                    </a:lnTo>
                    <a:lnTo>
                      <a:pt x="26122" y="17356"/>
                    </a:lnTo>
                    <a:lnTo>
                      <a:pt x="26477" y="16117"/>
                    </a:lnTo>
                    <a:lnTo>
                      <a:pt x="26654" y="14788"/>
                    </a:lnTo>
                    <a:lnTo>
                      <a:pt x="26742" y="13372"/>
                    </a:lnTo>
                    <a:lnTo>
                      <a:pt x="26654" y="12043"/>
                    </a:lnTo>
                    <a:lnTo>
                      <a:pt x="26477" y="10715"/>
                    </a:lnTo>
                    <a:lnTo>
                      <a:pt x="26122" y="9475"/>
                    </a:lnTo>
                    <a:lnTo>
                      <a:pt x="25680" y="8236"/>
                    </a:lnTo>
                    <a:lnTo>
                      <a:pt x="25148" y="6996"/>
                    </a:lnTo>
                    <a:lnTo>
                      <a:pt x="24440" y="5933"/>
                    </a:lnTo>
                    <a:lnTo>
                      <a:pt x="23732" y="4871"/>
                    </a:lnTo>
                    <a:lnTo>
                      <a:pt x="22846" y="3985"/>
                    </a:lnTo>
                    <a:lnTo>
                      <a:pt x="21872" y="3100"/>
                    </a:lnTo>
                    <a:lnTo>
                      <a:pt x="20898" y="2303"/>
                    </a:lnTo>
                    <a:lnTo>
                      <a:pt x="19747" y="1683"/>
                    </a:lnTo>
                    <a:lnTo>
                      <a:pt x="18596" y="1063"/>
                    </a:lnTo>
                    <a:lnTo>
                      <a:pt x="17356" y="621"/>
                    </a:lnTo>
                    <a:lnTo>
                      <a:pt x="16116" y="266"/>
                    </a:lnTo>
                    <a:lnTo>
                      <a:pt x="14788" y="89"/>
                    </a:lnTo>
                    <a:lnTo>
                      <a:pt x="1337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2"/>
              <p:cNvSpPr/>
              <p:nvPr/>
            </p:nvSpPr>
            <p:spPr>
              <a:xfrm>
                <a:off x="3769495" y="-2377099"/>
                <a:ext cx="994059" cy="994027"/>
              </a:xfrm>
              <a:custGeom>
                <a:avLst/>
                <a:gdLst/>
                <a:ahLst/>
                <a:cxnLst/>
                <a:rect l="l" t="t" r="r" b="b"/>
                <a:pathLst>
                  <a:path w="30905" h="30904" extrusionOk="0">
                    <a:moveTo>
                      <a:pt x="15408" y="354"/>
                    </a:moveTo>
                    <a:lnTo>
                      <a:pt x="17002" y="443"/>
                    </a:lnTo>
                    <a:lnTo>
                      <a:pt x="18508" y="620"/>
                    </a:lnTo>
                    <a:lnTo>
                      <a:pt x="19924" y="974"/>
                    </a:lnTo>
                    <a:lnTo>
                      <a:pt x="21341" y="1505"/>
                    </a:lnTo>
                    <a:lnTo>
                      <a:pt x="22581" y="2125"/>
                    </a:lnTo>
                    <a:lnTo>
                      <a:pt x="23909" y="2922"/>
                    </a:lnTo>
                    <a:lnTo>
                      <a:pt x="25060" y="3808"/>
                    </a:lnTo>
                    <a:lnTo>
                      <a:pt x="26123" y="4782"/>
                    </a:lnTo>
                    <a:lnTo>
                      <a:pt x="27097" y="5844"/>
                    </a:lnTo>
                    <a:lnTo>
                      <a:pt x="27982" y="6995"/>
                    </a:lnTo>
                    <a:lnTo>
                      <a:pt x="28691" y="8235"/>
                    </a:lnTo>
                    <a:lnTo>
                      <a:pt x="29311" y="9563"/>
                    </a:lnTo>
                    <a:lnTo>
                      <a:pt x="29842" y="10980"/>
                    </a:lnTo>
                    <a:lnTo>
                      <a:pt x="30196" y="12397"/>
                    </a:lnTo>
                    <a:lnTo>
                      <a:pt x="30462" y="13902"/>
                    </a:lnTo>
                    <a:lnTo>
                      <a:pt x="30550" y="15408"/>
                    </a:lnTo>
                    <a:lnTo>
                      <a:pt x="30462" y="17002"/>
                    </a:lnTo>
                    <a:lnTo>
                      <a:pt x="30196" y="18507"/>
                    </a:lnTo>
                    <a:lnTo>
                      <a:pt x="29842" y="19924"/>
                    </a:lnTo>
                    <a:lnTo>
                      <a:pt x="29311" y="21340"/>
                    </a:lnTo>
                    <a:lnTo>
                      <a:pt x="28691" y="22669"/>
                    </a:lnTo>
                    <a:lnTo>
                      <a:pt x="27982" y="23908"/>
                    </a:lnTo>
                    <a:lnTo>
                      <a:pt x="27097" y="25060"/>
                    </a:lnTo>
                    <a:lnTo>
                      <a:pt x="26123" y="26122"/>
                    </a:lnTo>
                    <a:lnTo>
                      <a:pt x="25060" y="27096"/>
                    </a:lnTo>
                    <a:lnTo>
                      <a:pt x="23909" y="27982"/>
                    </a:lnTo>
                    <a:lnTo>
                      <a:pt x="22581" y="28690"/>
                    </a:lnTo>
                    <a:lnTo>
                      <a:pt x="21341" y="29399"/>
                    </a:lnTo>
                    <a:lnTo>
                      <a:pt x="19924" y="29841"/>
                    </a:lnTo>
                    <a:lnTo>
                      <a:pt x="18508" y="30284"/>
                    </a:lnTo>
                    <a:lnTo>
                      <a:pt x="17002" y="30461"/>
                    </a:lnTo>
                    <a:lnTo>
                      <a:pt x="15408" y="30550"/>
                    </a:lnTo>
                    <a:lnTo>
                      <a:pt x="13903" y="30461"/>
                    </a:lnTo>
                    <a:lnTo>
                      <a:pt x="12398" y="30284"/>
                    </a:lnTo>
                    <a:lnTo>
                      <a:pt x="10892" y="29841"/>
                    </a:lnTo>
                    <a:lnTo>
                      <a:pt x="9564" y="29399"/>
                    </a:lnTo>
                    <a:lnTo>
                      <a:pt x="8236" y="28690"/>
                    </a:lnTo>
                    <a:lnTo>
                      <a:pt x="6996" y="27982"/>
                    </a:lnTo>
                    <a:lnTo>
                      <a:pt x="5845" y="27096"/>
                    </a:lnTo>
                    <a:lnTo>
                      <a:pt x="4782" y="26122"/>
                    </a:lnTo>
                    <a:lnTo>
                      <a:pt x="3808" y="25060"/>
                    </a:lnTo>
                    <a:lnTo>
                      <a:pt x="2923" y="23908"/>
                    </a:lnTo>
                    <a:lnTo>
                      <a:pt x="2126" y="22669"/>
                    </a:lnTo>
                    <a:lnTo>
                      <a:pt x="1506" y="21340"/>
                    </a:lnTo>
                    <a:lnTo>
                      <a:pt x="975" y="19924"/>
                    </a:lnTo>
                    <a:lnTo>
                      <a:pt x="620" y="18507"/>
                    </a:lnTo>
                    <a:lnTo>
                      <a:pt x="355" y="17002"/>
                    </a:lnTo>
                    <a:lnTo>
                      <a:pt x="355" y="15408"/>
                    </a:lnTo>
                    <a:lnTo>
                      <a:pt x="355" y="13902"/>
                    </a:lnTo>
                    <a:lnTo>
                      <a:pt x="620" y="12397"/>
                    </a:lnTo>
                    <a:lnTo>
                      <a:pt x="975" y="10980"/>
                    </a:lnTo>
                    <a:lnTo>
                      <a:pt x="1506" y="9563"/>
                    </a:lnTo>
                    <a:lnTo>
                      <a:pt x="2126" y="8235"/>
                    </a:lnTo>
                    <a:lnTo>
                      <a:pt x="2923" y="6995"/>
                    </a:lnTo>
                    <a:lnTo>
                      <a:pt x="3808" y="5844"/>
                    </a:lnTo>
                    <a:lnTo>
                      <a:pt x="4782" y="4782"/>
                    </a:lnTo>
                    <a:lnTo>
                      <a:pt x="5845" y="3808"/>
                    </a:lnTo>
                    <a:lnTo>
                      <a:pt x="6996" y="2922"/>
                    </a:lnTo>
                    <a:lnTo>
                      <a:pt x="8236" y="2125"/>
                    </a:lnTo>
                    <a:lnTo>
                      <a:pt x="9564" y="1505"/>
                    </a:lnTo>
                    <a:lnTo>
                      <a:pt x="10892" y="974"/>
                    </a:lnTo>
                    <a:lnTo>
                      <a:pt x="12398" y="620"/>
                    </a:lnTo>
                    <a:lnTo>
                      <a:pt x="13903" y="443"/>
                    </a:lnTo>
                    <a:lnTo>
                      <a:pt x="15408" y="354"/>
                    </a:lnTo>
                    <a:close/>
                    <a:moveTo>
                      <a:pt x="15408" y="0"/>
                    </a:moveTo>
                    <a:lnTo>
                      <a:pt x="13814" y="89"/>
                    </a:lnTo>
                    <a:lnTo>
                      <a:pt x="12309" y="266"/>
                    </a:lnTo>
                    <a:lnTo>
                      <a:pt x="10804" y="708"/>
                    </a:lnTo>
                    <a:lnTo>
                      <a:pt x="9387" y="1240"/>
                    </a:lnTo>
                    <a:lnTo>
                      <a:pt x="8059" y="1860"/>
                    </a:lnTo>
                    <a:lnTo>
                      <a:pt x="6819" y="2657"/>
                    </a:lnTo>
                    <a:lnTo>
                      <a:pt x="5579" y="3542"/>
                    </a:lnTo>
                    <a:lnTo>
                      <a:pt x="4517" y="4516"/>
                    </a:lnTo>
                    <a:lnTo>
                      <a:pt x="3454" y="5579"/>
                    </a:lnTo>
                    <a:lnTo>
                      <a:pt x="2569" y="6818"/>
                    </a:lnTo>
                    <a:lnTo>
                      <a:pt x="1860" y="8058"/>
                    </a:lnTo>
                    <a:lnTo>
                      <a:pt x="1152" y="9386"/>
                    </a:lnTo>
                    <a:lnTo>
                      <a:pt x="620" y="10892"/>
                    </a:lnTo>
                    <a:lnTo>
                      <a:pt x="266" y="12308"/>
                    </a:lnTo>
                    <a:lnTo>
                      <a:pt x="1" y="13902"/>
                    </a:lnTo>
                    <a:lnTo>
                      <a:pt x="1" y="15408"/>
                    </a:lnTo>
                    <a:lnTo>
                      <a:pt x="1" y="17002"/>
                    </a:lnTo>
                    <a:lnTo>
                      <a:pt x="266" y="18595"/>
                    </a:lnTo>
                    <a:lnTo>
                      <a:pt x="620" y="20012"/>
                    </a:lnTo>
                    <a:lnTo>
                      <a:pt x="1152" y="21429"/>
                    </a:lnTo>
                    <a:lnTo>
                      <a:pt x="1860" y="22846"/>
                    </a:lnTo>
                    <a:lnTo>
                      <a:pt x="2569" y="24086"/>
                    </a:lnTo>
                    <a:lnTo>
                      <a:pt x="3454" y="25237"/>
                    </a:lnTo>
                    <a:lnTo>
                      <a:pt x="4517" y="26388"/>
                    </a:lnTo>
                    <a:lnTo>
                      <a:pt x="5579" y="27362"/>
                    </a:lnTo>
                    <a:lnTo>
                      <a:pt x="6819" y="28247"/>
                    </a:lnTo>
                    <a:lnTo>
                      <a:pt x="8059" y="29044"/>
                    </a:lnTo>
                    <a:lnTo>
                      <a:pt x="9387" y="29664"/>
                    </a:lnTo>
                    <a:lnTo>
                      <a:pt x="10804" y="30195"/>
                    </a:lnTo>
                    <a:lnTo>
                      <a:pt x="12309" y="30550"/>
                    </a:lnTo>
                    <a:lnTo>
                      <a:pt x="13814" y="30815"/>
                    </a:lnTo>
                    <a:lnTo>
                      <a:pt x="15408" y="30904"/>
                    </a:lnTo>
                    <a:lnTo>
                      <a:pt x="17002" y="30815"/>
                    </a:lnTo>
                    <a:lnTo>
                      <a:pt x="18508" y="30550"/>
                    </a:lnTo>
                    <a:lnTo>
                      <a:pt x="20013" y="30195"/>
                    </a:lnTo>
                    <a:lnTo>
                      <a:pt x="21430" y="29664"/>
                    </a:lnTo>
                    <a:lnTo>
                      <a:pt x="22758" y="29044"/>
                    </a:lnTo>
                    <a:lnTo>
                      <a:pt x="24086" y="28247"/>
                    </a:lnTo>
                    <a:lnTo>
                      <a:pt x="25237" y="27362"/>
                    </a:lnTo>
                    <a:lnTo>
                      <a:pt x="26388" y="26388"/>
                    </a:lnTo>
                    <a:lnTo>
                      <a:pt x="27362" y="25237"/>
                    </a:lnTo>
                    <a:lnTo>
                      <a:pt x="28248" y="24086"/>
                    </a:lnTo>
                    <a:lnTo>
                      <a:pt x="29045" y="22846"/>
                    </a:lnTo>
                    <a:lnTo>
                      <a:pt x="29665" y="21429"/>
                    </a:lnTo>
                    <a:lnTo>
                      <a:pt x="30196" y="20012"/>
                    </a:lnTo>
                    <a:lnTo>
                      <a:pt x="30550" y="18595"/>
                    </a:lnTo>
                    <a:lnTo>
                      <a:pt x="30816" y="17002"/>
                    </a:lnTo>
                    <a:lnTo>
                      <a:pt x="30904" y="15408"/>
                    </a:lnTo>
                    <a:lnTo>
                      <a:pt x="30816" y="13902"/>
                    </a:lnTo>
                    <a:lnTo>
                      <a:pt x="30550" y="12308"/>
                    </a:lnTo>
                    <a:lnTo>
                      <a:pt x="30196" y="10892"/>
                    </a:lnTo>
                    <a:lnTo>
                      <a:pt x="29665" y="9386"/>
                    </a:lnTo>
                    <a:lnTo>
                      <a:pt x="29045" y="8058"/>
                    </a:lnTo>
                    <a:lnTo>
                      <a:pt x="28248" y="6818"/>
                    </a:lnTo>
                    <a:lnTo>
                      <a:pt x="27362" y="5579"/>
                    </a:lnTo>
                    <a:lnTo>
                      <a:pt x="26388" y="4516"/>
                    </a:lnTo>
                    <a:lnTo>
                      <a:pt x="25237" y="3542"/>
                    </a:lnTo>
                    <a:lnTo>
                      <a:pt x="24086" y="2657"/>
                    </a:lnTo>
                    <a:lnTo>
                      <a:pt x="22758" y="1860"/>
                    </a:lnTo>
                    <a:lnTo>
                      <a:pt x="21430" y="1240"/>
                    </a:lnTo>
                    <a:lnTo>
                      <a:pt x="20013" y="708"/>
                    </a:lnTo>
                    <a:lnTo>
                      <a:pt x="18508" y="266"/>
                    </a:lnTo>
                    <a:lnTo>
                      <a:pt x="17002" y="89"/>
                    </a:lnTo>
                    <a:lnTo>
                      <a:pt x="154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2"/>
              <p:cNvSpPr/>
              <p:nvPr/>
            </p:nvSpPr>
            <p:spPr>
              <a:xfrm>
                <a:off x="4017294" y="-2055256"/>
                <a:ext cx="504154" cy="418692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3017" extrusionOk="0">
                    <a:moveTo>
                      <a:pt x="11069" y="0"/>
                    </a:moveTo>
                    <a:lnTo>
                      <a:pt x="10361" y="177"/>
                    </a:lnTo>
                    <a:lnTo>
                      <a:pt x="9741" y="354"/>
                    </a:lnTo>
                    <a:lnTo>
                      <a:pt x="9121" y="709"/>
                    </a:lnTo>
                    <a:lnTo>
                      <a:pt x="8590" y="1151"/>
                    </a:lnTo>
                    <a:lnTo>
                      <a:pt x="7793" y="2037"/>
                    </a:lnTo>
                    <a:lnTo>
                      <a:pt x="7439" y="1594"/>
                    </a:lnTo>
                    <a:lnTo>
                      <a:pt x="6642" y="886"/>
                    </a:lnTo>
                    <a:lnTo>
                      <a:pt x="6199" y="709"/>
                    </a:lnTo>
                    <a:lnTo>
                      <a:pt x="5756" y="443"/>
                    </a:lnTo>
                    <a:lnTo>
                      <a:pt x="5313" y="266"/>
                    </a:lnTo>
                    <a:lnTo>
                      <a:pt x="4782" y="177"/>
                    </a:lnTo>
                    <a:lnTo>
                      <a:pt x="3720" y="177"/>
                    </a:lnTo>
                    <a:lnTo>
                      <a:pt x="3100" y="266"/>
                    </a:lnTo>
                    <a:lnTo>
                      <a:pt x="2480" y="531"/>
                    </a:lnTo>
                    <a:lnTo>
                      <a:pt x="1949" y="797"/>
                    </a:lnTo>
                    <a:lnTo>
                      <a:pt x="1417" y="1240"/>
                    </a:lnTo>
                    <a:lnTo>
                      <a:pt x="886" y="1771"/>
                    </a:lnTo>
                    <a:lnTo>
                      <a:pt x="532" y="2391"/>
                    </a:lnTo>
                    <a:lnTo>
                      <a:pt x="266" y="3011"/>
                    </a:lnTo>
                    <a:lnTo>
                      <a:pt x="89" y="3719"/>
                    </a:lnTo>
                    <a:lnTo>
                      <a:pt x="0" y="4428"/>
                    </a:lnTo>
                    <a:lnTo>
                      <a:pt x="0" y="5136"/>
                    </a:lnTo>
                    <a:lnTo>
                      <a:pt x="178" y="5844"/>
                    </a:lnTo>
                    <a:lnTo>
                      <a:pt x="443" y="6464"/>
                    </a:lnTo>
                    <a:lnTo>
                      <a:pt x="886" y="7261"/>
                    </a:lnTo>
                    <a:lnTo>
                      <a:pt x="1329" y="7881"/>
                    </a:lnTo>
                    <a:lnTo>
                      <a:pt x="1771" y="8501"/>
                    </a:lnTo>
                    <a:lnTo>
                      <a:pt x="2391" y="9121"/>
                    </a:lnTo>
                    <a:lnTo>
                      <a:pt x="3365" y="10095"/>
                    </a:lnTo>
                    <a:lnTo>
                      <a:pt x="4516" y="10980"/>
                    </a:lnTo>
                    <a:lnTo>
                      <a:pt x="5668" y="11866"/>
                    </a:lnTo>
                    <a:lnTo>
                      <a:pt x="6907" y="12663"/>
                    </a:lnTo>
                    <a:lnTo>
                      <a:pt x="7439" y="12928"/>
                    </a:lnTo>
                    <a:lnTo>
                      <a:pt x="8058" y="13017"/>
                    </a:lnTo>
                    <a:lnTo>
                      <a:pt x="8590" y="12840"/>
                    </a:lnTo>
                    <a:lnTo>
                      <a:pt x="9210" y="12574"/>
                    </a:lnTo>
                    <a:lnTo>
                      <a:pt x="10804" y="11423"/>
                    </a:lnTo>
                    <a:lnTo>
                      <a:pt x="12220" y="10183"/>
                    </a:lnTo>
                    <a:lnTo>
                      <a:pt x="13017" y="9475"/>
                    </a:lnTo>
                    <a:lnTo>
                      <a:pt x="13637" y="8678"/>
                    </a:lnTo>
                    <a:lnTo>
                      <a:pt x="14346" y="7970"/>
                    </a:lnTo>
                    <a:lnTo>
                      <a:pt x="14877" y="7084"/>
                    </a:lnTo>
                    <a:lnTo>
                      <a:pt x="15320" y="6199"/>
                    </a:lnTo>
                    <a:lnTo>
                      <a:pt x="15585" y="5225"/>
                    </a:lnTo>
                    <a:lnTo>
                      <a:pt x="15674" y="4693"/>
                    </a:lnTo>
                    <a:lnTo>
                      <a:pt x="15674" y="4251"/>
                    </a:lnTo>
                    <a:lnTo>
                      <a:pt x="15674" y="3719"/>
                    </a:lnTo>
                    <a:lnTo>
                      <a:pt x="15585" y="3188"/>
                    </a:lnTo>
                    <a:lnTo>
                      <a:pt x="15320" y="2480"/>
                    </a:lnTo>
                    <a:lnTo>
                      <a:pt x="14965" y="1860"/>
                    </a:lnTo>
                    <a:lnTo>
                      <a:pt x="14434" y="1240"/>
                    </a:lnTo>
                    <a:lnTo>
                      <a:pt x="13903" y="797"/>
                    </a:lnTo>
                    <a:lnTo>
                      <a:pt x="13283" y="354"/>
                    </a:lnTo>
                    <a:lnTo>
                      <a:pt x="12575" y="89"/>
                    </a:lnTo>
                    <a:lnTo>
                      <a:pt x="11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759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77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Co-Regulation</a:t>
            </a:r>
            <a:endParaRPr dirty="0"/>
          </a:p>
        </p:txBody>
      </p:sp>
      <p:sp>
        <p:nvSpPr>
          <p:cNvPr id="1817" name="Google Shape;1817;p77"/>
          <p:cNvSpPr txBox="1">
            <a:spLocks noGrp="1"/>
          </p:cNvSpPr>
          <p:nvPr>
            <p:ph type="subTitle" idx="4"/>
          </p:nvPr>
        </p:nvSpPr>
        <p:spPr>
          <a:xfrm>
            <a:off x="2647300" y="2384262"/>
            <a:ext cx="42447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Wenn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Mensch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oder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Tier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mit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einem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regulierten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Nervensystem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einem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anderen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Wesen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mit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einem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dysregulierten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Nervensystem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hilft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sich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selbst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zu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regulieren</a:t>
            </a: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…” Verena König</a:t>
            </a:r>
            <a:endParaRPr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11996;p96">
            <a:extLst>
              <a:ext uri="{FF2B5EF4-FFF2-40B4-BE49-F238E27FC236}">
                <a16:creationId xmlns:a16="http://schemas.microsoft.com/office/drawing/2014/main" id="{9ABC76DC-1F42-E541-8E9B-B80238658645}"/>
              </a:ext>
            </a:extLst>
          </p:cNvPr>
          <p:cNvGrpSpPr/>
          <p:nvPr/>
        </p:nvGrpSpPr>
        <p:grpSpPr>
          <a:xfrm>
            <a:off x="4570272" y="1729405"/>
            <a:ext cx="332355" cy="354974"/>
            <a:chOff x="5289631" y="1500214"/>
            <a:chExt cx="332355" cy="354974"/>
          </a:xfrm>
        </p:grpSpPr>
        <p:sp>
          <p:nvSpPr>
            <p:cNvPr id="10" name="Google Shape;11997;p96">
              <a:extLst>
                <a:ext uri="{FF2B5EF4-FFF2-40B4-BE49-F238E27FC236}">
                  <a16:creationId xmlns:a16="http://schemas.microsoft.com/office/drawing/2014/main" id="{EC0B023C-49C3-134E-8076-968B8B9A7EC4}"/>
                </a:ext>
              </a:extLst>
            </p:cNvPr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998;p96">
              <a:extLst>
                <a:ext uri="{FF2B5EF4-FFF2-40B4-BE49-F238E27FC236}">
                  <a16:creationId xmlns:a16="http://schemas.microsoft.com/office/drawing/2014/main" id="{7F41A426-2FA4-F843-AC26-FEBAC8CEA7D6}"/>
                </a:ext>
              </a:extLst>
            </p:cNvPr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999;p96">
              <a:extLst>
                <a:ext uri="{FF2B5EF4-FFF2-40B4-BE49-F238E27FC236}">
                  <a16:creationId xmlns:a16="http://schemas.microsoft.com/office/drawing/2014/main" id="{72ED0BC2-1369-0B48-919B-DBA30C3CBFB7}"/>
                </a:ext>
              </a:extLst>
            </p:cNvPr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00;p96">
              <a:extLst>
                <a:ext uri="{FF2B5EF4-FFF2-40B4-BE49-F238E27FC236}">
                  <a16:creationId xmlns:a16="http://schemas.microsoft.com/office/drawing/2014/main" id="{FB381CC4-CF41-DD47-AF5E-02BC7B0B3014}"/>
                </a:ext>
              </a:extLst>
            </p:cNvPr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01;p96">
              <a:extLst>
                <a:ext uri="{FF2B5EF4-FFF2-40B4-BE49-F238E27FC236}">
                  <a16:creationId xmlns:a16="http://schemas.microsoft.com/office/drawing/2014/main" id="{55811671-204E-D64B-A7D5-7341D6CB7322}"/>
                </a:ext>
              </a:extLst>
            </p:cNvPr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02;p96">
              <a:extLst>
                <a:ext uri="{FF2B5EF4-FFF2-40B4-BE49-F238E27FC236}">
                  <a16:creationId xmlns:a16="http://schemas.microsoft.com/office/drawing/2014/main" id="{62074D90-10DD-5242-A5D7-89B7897ABE2C}"/>
                </a:ext>
              </a:extLst>
            </p:cNvPr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1761;p96">
            <a:extLst>
              <a:ext uri="{FF2B5EF4-FFF2-40B4-BE49-F238E27FC236}">
                <a16:creationId xmlns:a16="http://schemas.microsoft.com/office/drawing/2014/main" id="{485E30AD-A3A3-5340-B870-F5F9D4DC61B0}"/>
              </a:ext>
            </a:extLst>
          </p:cNvPr>
          <p:cNvGrpSpPr/>
          <p:nvPr/>
        </p:nvGrpSpPr>
        <p:grpSpPr>
          <a:xfrm>
            <a:off x="3837832" y="1729405"/>
            <a:ext cx="279513" cy="357255"/>
            <a:chOff x="4897750" y="2415639"/>
            <a:chExt cx="279513" cy="357255"/>
          </a:xfrm>
        </p:grpSpPr>
        <p:sp>
          <p:nvSpPr>
            <p:cNvPr id="18" name="Google Shape;11762;p96">
              <a:extLst>
                <a:ext uri="{FF2B5EF4-FFF2-40B4-BE49-F238E27FC236}">
                  <a16:creationId xmlns:a16="http://schemas.microsoft.com/office/drawing/2014/main" id="{33559F66-8272-C04A-9247-CBBF8E761E4E}"/>
                </a:ext>
              </a:extLst>
            </p:cNvPr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" name="Google Shape;11763;p96">
              <a:extLst>
                <a:ext uri="{FF2B5EF4-FFF2-40B4-BE49-F238E27FC236}">
                  <a16:creationId xmlns:a16="http://schemas.microsoft.com/office/drawing/2014/main" id="{D2F4138F-A3E9-0941-9CF3-9B7CFC41FD07}"/>
                </a:ext>
              </a:extLst>
            </p:cNvPr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" name="Google Shape;11764;p96">
              <a:extLst>
                <a:ext uri="{FF2B5EF4-FFF2-40B4-BE49-F238E27FC236}">
                  <a16:creationId xmlns:a16="http://schemas.microsoft.com/office/drawing/2014/main" id="{FAA7EA44-0635-474A-B968-6489EF8D517F}"/>
                </a:ext>
              </a:extLst>
            </p:cNvPr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" name="Google Shape;11765;p96">
              <a:extLst>
                <a:ext uri="{FF2B5EF4-FFF2-40B4-BE49-F238E27FC236}">
                  <a16:creationId xmlns:a16="http://schemas.microsoft.com/office/drawing/2014/main" id="{73694548-503F-1648-A21D-A3AFC2ABDB8A}"/>
                </a:ext>
              </a:extLst>
            </p:cNvPr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" name="Google Shape;11766;p96">
              <a:extLst>
                <a:ext uri="{FF2B5EF4-FFF2-40B4-BE49-F238E27FC236}">
                  <a16:creationId xmlns:a16="http://schemas.microsoft.com/office/drawing/2014/main" id="{908F447E-1F2D-D24B-83C6-55C8B1091979}"/>
                </a:ext>
              </a:extLst>
            </p:cNvPr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" name="Google Shape;11767;p96">
              <a:extLst>
                <a:ext uri="{FF2B5EF4-FFF2-40B4-BE49-F238E27FC236}">
                  <a16:creationId xmlns:a16="http://schemas.microsoft.com/office/drawing/2014/main" id="{37ED2FDA-C17B-6445-BA10-FBE8FB452D11}"/>
                </a:ext>
              </a:extLst>
            </p:cNvPr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" name="Google Shape;11768;p96">
              <a:extLst>
                <a:ext uri="{FF2B5EF4-FFF2-40B4-BE49-F238E27FC236}">
                  <a16:creationId xmlns:a16="http://schemas.microsoft.com/office/drawing/2014/main" id="{BB393042-0FF7-0241-B145-F83A3B98721A}"/>
                </a:ext>
              </a:extLst>
            </p:cNvPr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" name="Google Shape;11769;p96">
              <a:extLst>
                <a:ext uri="{FF2B5EF4-FFF2-40B4-BE49-F238E27FC236}">
                  <a16:creationId xmlns:a16="http://schemas.microsoft.com/office/drawing/2014/main" id="{D6979EC9-D5B8-B54F-B399-9EAB7C70B1D8}"/>
                </a:ext>
              </a:extLst>
            </p:cNvPr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9"/>
          <p:cNvSpPr txBox="1">
            <a:spLocks noGrp="1"/>
          </p:cNvSpPr>
          <p:nvPr>
            <p:ph type="subTitle" idx="1"/>
          </p:nvPr>
        </p:nvSpPr>
        <p:spPr>
          <a:xfrm>
            <a:off x="1793550" y="2774250"/>
            <a:ext cx="55569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Nicole,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verschickt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nach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Wyk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auf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Föhr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mit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9 Jahren – 1971 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9" name="Google Shape;1129;p49"/>
          <p:cNvSpPr txBox="1">
            <a:spLocks noGrp="1"/>
          </p:cNvSpPr>
          <p:nvPr>
            <p:ph type="title"/>
          </p:nvPr>
        </p:nvSpPr>
        <p:spPr>
          <a:xfrm>
            <a:off x="1793550" y="1721550"/>
            <a:ext cx="55569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</a:t>
            </a:r>
            <a:r>
              <a:rPr lang="de-DE" dirty="0" err="1"/>
              <a:t>e</a:t>
            </a:r>
            <a:r>
              <a:rPr lang="en" dirty="0"/>
              <a:t>r bin </a:t>
            </a:r>
            <a:r>
              <a:rPr lang="en" dirty="0" err="1"/>
              <a:t>ich</a:t>
            </a:r>
            <a:r>
              <a:rPr lang="en" dirty="0"/>
              <a:t>?</a:t>
            </a:r>
            <a:endParaRPr dirty="0"/>
          </a:p>
        </p:txBody>
      </p:sp>
      <p:sp>
        <p:nvSpPr>
          <p:cNvPr id="1130" name="Google Shape;1130;p49"/>
          <p:cNvSpPr/>
          <p:nvPr/>
        </p:nvSpPr>
        <p:spPr>
          <a:xfrm>
            <a:off x="7176899" y="639453"/>
            <a:ext cx="891540" cy="762744"/>
          </a:xfrm>
          <a:custGeom>
            <a:avLst/>
            <a:gdLst/>
            <a:ahLst/>
            <a:cxnLst/>
            <a:rect l="l" t="t" r="r" b="b"/>
            <a:pathLst>
              <a:path w="14218" h="12164" extrusionOk="0">
                <a:moveTo>
                  <a:pt x="1974" y="1"/>
                </a:moveTo>
                <a:lnTo>
                  <a:pt x="1853" y="41"/>
                </a:lnTo>
                <a:lnTo>
                  <a:pt x="1813" y="122"/>
                </a:lnTo>
                <a:lnTo>
                  <a:pt x="0" y="10190"/>
                </a:lnTo>
                <a:lnTo>
                  <a:pt x="41" y="10311"/>
                </a:lnTo>
                <a:lnTo>
                  <a:pt x="121" y="10351"/>
                </a:lnTo>
                <a:lnTo>
                  <a:pt x="3585" y="10996"/>
                </a:lnTo>
                <a:lnTo>
                  <a:pt x="3665" y="10956"/>
                </a:lnTo>
                <a:lnTo>
                  <a:pt x="3706" y="10915"/>
                </a:lnTo>
                <a:lnTo>
                  <a:pt x="3746" y="10875"/>
                </a:lnTo>
                <a:lnTo>
                  <a:pt x="3706" y="10794"/>
                </a:lnTo>
                <a:lnTo>
                  <a:pt x="3625" y="10553"/>
                </a:lnTo>
                <a:lnTo>
                  <a:pt x="3545" y="10231"/>
                </a:lnTo>
                <a:lnTo>
                  <a:pt x="3545" y="9949"/>
                </a:lnTo>
                <a:lnTo>
                  <a:pt x="3585" y="9667"/>
                </a:lnTo>
                <a:lnTo>
                  <a:pt x="3665" y="9345"/>
                </a:lnTo>
                <a:lnTo>
                  <a:pt x="3826" y="9063"/>
                </a:lnTo>
                <a:lnTo>
                  <a:pt x="4028" y="8740"/>
                </a:lnTo>
                <a:lnTo>
                  <a:pt x="4269" y="8459"/>
                </a:lnTo>
                <a:lnTo>
                  <a:pt x="4310" y="8459"/>
                </a:lnTo>
                <a:lnTo>
                  <a:pt x="4632" y="8297"/>
                </a:lnTo>
                <a:lnTo>
                  <a:pt x="4914" y="8217"/>
                </a:lnTo>
                <a:lnTo>
                  <a:pt x="5236" y="8177"/>
                </a:lnTo>
                <a:lnTo>
                  <a:pt x="5518" y="8177"/>
                </a:lnTo>
                <a:lnTo>
                  <a:pt x="5760" y="8217"/>
                </a:lnTo>
                <a:lnTo>
                  <a:pt x="6042" y="8297"/>
                </a:lnTo>
                <a:lnTo>
                  <a:pt x="6243" y="8418"/>
                </a:lnTo>
                <a:lnTo>
                  <a:pt x="6485" y="8539"/>
                </a:lnTo>
                <a:lnTo>
                  <a:pt x="6646" y="8700"/>
                </a:lnTo>
                <a:lnTo>
                  <a:pt x="6807" y="8902"/>
                </a:lnTo>
                <a:lnTo>
                  <a:pt x="6968" y="9103"/>
                </a:lnTo>
                <a:lnTo>
                  <a:pt x="7089" y="9345"/>
                </a:lnTo>
                <a:lnTo>
                  <a:pt x="7169" y="9586"/>
                </a:lnTo>
                <a:lnTo>
                  <a:pt x="7210" y="9828"/>
                </a:lnTo>
                <a:lnTo>
                  <a:pt x="7210" y="10069"/>
                </a:lnTo>
                <a:lnTo>
                  <a:pt x="7169" y="10351"/>
                </a:lnTo>
                <a:lnTo>
                  <a:pt x="7089" y="10633"/>
                </a:lnTo>
                <a:lnTo>
                  <a:pt x="6968" y="10875"/>
                </a:lnTo>
                <a:lnTo>
                  <a:pt x="6847" y="11117"/>
                </a:lnTo>
                <a:lnTo>
                  <a:pt x="6646" y="11318"/>
                </a:lnTo>
                <a:lnTo>
                  <a:pt x="6605" y="11399"/>
                </a:lnTo>
                <a:lnTo>
                  <a:pt x="6605" y="11439"/>
                </a:lnTo>
                <a:lnTo>
                  <a:pt x="6646" y="11519"/>
                </a:lnTo>
                <a:lnTo>
                  <a:pt x="6726" y="11519"/>
                </a:lnTo>
                <a:lnTo>
                  <a:pt x="10190" y="12164"/>
                </a:lnTo>
                <a:lnTo>
                  <a:pt x="10311" y="12164"/>
                </a:lnTo>
                <a:lnTo>
                  <a:pt x="10351" y="12083"/>
                </a:lnTo>
                <a:lnTo>
                  <a:pt x="10955" y="8660"/>
                </a:lnTo>
                <a:lnTo>
                  <a:pt x="10995" y="8579"/>
                </a:lnTo>
                <a:lnTo>
                  <a:pt x="11036" y="8539"/>
                </a:lnTo>
                <a:lnTo>
                  <a:pt x="11116" y="8539"/>
                </a:lnTo>
                <a:lnTo>
                  <a:pt x="11156" y="8579"/>
                </a:lnTo>
                <a:lnTo>
                  <a:pt x="11358" y="8740"/>
                </a:lnTo>
                <a:lnTo>
                  <a:pt x="11600" y="8861"/>
                </a:lnTo>
                <a:lnTo>
                  <a:pt x="11801" y="8942"/>
                </a:lnTo>
                <a:lnTo>
                  <a:pt x="12083" y="9022"/>
                </a:lnTo>
                <a:lnTo>
                  <a:pt x="12324" y="9063"/>
                </a:lnTo>
                <a:lnTo>
                  <a:pt x="12606" y="9063"/>
                </a:lnTo>
                <a:lnTo>
                  <a:pt x="12848" y="8982"/>
                </a:lnTo>
                <a:lnTo>
                  <a:pt x="13090" y="8902"/>
                </a:lnTo>
                <a:lnTo>
                  <a:pt x="13291" y="8821"/>
                </a:lnTo>
                <a:lnTo>
                  <a:pt x="13533" y="8660"/>
                </a:lnTo>
                <a:lnTo>
                  <a:pt x="13694" y="8499"/>
                </a:lnTo>
                <a:lnTo>
                  <a:pt x="13855" y="8338"/>
                </a:lnTo>
                <a:lnTo>
                  <a:pt x="14016" y="8096"/>
                </a:lnTo>
                <a:lnTo>
                  <a:pt x="14097" y="7854"/>
                </a:lnTo>
                <a:lnTo>
                  <a:pt x="14177" y="7613"/>
                </a:lnTo>
                <a:lnTo>
                  <a:pt x="14217" y="7371"/>
                </a:lnTo>
                <a:lnTo>
                  <a:pt x="14217" y="7089"/>
                </a:lnTo>
                <a:lnTo>
                  <a:pt x="14177" y="6767"/>
                </a:lnTo>
                <a:lnTo>
                  <a:pt x="14097" y="6485"/>
                </a:lnTo>
                <a:lnTo>
                  <a:pt x="13976" y="6163"/>
                </a:lnTo>
                <a:lnTo>
                  <a:pt x="13935" y="6123"/>
                </a:lnTo>
                <a:lnTo>
                  <a:pt x="13654" y="5881"/>
                </a:lnTo>
                <a:lnTo>
                  <a:pt x="13412" y="5680"/>
                </a:lnTo>
                <a:lnTo>
                  <a:pt x="13090" y="5518"/>
                </a:lnTo>
                <a:lnTo>
                  <a:pt x="12808" y="5438"/>
                </a:lnTo>
                <a:lnTo>
                  <a:pt x="12526" y="5398"/>
                </a:lnTo>
                <a:lnTo>
                  <a:pt x="12244" y="5398"/>
                </a:lnTo>
                <a:lnTo>
                  <a:pt x="11962" y="5438"/>
                </a:lnTo>
                <a:lnTo>
                  <a:pt x="11720" y="5518"/>
                </a:lnTo>
                <a:lnTo>
                  <a:pt x="11600" y="5518"/>
                </a:lnTo>
                <a:lnTo>
                  <a:pt x="11559" y="5438"/>
                </a:lnTo>
                <a:lnTo>
                  <a:pt x="11559" y="5398"/>
                </a:lnTo>
                <a:lnTo>
                  <a:pt x="12163" y="1974"/>
                </a:lnTo>
                <a:lnTo>
                  <a:pt x="12123" y="1894"/>
                </a:lnTo>
                <a:lnTo>
                  <a:pt x="12043" y="1813"/>
                </a:lnTo>
                <a:lnTo>
                  <a:pt x="19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9"/>
          <p:cNvSpPr/>
          <p:nvPr/>
        </p:nvSpPr>
        <p:spPr>
          <a:xfrm>
            <a:off x="4309331" y="1023940"/>
            <a:ext cx="525342" cy="431912"/>
          </a:xfrm>
          <a:custGeom>
            <a:avLst/>
            <a:gdLst/>
            <a:ahLst/>
            <a:cxnLst/>
            <a:rect l="l" t="t" r="r" b="b"/>
            <a:pathLst>
              <a:path w="8378" h="6888" extrusionOk="0">
                <a:moveTo>
                  <a:pt x="2054" y="0"/>
                </a:moveTo>
                <a:lnTo>
                  <a:pt x="1692" y="81"/>
                </a:lnTo>
                <a:lnTo>
                  <a:pt x="1369" y="161"/>
                </a:lnTo>
                <a:lnTo>
                  <a:pt x="1087" y="323"/>
                </a:lnTo>
                <a:lnTo>
                  <a:pt x="806" y="564"/>
                </a:lnTo>
                <a:lnTo>
                  <a:pt x="524" y="846"/>
                </a:lnTo>
                <a:lnTo>
                  <a:pt x="322" y="1128"/>
                </a:lnTo>
                <a:lnTo>
                  <a:pt x="161" y="1490"/>
                </a:lnTo>
                <a:lnTo>
                  <a:pt x="81" y="1853"/>
                </a:lnTo>
                <a:lnTo>
                  <a:pt x="0" y="2215"/>
                </a:lnTo>
                <a:lnTo>
                  <a:pt x="40" y="2578"/>
                </a:lnTo>
                <a:lnTo>
                  <a:pt x="81" y="2981"/>
                </a:lnTo>
                <a:lnTo>
                  <a:pt x="242" y="3343"/>
                </a:lnTo>
                <a:lnTo>
                  <a:pt x="443" y="3746"/>
                </a:lnTo>
                <a:lnTo>
                  <a:pt x="685" y="4108"/>
                </a:lnTo>
                <a:lnTo>
                  <a:pt x="926" y="4431"/>
                </a:lnTo>
                <a:lnTo>
                  <a:pt x="1208" y="4753"/>
                </a:lnTo>
                <a:lnTo>
                  <a:pt x="1772" y="5317"/>
                </a:lnTo>
                <a:lnTo>
                  <a:pt x="2336" y="5800"/>
                </a:lnTo>
                <a:lnTo>
                  <a:pt x="2940" y="6243"/>
                </a:lnTo>
                <a:lnTo>
                  <a:pt x="3585" y="6686"/>
                </a:lnTo>
                <a:lnTo>
                  <a:pt x="3907" y="6847"/>
                </a:lnTo>
                <a:lnTo>
                  <a:pt x="4028" y="6887"/>
                </a:lnTo>
                <a:lnTo>
                  <a:pt x="4350" y="6887"/>
                </a:lnTo>
                <a:lnTo>
                  <a:pt x="4511" y="6847"/>
                </a:lnTo>
                <a:lnTo>
                  <a:pt x="4793" y="6686"/>
                </a:lnTo>
                <a:lnTo>
                  <a:pt x="5679" y="6082"/>
                </a:lnTo>
                <a:lnTo>
                  <a:pt x="6484" y="5437"/>
                </a:lnTo>
                <a:lnTo>
                  <a:pt x="6887" y="5075"/>
                </a:lnTo>
                <a:lnTo>
                  <a:pt x="7250" y="4672"/>
                </a:lnTo>
                <a:lnTo>
                  <a:pt x="7612" y="4269"/>
                </a:lnTo>
                <a:lnTo>
                  <a:pt x="7894" y="3826"/>
                </a:lnTo>
                <a:lnTo>
                  <a:pt x="8136" y="3343"/>
                </a:lnTo>
                <a:lnTo>
                  <a:pt x="8256" y="3101"/>
                </a:lnTo>
                <a:lnTo>
                  <a:pt x="8297" y="2860"/>
                </a:lnTo>
                <a:lnTo>
                  <a:pt x="8377" y="2578"/>
                </a:lnTo>
                <a:lnTo>
                  <a:pt x="8377" y="2336"/>
                </a:lnTo>
                <a:lnTo>
                  <a:pt x="8377" y="2054"/>
                </a:lnTo>
                <a:lnTo>
                  <a:pt x="8297" y="1772"/>
                </a:lnTo>
                <a:lnTo>
                  <a:pt x="8176" y="1370"/>
                </a:lnTo>
                <a:lnTo>
                  <a:pt x="8015" y="1047"/>
                </a:lnTo>
                <a:lnTo>
                  <a:pt x="7773" y="725"/>
                </a:lnTo>
                <a:lnTo>
                  <a:pt x="7491" y="443"/>
                </a:lnTo>
                <a:lnTo>
                  <a:pt x="7129" y="242"/>
                </a:lnTo>
                <a:lnTo>
                  <a:pt x="6766" y="81"/>
                </a:lnTo>
                <a:lnTo>
                  <a:pt x="6363" y="0"/>
                </a:lnTo>
                <a:lnTo>
                  <a:pt x="5961" y="0"/>
                </a:lnTo>
                <a:lnTo>
                  <a:pt x="5598" y="81"/>
                </a:lnTo>
                <a:lnTo>
                  <a:pt x="5276" y="202"/>
                </a:lnTo>
                <a:lnTo>
                  <a:pt x="4954" y="363"/>
                </a:lnTo>
                <a:lnTo>
                  <a:pt x="4632" y="564"/>
                </a:lnTo>
                <a:lnTo>
                  <a:pt x="4189" y="1047"/>
                </a:lnTo>
                <a:lnTo>
                  <a:pt x="3987" y="806"/>
                </a:lnTo>
                <a:lnTo>
                  <a:pt x="3786" y="604"/>
                </a:lnTo>
                <a:lnTo>
                  <a:pt x="3585" y="443"/>
                </a:lnTo>
                <a:lnTo>
                  <a:pt x="3343" y="323"/>
                </a:lnTo>
                <a:lnTo>
                  <a:pt x="3101" y="202"/>
                </a:lnTo>
                <a:lnTo>
                  <a:pt x="2860" y="81"/>
                </a:lnTo>
                <a:lnTo>
                  <a:pt x="2618" y="41"/>
                </a:lnTo>
                <a:lnTo>
                  <a:pt x="23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9"/>
          <p:cNvSpPr/>
          <p:nvPr/>
        </p:nvSpPr>
        <p:spPr>
          <a:xfrm>
            <a:off x="1530386" y="858526"/>
            <a:ext cx="788014" cy="934430"/>
          </a:xfrm>
          <a:custGeom>
            <a:avLst/>
            <a:gdLst/>
            <a:ahLst/>
            <a:cxnLst/>
            <a:rect l="l" t="t" r="r" b="b"/>
            <a:pathLst>
              <a:path w="12567" h="14902" extrusionOk="0">
                <a:moveTo>
                  <a:pt x="1773" y="0"/>
                </a:moveTo>
                <a:lnTo>
                  <a:pt x="1692" y="40"/>
                </a:lnTo>
                <a:lnTo>
                  <a:pt x="1612" y="121"/>
                </a:lnTo>
                <a:lnTo>
                  <a:pt x="1048" y="3786"/>
                </a:lnTo>
                <a:lnTo>
                  <a:pt x="1088" y="3866"/>
                </a:lnTo>
                <a:lnTo>
                  <a:pt x="1128" y="3947"/>
                </a:lnTo>
                <a:lnTo>
                  <a:pt x="1249" y="3947"/>
                </a:lnTo>
                <a:lnTo>
                  <a:pt x="1531" y="3826"/>
                </a:lnTo>
                <a:lnTo>
                  <a:pt x="1813" y="3746"/>
                </a:lnTo>
                <a:lnTo>
                  <a:pt x="2458" y="3746"/>
                </a:lnTo>
                <a:lnTo>
                  <a:pt x="2780" y="3826"/>
                </a:lnTo>
                <a:lnTo>
                  <a:pt x="3102" y="3987"/>
                </a:lnTo>
                <a:lnTo>
                  <a:pt x="3424" y="4189"/>
                </a:lnTo>
                <a:lnTo>
                  <a:pt x="3746" y="4471"/>
                </a:lnTo>
                <a:lnTo>
                  <a:pt x="3746" y="4511"/>
                </a:lnTo>
                <a:lnTo>
                  <a:pt x="3907" y="4833"/>
                </a:lnTo>
                <a:lnTo>
                  <a:pt x="3988" y="5155"/>
                </a:lnTo>
                <a:lnTo>
                  <a:pt x="4069" y="5437"/>
                </a:lnTo>
                <a:lnTo>
                  <a:pt x="4069" y="5759"/>
                </a:lnTo>
                <a:lnTo>
                  <a:pt x="4028" y="6041"/>
                </a:lnTo>
                <a:lnTo>
                  <a:pt x="3948" y="6283"/>
                </a:lnTo>
                <a:lnTo>
                  <a:pt x="3867" y="6525"/>
                </a:lnTo>
                <a:lnTo>
                  <a:pt x="3706" y="6766"/>
                </a:lnTo>
                <a:lnTo>
                  <a:pt x="3545" y="6968"/>
                </a:lnTo>
                <a:lnTo>
                  <a:pt x="3344" y="7169"/>
                </a:lnTo>
                <a:lnTo>
                  <a:pt x="3142" y="7290"/>
                </a:lnTo>
                <a:lnTo>
                  <a:pt x="2901" y="7411"/>
                </a:lnTo>
                <a:lnTo>
                  <a:pt x="2659" y="7531"/>
                </a:lnTo>
                <a:lnTo>
                  <a:pt x="2377" y="7572"/>
                </a:lnTo>
                <a:lnTo>
                  <a:pt x="1853" y="7572"/>
                </a:lnTo>
                <a:lnTo>
                  <a:pt x="1531" y="7491"/>
                </a:lnTo>
                <a:lnTo>
                  <a:pt x="1249" y="7370"/>
                </a:lnTo>
                <a:lnTo>
                  <a:pt x="1008" y="7209"/>
                </a:lnTo>
                <a:lnTo>
                  <a:pt x="766" y="7048"/>
                </a:lnTo>
                <a:lnTo>
                  <a:pt x="726" y="7008"/>
                </a:lnTo>
                <a:lnTo>
                  <a:pt x="645" y="7008"/>
                </a:lnTo>
                <a:lnTo>
                  <a:pt x="605" y="7048"/>
                </a:lnTo>
                <a:lnTo>
                  <a:pt x="565" y="7129"/>
                </a:lnTo>
                <a:lnTo>
                  <a:pt x="1" y="10794"/>
                </a:lnTo>
                <a:lnTo>
                  <a:pt x="41" y="10915"/>
                </a:lnTo>
                <a:lnTo>
                  <a:pt x="122" y="10955"/>
                </a:lnTo>
                <a:lnTo>
                  <a:pt x="3746" y="11519"/>
                </a:lnTo>
                <a:lnTo>
                  <a:pt x="3787" y="11519"/>
                </a:lnTo>
                <a:lnTo>
                  <a:pt x="3827" y="11599"/>
                </a:lnTo>
                <a:lnTo>
                  <a:pt x="3827" y="11639"/>
                </a:lnTo>
                <a:lnTo>
                  <a:pt x="3827" y="11720"/>
                </a:lnTo>
                <a:lnTo>
                  <a:pt x="3666" y="11921"/>
                </a:lnTo>
                <a:lnTo>
                  <a:pt x="3545" y="12163"/>
                </a:lnTo>
                <a:lnTo>
                  <a:pt x="3424" y="12405"/>
                </a:lnTo>
                <a:lnTo>
                  <a:pt x="3384" y="12687"/>
                </a:lnTo>
                <a:lnTo>
                  <a:pt x="3344" y="12969"/>
                </a:lnTo>
                <a:lnTo>
                  <a:pt x="3384" y="13250"/>
                </a:lnTo>
                <a:lnTo>
                  <a:pt x="3424" y="13492"/>
                </a:lnTo>
                <a:lnTo>
                  <a:pt x="3505" y="13734"/>
                </a:lnTo>
                <a:lnTo>
                  <a:pt x="3626" y="13975"/>
                </a:lnTo>
                <a:lnTo>
                  <a:pt x="3787" y="14217"/>
                </a:lnTo>
                <a:lnTo>
                  <a:pt x="3948" y="14378"/>
                </a:lnTo>
                <a:lnTo>
                  <a:pt x="4149" y="14539"/>
                </a:lnTo>
                <a:lnTo>
                  <a:pt x="4391" y="14700"/>
                </a:lnTo>
                <a:lnTo>
                  <a:pt x="4632" y="14821"/>
                </a:lnTo>
                <a:lnTo>
                  <a:pt x="4914" y="14861"/>
                </a:lnTo>
                <a:lnTo>
                  <a:pt x="5196" y="14902"/>
                </a:lnTo>
                <a:lnTo>
                  <a:pt x="5478" y="14902"/>
                </a:lnTo>
                <a:lnTo>
                  <a:pt x="5800" y="14861"/>
                </a:lnTo>
                <a:lnTo>
                  <a:pt x="6123" y="14741"/>
                </a:lnTo>
                <a:lnTo>
                  <a:pt x="6445" y="14620"/>
                </a:lnTo>
                <a:lnTo>
                  <a:pt x="6485" y="14580"/>
                </a:lnTo>
                <a:lnTo>
                  <a:pt x="6727" y="14298"/>
                </a:lnTo>
                <a:lnTo>
                  <a:pt x="6928" y="13975"/>
                </a:lnTo>
                <a:lnTo>
                  <a:pt x="7089" y="13693"/>
                </a:lnTo>
                <a:lnTo>
                  <a:pt x="7170" y="13371"/>
                </a:lnTo>
                <a:lnTo>
                  <a:pt x="7210" y="13089"/>
                </a:lnTo>
                <a:lnTo>
                  <a:pt x="7210" y="12767"/>
                </a:lnTo>
                <a:lnTo>
                  <a:pt x="7129" y="12485"/>
                </a:lnTo>
                <a:lnTo>
                  <a:pt x="7049" y="12203"/>
                </a:lnTo>
                <a:lnTo>
                  <a:pt x="7049" y="12123"/>
                </a:lnTo>
                <a:lnTo>
                  <a:pt x="7049" y="12082"/>
                </a:lnTo>
                <a:lnTo>
                  <a:pt x="7129" y="12042"/>
                </a:lnTo>
                <a:lnTo>
                  <a:pt x="7170" y="12042"/>
                </a:lnTo>
                <a:lnTo>
                  <a:pt x="10794" y="12566"/>
                </a:lnTo>
                <a:lnTo>
                  <a:pt x="10915" y="12566"/>
                </a:lnTo>
                <a:lnTo>
                  <a:pt x="10956" y="12485"/>
                </a:lnTo>
                <a:lnTo>
                  <a:pt x="12567" y="1772"/>
                </a:lnTo>
                <a:lnTo>
                  <a:pt x="12567" y="1692"/>
                </a:lnTo>
                <a:lnTo>
                  <a:pt x="12486" y="1611"/>
                </a:lnTo>
                <a:lnTo>
                  <a:pt x="17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9"/>
          <p:cNvSpPr/>
          <p:nvPr/>
        </p:nvSpPr>
        <p:spPr>
          <a:xfrm>
            <a:off x="482013" y="3136645"/>
            <a:ext cx="919318" cy="914239"/>
          </a:xfrm>
          <a:custGeom>
            <a:avLst/>
            <a:gdLst/>
            <a:ahLst/>
            <a:cxnLst/>
            <a:rect l="l" t="t" r="r" b="b"/>
            <a:pathLst>
              <a:path w="14661" h="14580" extrusionOk="0">
                <a:moveTo>
                  <a:pt x="8820" y="0"/>
                </a:moveTo>
                <a:lnTo>
                  <a:pt x="5840" y="1933"/>
                </a:lnTo>
                <a:lnTo>
                  <a:pt x="5760" y="1974"/>
                </a:lnTo>
                <a:lnTo>
                  <a:pt x="5760" y="2054"/>
                </a:lnTo>
                <a:lnTo>
                  <a:pt x="5800" y="2135"/>
                </a:lnTo>
                <a:lnTo>
                  <a:pt x="5840" y="2175"/>
                </a:lnTo>
                <a:lnTo>
                  <a:pt x="6122" y="2296"/>
                </a:lnTo>
                <a:lnTo>
                  <a:pt x="6323" y="2457"/>
                </a:lnTo>
                <a:lnTo>
                  <a:pt x="6565" y="2658"/>
                </a:lnTo>
                <a:lnTo>
                  <a:pt x="6726" y="2900"/>
                </a:lnTo>
                <a:lnTo>
                  <a:pt x="6887" y="3182"/>
                </a:lnTo>
                <a:lnTo>
                  <a:pt x="6968" y="3504"/>
                </a:lnTo>
                <a:lnTo>
                  <a:pt x="7048" y="3866"/>
                </a:lnTo>
                <a:lnTo>
                  <a:pt x="7048" y="4269"/>
                </a:lnTo>
                <a:lnTo>
                  <a:pt x="7008" y="4309"/>
                </a:lnTo>
                <a:lnTo>
                  <a:pt x="6887" y="4632"/>
                </a:lnTo>
                <a:lnTo>
                  <a:pt x="6726" y="4914"/>
                </a:lnTo>
                <a:lnTo>
                  <a:pt x="6525" y="5115"/>
                </a:lnTo>
                <a:lnTo>
                  <a:pt x="6323" y="5316"/>
                </a:lnTo>
                <a:lnTo>
                  <a:pt x="6082" y="5477"/>
                </a:lnTo>
                <a:lnTo>
                  <a:pt x="5840" y="5598"/>
                </a:lnTo>
                <a:lnTo>
                  <a:pt x="5598" y="5679"/>
                </a:lnTo>
                <a:lnTo>
                  <a:pt x="5357" y="5719"/>
                </a:lnTo>
                <a:lnTo>
                  <a:pt x="4833" y="5719"/>
                </a:lnTo>
                <a:lnTo>
                  <a:pt x="4592" y="5639"/>
                </a:lnTo>
                <a:lnTo>
                  <a:pt x="4350" y="5558"/>
                </a:lnTo>
                <a:lnTo>
                  <a:pt x="4149" y="5437"/>
                </a:lnTo>
                <a:lnTo>
                  <a:pt x="3947" y="5276"/>
                </a:lnTo>
                <a:lnTo>
                  <a:pt x="3746" y="5115"/>
                </a:lnTo>
                <a:lnTo>
                  <a:pt x="3585" y="4873"/>
                </a:lnTo>
                <a:lnTo>
                  <a:pt x="3464" y="4632"/>
                </a:lnTo>
                <a:lnTo>
                  <a:pt x="3343" y="4350"/>
                </a:lnTo>
                <a:lnTo>
                  <a:pt x="3303" y="4068"/>
                </a:lnTo>
                <a:lnTo>
                  <a:pt x="3303" y="3786"/>
                </a:lnTo>
                <a:lnTo>
                  <a:pt x="3303" y="3705"/>
                </a:lnTo>
                <a:lnTo>
                  <a:pt x="3262" y="3665"/>
                </a:lnTo>
                <a:lnTo>
                  <a:pt x="3101" y="3665"/>
                </a:lnTo>
                <a:lnTo>
                  <a:pt x="81" y="5598"/>
                </a:lnTo>
                <a:lnTo>
                  <a:pt x="40" y="5679"/>
                </a:lnTo>
                <a:lnTo>
                  <a:pt x="40" y="5800"/>
                </a:lnTo>
                <a:lnTo>
                  <a:pt x="1974" y="8740"/>
                </a:lnTo>
                <a:lnTo>
                  <a:pt x="1974" y="8820"/>
                </a:lnTo>
                <a:lnTo>
                  <a:pt x="1974" y="8861"/>
                </a:lnTo>
                <a:lnTo>
                  <a:pt x="1933" y="8941"/>
                </a:lnTo>
                <a:lnTo>
                  <a:pt x="1853" y="8941"/>
                </a:lnTo>
                <a:lnTo>
                  <a:pt x="1611" y="8981"/>
                </a:lnTo>
                <a:lnTo>
                  <a:pt x="1329" y="9022"/>
                </a:lnTo>
                <a:lnTo>
                  <a:pt x="1088" y="9102"/>
                </a:lnTo>
                <a:lnTo>
                  <a:pt x="886" y="9223"/>
                </a:lnTo>
                <a:lnTo>
                  <a:pt x="645" y="9384"/>
                </a:lnTo>
                <a:lnTo>
                  <a:pt x="484" y="9585"/>
                </a:lnTo>
                <a:lnTo>
                  <a:pt x="322" y="9787"/>
                </a:lnTo>
                <a:lnTo>
                  <a:pt x="202" y="10029"/>
                </a:lnTo>
                <a:lnTo>
                  <a:pt x="81" y="10230"/>
                </a:lnTo>
                <a:lnTo>
                  <a:pt x="40" y="10512"/>
                </a:lnTo>
                <a:lnTo>
                  <a:pt x="0" y="10753"/>
                </a:lnTo>
                <a:lnTo>
                  <a:pt x="40" y="10995"/>
                </a:lnTo>
                <a:lnTo>
                  <a:pt x="81" y="11237"/>
                </a:lnTo>
                <a:lnTo>
                  <a:pt x="161" y="11519"/>
                </a:lnTo>
                <a:lnTo>
                  <a:pt x="282" y="11720"/>
                </a:lnTo>
                <a:lnTo>
                  <a:pt x="443" y="11962"/>
                </a:lnTo>
                <a:lnTo>
                  <a:pt x="604" y="12163"/>
                </a:lnTo>
                <a:lnTo>
                  <a:pt x="846" y="12364"/>
                </a:lnTo>
                <a:lnTo>
                  <a:pt x="1128" y="12526"/>
                </a:lnTo>
                <a:lnTo>
                  <a:pt x="1450" y="12687"/>
                </a:lnTo>
                <a:lnTo>
                  <a:pt x="1853" y="12687"/>
                </a:lnTo>
                <a:lnTo>
                  <a:pt x="2175" y="12646"/>
                </a:lnTo>
                <a:lnTo>
                  <a:pt x="2497" y="12526"/>
                </a:lnTo>
                <a:lnTo>
                  <a:pt x="2779" y="12405"/>
                </a:lnTo>
                <a:lnTo>
                  <a:pt x="3021" y="12244"/>
                </a:lnTo>
                <a:lnTo>
                  <a:pt x="3222" y="12042"/>
                </a:lnTo>
                <a:lnTo>
                  <a:pt x="3424" y="11841"/>
                </a:lnTo>
                <a:lnTo>
                  <a:pt x="3544" y="11599"/>
                </a:lnTo>
                <a:lnTo>
                  <a:pt x="3585" y="11519"/>
                </a:lnTo>
                <a:lnTo>
                  <a:pt x="3706" y="11519"/>
                </a:lnTo>
                <a:lnTo>
                  <a:pt x="3786" y="11559"/>
                </a:lnTo>
                <a:lnTo>
                  <a:pt x="5679" y="14539"/>
                </a:lnTo>
                <a:lnTo>
                  <a:pt x="5760" y="14580"/>
                </a:lnTo>
                <a:lnTo>
                  <a:pt x="5840" y="14580"/>
                </a:lnTo>
                <a:lnTo>
                  <a:pt x="14580" y="8941"/>
                </a:lnTo>
                <a:lnTo>
                  <a:pt x="14660" y="8861"/>
                </a:lnTo>
                <a:lnTo>
                  <a:pt x="14620" y="8780"/>
                </a:lnTo>
                <a:lnTo>
                  <a:pt x="9022" y="40"/>
                </a:lnTo>
                <a:lnTo>
                  <a:pt x="89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9"/>
          <p:cNvSpPr/>
          <p:nvPr/>
        </p:nvSpPr>
        <p:spPr>
          <a:xfrm>
            <a:off x="7176897" y="3441775"/>
            <a:ext cx="669313" cy="712266"/>
          </a:xfrm>
          <a:custGeom>
            <a:avLst/>
            <a:gdLst/>
            <a:ahLst/>
            <a:cxnLst/>
            <a:rect l="l" t="t" r="r" b="b"/>
            <a:pathLst>
              <a:path w="10674" h="11359" extrusionOk="0">
                <a:moveTo>
                  <a:pt x="7290" y="1"/>
                </a:moveTo>
                <a:lnTo>
                  <a:pt x="7049" y="41"/>
                </a:lnTo>
                <a:lnTo>
                  <a:pt x="6807" y="81"/>
                </a:lnTo>
                <a:lnTo>
                  <a:pt x="6767" y="81"/>
                </a:lnTo>
                <a:lnTo>
                  <a:pt x="6525" y="242"/>
                </a:lnTo>
                <a:lnTo>
                  <a:pt x="6324" y="404"/>
                </a:lnTo>
                <a:lnTo>
                  <a:pt x="6163" y="605"/>
                </a:lnTo>
                <a:lnTo>
                  <a:pt x="6042" y="806"/>
                </a:lnTo>
                <a:lnTo>
                  <a:pt x="5961" y="1008"/>
                </a:lnTo>
                <a:lnTo>
                  <a:pt x="5921" y="1249"/>
                </a:lnTo>
                <a:lnTo>
                  <a:pt x="5881" y="1451"/>
                </a:lnTo>
                <a:lnTo>
                  <a:pt x="5921" y="1652"/>
                </a:lnTo>
                <a:lnTo>
                  <a:pt x="5921" y="1733"/>
                </a:lnTo>
                <a:lnTo>
                  <a:pt x="5881" y="1773"/>
                </a:lnTo>
                <a:lnTo>
                  <a:pt x="5760" y="1773"/>
                </a:lnTo>
                <a:lnTo>
                  <a:pt x="3303" y="685"/>
                </a:lnTo>
                <a:lnTo>
                  <a:pt x="3222" y="685"/>
                </a:lnTo>
                <a:lnTo>
                  <a:pt x="3182" y="726"/>
                </a:lnTo>
                <a:lnTo>
                  <a:pt x="1" y="8056"/>
                </a:lnTo>
                <a:lnTo>
                  <a:pt x="1" y="8136"/>
                </a:lnTo>
                <a:lnTo>
                  <a:pt x="41" y="8177"/>
                </a:lnTo>
                <a:lnTo>
                  <a:pt x="7371" y="11358"/>
                </a:lnTo>
                <a:lnTo>
                  <a:pt x="7451" y="11358"/>
                </a:lnTo>
                <a:lnTo>
                  <a:pt x="7492" y="11318"/>
                </a:lnTo>
                <a:lnTo>
                  <a:pt x="8579" y="8781"/>
                </a:lnTo>
                <a:lnTo>
                  <a:pt x="8579" y="8740"/>
                </a:lnTo>
                <a:lnTo>
                  <a:pt x="8579" y="8700"/>
                </a:lnTo>
                <a:lnTo>
                  <a:pt x="8539" y="8660"/>
                </a:lnTo>
                <a:lnTo>
                  <a:pt x="8458" y="8660"/>
                </a:lnTo>
                <a:lnTo>
                  <a:pt x="8257" y="8700"/>
                </a:lnTo>
                <a:lnTo>
                  <a:pt x="8015" y="8700"/>
                </a:lnTo>
                <a:lnTo>
                  <a:pt x="7814" y="8620"/>
                </a:lnTo>
                <a:lnTo>
                  <a:pt x="7572" y="8539"/>
                </a:lnTo>
                <a:lnTo>
                  <a:pt x="7371" y="8418"/>
                </a:lnTo>
                <a:lnTo>
                  <a:pt x="7169" y="8257"/>
                </a:lnTo>
                <a:lnTo>
                  <a:pt x="6968" y="8056"/>
                </a:lnTo>
                <a:lnTo>
                  <a:pt x="6807" y="7814"/>
                </a:lnTo>
                <a:lnTo>
                  <a:pt x="6807" y="7774"/>
                </a:lnTo>
                <a:lnTo>
                  <a:pt x="6767" y="7532"/>
                </a:lnTo>
                <a:lnTo>
                  <a:pt x="6726" y="7291"/>
                </a:lnTo>
                <a:lnTo>
                  <a:pt x="6767" y="7049"/>
                </a:lnTo>
                <a:lnTo>
                  <a:pt x="6807" y="6848"/>
                </a:lnTo>
                <a:lnTo>
                  <a:pt x="6888" y="6646"/>
                </a:lnTo>
                <a:lnTo>
                  <a:pt x="7008" y="6485"/>
                </a:lnTo>
                <a:lnTo>
                  <a:pt x="7129" y="6324"/>
                </a:lnTo>
                <a:lnTo>
                  <a:pt x="7250" y="6163"/>
                </a:lnTo>
                <a:lnTo>
                  <a:pt x="7411" y="6042"/>
                </a:lnTo>
                <a:lnTo>
                  <a:pt x="7572" y="5961"/>
                </a:lnTo>
                <a:lnTo>
                  <a:pt x="7774" y="5881"/>
                </a:lnTo>
                <a:lnTo>
                  <a:pt x="7975" y="5841"/>
                </a:lnTo>
                <a:lnTo>
                  <a:pt x="8337" y="5841"/>
                </a:lnTo>
                <a:lnTo>
                  <a:pt x="8539" y="5881"/>
                </a:lnTo>
                <a:lnTo>
                  <a:pt x="8740" y="5961"/>
                </a:lnTo>
                <a:lnTo>
                  <a:pt x="8942" y="6082"/>
                </a:lnTo>
                <a:lnTo>
                  <a:pt x="9143" y="6203"/>
                </a:lnTo>
                <a:lnTo>
                  <a:pt x="9264" y="6364"/>
                </a:lnTo>
                <a:lnTo>
                  <a:pt x="9385" y="6525"/>
                </a:lnTo>
                <a:lnTo>
                  <a:pt x="9425" y="6566"/>
                </a:lnTo>
                <a:lnTo>
                  <a:pt x="9546" y="6566"/>
                </a:lnTo>
                <a:lnTo>
                  <a:pt x="9586" y="6525"/>
                </a:lnTo>
                <a:lnTo>
                  <a:pt x="10673" y="3988"/>
                </a:lnTo>
                <a:lnTo>
                  <a:pt x="10673" y="3907"/>
                </a:lnTo>
                <a:lnTo>
                  <a:pt x="10633" y="3867"/>
                </a:lnTo>
                <a:lnTo>
                  <a:pt x="8136" y="2780"/>
                </a:lnTo>
                <a:lnTo>
                  <a:pt x="8096" y="2780"/>
                </a:lnTo>
                <a:lnTo>
                  <a:pt x="8096" y="2699"/>
                </a:lnTo>
                <a:lnTo>
                  <a:pt x="8096" y="2659"/>
                </a:lnTo>
                <a:lnTo>
                  <a:pt x="8136" y="2619"/>
                </a:lnTo>
                <a:lnTo>
                  <a:pt x="8297" y="2498"/>
                </a:lnTo>
                <a:lnTo>
                  <a:pt x="8418" y="2377"/>
                </a:lnTo>
                <a:lnTo>
                  <a:pt x="8539" y="2216"/>
                </a:lnTo>
                <a:lnTo>
                  <a:pt x="8619" y="2015"/>
                </a:lnTo>
                <a:lnTo>
                  <a:pt x="8700" y="1813"/>
                </a:lnTo>
                <a:lnTo>
                  <a:pt x="8740" y="1612"/>
                </a:lnTo>
                <a:lnTo>
                  <a:pt x="8740" y="1410"/>
                </a:lnTo>
                <a:lnTo>
                  <a:pt x="8740" y="1249"/>
                </a:lnTo>
                <a:lnTo>
                  <a:pt x="8700" y="1048"/>
                </a:lnTo>
                <a:lnTo>
                  <a:pt x="8619" y="847"/>
                </a:lnTo>
                <a:lnTo>
                  <a:pt x="8539" y="685"/>
                </a:lnTo>
                <a:lnTo>
                  <a:pt x="8418" y="524"/>
                </a:lnTo>
                <a:lnTo>
                  <a:pt x="8257" y="404"/>
                </a:lnTo>
                <a:lnTo>
                  <a:pt x="8136" y="283"/>
                </a:lnTo>
                <a:lnTo>
                  <a:pt x="7935" y="162"/>
                </a:lnTo>
                <a:lnTo>
                  <a:pt x="7733" y="81"/>
                </a:lnTo>
                <a:lnTo>
                  <a:pt x="7532" y="41"/>
                </a:lnTo>
                <a:lnTo>
                  <a:pt x="7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5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Co-Regulation</a:t>
            </a:r>
            <a:endParaRPr dirty="0"/>
          </a:p>
        </p:txBody>
      </p:sp>
      <p:sp>
        <p:nvSpPr>
          <p:cNvPr id="1310" name="Google Shape;1310;p55"/>
          <p:cNvSpPr txBox="1">
            <a:spLocks noGrp="1"/>
          </p:cNvSpPr>
          <p:nvPr>
            <p:ph type="subTitle" idx="2"/>
          </p:nvPr>
        </p:nvSpPr>
        <p:spPr>
          <a:xfrm>
            <a:off x="707950" y="2542863"/>
            <a:ext cx="2468400" cy="8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 </a:t>
            </a:r>
            <a:r>
              <a:rPr lang="en" dirty="0" err="1"/>
              <a:t>findet</a:t>
            </a:r>
            <a:r>
              <a:rPr lang="en" dirty="0"/>
              <a:t> </a:t>
            </a:r>
            <a:r>
              <a:rPr lang="en" dirty="0" err="1"/>
              <a:t>natürlicherweise</a:t>
            </a:r>
            <a:r>
              <a:rPr lang="en" dirty="0"/>
              <a:t> in der </a:t>
            </a:r>
            <a:r>
              <a:rPr lang="en" dirty="0" err="1"/>
              <a:t>Kindheit</a:t>
            </a:r>
            <a:r>
              <a:rPr lang="en" dirty="0"/>
              <a:t> </a:t>
            </a:r>
            <a:r>
              <a:rPr lang="en" dirty="0" err="1"/>
              <a:t>statt</a:t>
            </a:r>
            <a:endParaRPr dirty="0"/>
          </a:p>
        </p:txBody>
      </p:sp>
      <p:sp>
        <p:nvSpPr>
          <p:cNvPr id="1311" name="Google Shape;1311;p55"/>
          <p:cNvSpPr txBox="1">
            <a:spLocks noGrp="1"/>
          </p:cNvSpPr>
          <p:nvPr>
            <p:ph type="subTitle" idx="3"/>
          </p:nvPr>
        </p:nvSpPr>
        <p:spPr>
          <a:xfrm>
            <a:off x="3341101" y="1844874"/>
            <a:ext cx="24651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 </a:t>
            </a:r>
            <a:r>
              <a:rPr lang="en" dirty="0" err="1"/>
              <a:t>ist</a:t>
            </a:r>
            <a:r>
              <a:rPr lang="en" dirty="0"/>
              <a:t> </a:t>
            </a:r>
            <a:r>
              <a:rPr lang="en" dirty="0" err="1"/>
              <a:t>eine</a:t>
            </a:r>
            <a:r>
              <a:rPr lang="en" dirty="0"/>
              <a:t> </a:t>
            </a:r>
            <a:r>
              <a:rPr lang="en" dirty="0" err="1"/>
              <a:t>Überlebensstrategie</a:t>
            </a:r>
            <a:r>
              <a:rPr lang="en" dirty="0"/>
              <a:t> der </a:t>
            </a:r>
            <a:r>
              <a:rPr lang="en" dirty="0" err="1"/>
              <a:t>Menschheit</a:t>
            </a:r>
            <a:endParaRPr dirty="0"/>
          </a:p>
        </p:txBody>
      </p:sp>
      <p:sp>
        <p:nvSpPr>
          <p:cNvPr id="1312" name="Google Shape;1312;p55"/>
          <p:cNvSpPr txBox="1">
            <a:spLocks noGrp="1"/>
          </p:cNvSpPr>
          <p:nvPr>
            <p:ph type="subTitle" idx="4"/>
          </p:nvPr>
        </p:nvSpPr>
        <p:spPr>
          <a:xfrm>
            <a:off x="5970952" y="2542863"/>
            <a:ext cx="24651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Gemeinsam</a:t>
            </a:r>
            <a:r>
              <a:rPr lang="en" dirty="0"/>
              <a:t> </a:t>
            </a:r>
            <a:r>
              <a:rPr lang="en" dirty="0" err="1"/>
              <a:t>fühlen</a:t>
            </a:r>
            <a:r>
              <a:rPr lang="en" dirty="0"/>
              <a:t> </a:t>
            </a:r>
            <a:r>
              <a:rPr lang="en" dirty="0" err="1"/>
              <a:t>wir</a:t>
            </a:r>
            <a:r>
              <a:rPr lang="en" dirty="0"/>
              <a:t> </a:t>
            </a:r>
            <a:r>
              <a:rPr lang="en" dirty="0" err="1"/>
              <a:t>uns</a:t>
            </a:r>
            <a:r>
              <a:rPr lang="en" dirty="0"/>
              <a:t> in </a:t>
            </a:r>
            <a:r>
              <a:rPr lang="en" dirty="0" err="1"/>
              <a:t>Sicherheit</a:t>
            </a:r>
            <a:r>
              <a:rPr lang="en" dirty="0"/>
              <a:t>…</a:t>
            </a:r>
            <a:endParaRPr dirty="0"/>
          </a:p>
        </p:txBody>
      </p:sp>
      <p:grpSp>
        <p:nvGrpSpPr>
          <p:cNvPr id="1315" name="Google Shape;1315;p55"/>
          <p:cNvGrpSpPr/>
          <p:nvPr/>
        </p:nvGrpSpPr>
        <p:grpSpPr>
          <a:xfrm>
            <a:off x="3590414" y="2965321"/>
            <a:ext cx="1963152" cy="2193910"/>
            <a:chOff x="3590414" y="2965321"/>
            <a:chExt cx="1963152" cy="2193910"/>
          </a:xfrm>
        </p:grpSpPr>
        <p:sp>
          <p:nvSpPr>
            <p:cNvPr id="1316" name="Google Shape;1316;p55"/>
            <p:cNvSpPr/>
            <p:nvPr/>
          </p:nvSpPr>
          <p:spPr>
            <a:xfrm>
              <a:off x="3756974" y="3152765"/>
              <a:ext cx="1633360" cy="1635860"/>
            </a:xfrm>
            <a:custGeom>
              <a:avLst/>
              <a:gdLst/>
              <a:ahLst/>
              <a:cxnLst/>
              <a:rect l="l" t="t" r="r" b="b"/>
              <a:pathLst>
                <a:path w="27670" h="27710" extrusionOk="0">
                  <a:moveTo>
                    <a:pt x="13855" y="0"/>
                  </a:moveTo>
                  <a:lnTo>
                    <a:pt x="13130" y="41"/>
                  </a:lnTo>
                  <a:lnTo>
                    <a:pt x="12405" y="81"/>
                  </a:lnTo>
                  <a:lnTo>
                    <a:pt x="11720" y="161"/>
                  </a:lnTo>
                  <a:lnTo>
                    <a:pt x="11036" y="282"/>
                  </a:lnTo>
                  <a:lnTo>
                    <a:pt x="10391" y="443"/>
                  </a:lnTo>
                  <a:lnTo>
                    <a:pt x="9706" y="645"/>
                  </a:lnTo>
                  <a:lnTo>
                    <a:pt x="9062" y="846"/>
                  </a:lnTo>
                  <a:lnTo>
                    <a:pt x="8458" y="1088"/>
                  </a:lnTo>
                  <a:lnTo>
                    <a:pt x="7854" y="1370"/>
                  </a:lnTo>
                  <a:lnTo>
                    <a:pt x="7250" y="1692"/>
                  </a:lnTo>
                  <a:lnTo>
                    <a:pt x="6646" y="2014"/>
                  </a:lnTo>
                  <a:lnTo>
                    <a:pt x="6082" y="2377"/>
                  </a:lnTo>
                  <a:lnTo>
                    <a:pt x="5558" y="2779"/>
                  </a:lnTo>
                  <a:lnTo>
                    <a:pt x="5035" y="3182"/>
                  </a:lnTo>
                  <a:lnTo>
                    <a:pt x="4551" y="3625"/>
                  </a:lnTo>
                  <a:lnTo>
                    <a:pt x="4068" y="4068"/>
                  </a:lnTo>
                  <a:lnTo>
                    <a:pt x="3585" y="4551"/>
                  </a:lnTo>
                  <a:lnTo>
                    <a:pt x="3142" y="5035"/>
                  </a:lnTo>
                  <a:lnTo>
                    <a:pt x="2739" y="5558"/>
                  </a:lnTo>
                  <a:lnTo>
                    <a:pt x="2376" y="6122"/>
                  </a:lnTo>
                  <a:lnTo>
                    <a:pt x="2014" y="6686"/>
                  </a:lnTo>
                  <a:lnTo>
                    <a:pt x="1652" y="7250"/>
                  </a:lnTo>
                  <a:lnTo>
                    <a:pt x="1370" y="7854"/>
                  </a:lnTo>
                  <a:lnTo>
                    <a:pt x="1088" y="8458"/>
                  </a:lnTo>
                  <a:lnTo>
                    <a:pt x="846" y="9102"/>
                  </a:lnTo>
                  <a:lnTo>
                    <a:pt x="604" y="9747"/>
                  </a:lnTo>
                  <a:lnTo>
                    <a:pt x="443" y="10391"/>
                  </a:lnTo>
                  <a:lnTo>
                    <a:pt x="282" y="11076"/>
                  </a:lnTo>
                  <a:lnTo>
                    <a:pt x="161" y="11761"/>
                  </a:lnTo>
                  <a:lnTo>
                    <a:pt x="81" y="12445"/>
                  </a:lnTo>
                  <a:lnTo>
                    <a:pt x="0" y="13130"/>
                  </a:lnTo>
                  <a:lnTo>
                    <a:pt x="0" y="13855"/>
                  </a:lnTo>
                  <a:lnTo>
                    <a:pt x="0" y="14580"/>
                  </a:lnTo>
                  <a:lnTo>
                    <a:pt x="81" y="15264"/>
                  </a:lnTo>
                  <a:lnTo>
                    <a:pt x="161" y="15949"/>
                  </a:lnTo>
                  <a:lnTo>
                    <a:pt x="282" y="16634"/>
                  </a:lnTo>
                  <a:lnTo>
                    <a:pt x="443" y="17318"/>
                  </a:lnTo>
                  <a:lnTo>
                    <a:pt x="604" y="17963"/>
                  </a:lnTo>
                  <a:lnTo>
                    <a:pt x="846" y="18607"/>
                  </a:lnTo>
                  <a:lnTo>
                    <a:pt x="1088" y="19252"/>
                  </a:lnTo>
                  <a:lnTo>
                    <a:pt x="1370" y="19856"/>
                  </a:lnTo>
                  <a:lnTo>
                    <a:pt x="1652" y="20460"/>
                  </a:lnTo>
                  <a:lnTo>
                    <a:pt x="2014" y="21024"/>
                  </a:lnTo>
                  <a:lnTo>
                    <a:pt x="2376" y="21588"/>
                  </a:lnTo>
                  <a:lnTo>
                    <a:pt x="2739" y="22151"/>
                  </a:lnTo>
                  <a:lnTo>
                    <a:pt x="3142" y="22675"/>
                  </a:lnTo>
                  <a:lnTo>
                    <a:pt x="3585" y="23158"/>
                  </a:lnTo>
                  <a:lnTo>
                    <a:pt x="4068" y="23642"/>
                  </a:lnTo>
                  <a:lnTo>
                    <a:pt x="4551" y="24085"/>
                  </a:lnTo>
                  <a:lnTo>
                    <a:pt x="5035" y="24528"/>
                  </a:lnTo>
                  <a:lnTo>
                    <a:pt x="5558" y="24930"/>
                  </a:lnTo>
                  <a:lnTo>
                    <a:pt x="6082" y="25333"/>
                  </a:lnTo>
                  <a:lnTo>
                    <a:pt x="6646" y="25696"/>
                  </a:lnTo>
                  <a:lnTo>
                    <a:pt x="7250" y="26018"/>
                  </a:lnTo>
                  <a:lnTo>
                    <a:pt x="7854" y="26340"/>
                  </a:lnTo>
                  <a:lnTo>
                    <a:pt x="8458" y="26622"/>
                  </a:lnTo>
                  <a:lnTo>
                    <a:pt x="9062" y="26864"/>
                  </a:lnTo>
                  <a:lnTo>
                    <a:pt x="9706" y="27065"/>
                  </a:lnTo>
                  <a:lnTo>
                    <a:pt x="10391" y="27266"/>
                  </a:lnTo>
                  <a:lnTo>
                    <a:pt x="11036" y="27427"/>
                  </a:lnTo>
                  <a:lnTo>
                    <a:pt x="11720" y="27548"/>
                  </a:lnTo>
                  <a:lnTo>
                    <a:pt x="12405" y="27629"/>
                  </a:lnTo>
                  <a:lnTo>
                    <a:pt x="13130" y="27669"/>
                  </a:lnTo>
                  <a:lnTo>
                    <a:pt x="13855" y="27709"/>
                  </a:lnTo>
                  <a:lnTo>
                    <a:pt x="14539" y="27669"/>
                  </a:lnTo>
                  <a:lnTo>
                    <a:pt x="15264" y="27629"/>
                  </a:lnTo>
                  <a:lnTo>
                    <a:pt x="15949" y="27548"/>
                  </a:lnTo>
                  <a:lnTo>
                    <a:pt x="16634" y="27427"/>
                  </a:lnTo>
                  <a:lnTo>
                    <a:pt x="17278" y="27266"/>
                  </a:lnTo>
                  <a:lnTo>
                    <a:pt x="17963" y="27065"/>
                  </a:lnTo>
                  <a:lnTo>
                    <a:pt x="18607" y="26864"/>
                  </a:lnTo>
                  <a:lnTo>
                    <a:pt x="19211" y="26622"/>
                  </a:lnTo>
                  <a:lnTo>
                    <a:pt x="19856" y="26340"/>
                  </a:lnTo>
                  <a:lnTo>
                    <a:pt x="20420" y="26018"/>
                  </a:lnTo>
                  <a:lnTo>
                    <a:pt x="21024" y="25696"/>
                  </a:lnTo>
                  <a:lnTo>
                    <a:pt x="21588" y="25333"/>
                  </a:lnTo>
                  <a:lnTo>
                    <a:pt x="22111" y="24930"/>
                  </a:lnTo>
                  <a:lnTo>
                    <a:pt x="22635" y="24528"/>
                  </a:lnTo>
                  <a:lnTo>
                    <a:pt x="23158" y="24085"/>
                  </a:lnTo>
                  <a:lnTo>
                    <a:pt x="23642" y="23642"/>
                  </a:lnTo>
                  <a:lnTo>
                    <a:pt x="24085" y="23158"/>
                  </a:lnTo>
                  <a:lnTo>
                    <a:pt x="24528" y="22675"/>
                  </a:lnTo>
                  <a:lnTo>
                    <a:pt x="24930" y="22151"/>
                  </a:lnTo>
                  <a:lnTo>
                    <a:pt x="25333" y="21588"/>
                  </a:lnTo>
                  <a:lnTo>
                    <a:pt x="25655" y="21024"/>
                  </a:lnTo>
                  <a:lnTo>
                    <a:pt x="26018" y="20460"/>
                  </a:lnTo>
                  <a:lnTo>
                    <a:pt x="26300" y="19856"/>
                  </a:lnTo>
                  <a:lnTo>
                    <a:pt x="26582" y="19252"/>
                  </a:lnTo>
                  <a:lnTo>
                    <a:pt x="26823" y="18607"/>
                  </a:lnTo>
                  <a:lnTo>
                    <a:pt x="27065" y="17963"/>
                  </a:lnTo>
                  <a:lnTo>
                    <a:pt x="27226" y="17318"/>
                  </a:lnTo>
                  <a:lnTo>
                    <a:pt x="27387" y="16634"/>
                  </a:lnTo>
                  <a:lnTo>
                    <a:pt x="27508" y="15949"/>
                  </a:lnTo>
                  <a:lnTo>
                    <a:pt x="27589" y="15264"/>
                  </a:lnTo>
                  <a:lnTo>
                    <a:pt x="27669" y="14580"/>
                  </a:lnTo>
                  <a:lnTo>
                    <a:pt x="27669" y="13855"/>
                  </a:lnTo>
                  <a:lnTo>
                    <a:pt x="27669" y="13130"/>
                  </a:lnTo>
                  <a:lnTo>
                    <a:pt x="27589" y="12445"/>
                  </a:lnTo>
                  <a:lnTo>
                    <a:pt x="27508" y="11761"/>
                  </a:lnTo>
                  <a:lnTo>
                    <a:pt x="27387" y="11076"/>
                  </a:lnTo>
                  <a:lnTo>
                    <a:pt x="27226" y="10391"/>
                  </a:lnTo>
                  <a:lnTo>
                    <a:pt x="27065" y="9747"/>
                  </a:lnTo>
                  <a:lnTo>
                    <a:pt x="26823" y="9102"/>
                  </a:lnTo>
                  <a:lnTo>
                    <a:pt x="26582" y="8458"/>
                  </a:lnTo>
                  <a:lnTo>
                    <a:pt x="26300" y="7854"/>
                  </a:lnTo>
                  <a:lnTo>
                    <a:pt x="26018" y="7250"/>
                  </a:lnTo>
                  <a:lnTo>
                    <a:pt x="25655" y="6686"/>
                  </a:lnTo>
                  <a:lnTo>
                    <a:pt x="25333" y="6122"/>
                  </a:lnTo>
                  <a:lnTo>
                    <a:pt x="24930" y="5558"/>
                  </a:lnTo>
                  <a:lnTo>
                    <a:pt x="24528" y="5035"/>
                  </a:lnTo>
                  <a:lnTo>
                    <a:pt x="24085" y="4551"/>
                  </a:lnTo>
                  <a:lnTo>
                    <a:pt x="23642" y="4068"/>
                  </a:lnTo>
                  <a:lnTo>
                    <a:pt x="23158" y="3625"/>
                  </a:lnTo>
                  <a:lnTo>
                    <a:pt x="22635" y="3182"/>
                  </a:lnTo>
                  <a:lnTo>
                    <a:pt x="22111" y="2779"/>
                  </a:lnTo>
                  <a:lnTo>
                    <a:pt x="21588" y="2377"/>
                  </a:lnTo>
                  <a:lnTo>
                    <a:pt x="21024" y="2014"/>
                  </a:lnTo>
                  <a:lnTo>
                    <a:pt x="20420" y="1692"/>
                  </a:lnTo>
                  <a:lnTo>
                    <a:pt x="19856" y="1370"/>
                  </a:lnTo>
                  <a:lnTo>
                    <a:pt x="19211" y="1088"/>
                  </a:lnTo>
                  <a:lnTo>
                    <a:pt x="18607" y="846"/>
                  </a:lnTo>
                  <a:lnTo>
                    <a:pt x="17963" y="645"/>
                  </a:lnTo>
                  <a:lnTo>
                    <a:pt x="17278" y="443"/>
                  </a:lnTo>
                  <a:lnTo>
                    <a:pt x="16634" y="282"/>
                  </a:lnTo>
                  <a:lnTo>
                    <a:pt x="15949" y="161"/>
                  </a:lnTo>
                  <a:lnTo>
                    <a:pt x="15264" y="81"/>
                  </a:lnTo>
                  <a:lnTo>
                    <a:pt x="14539" y="41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5"/>
            <p:cNvSpPr/>
            <p:nvPr/>
          </p:nvSpPr>
          <p:spPr>
            <a:xfrm>
              <a:off x="4023537" y="3512674"/>
              <a:ext cx="178921" cy="269476"/>
            </a:xfrm>
            <a:custGeom>
              <a:avLst/>
              <a:gdLst/>
              <a:ahLst/>
              <a:cxnLst/>
              <a:rect l="l" t="t" r="r" b="b"/>
              <a:pathLst>
                <a:path w="3344" h="5036" extrusionOk="0">
                  <a:moveTo>
                    <a:pt x="1128" y="1"/>
                  </a:moveTo>
                  <a:lnTo>
                    <a:pt x="927" y="41"/>
                  </a:lnTo>
                  <a:lnTo>
                    <a:pt x="685" y="122"/>
                  </a:lnTo>
                  <a:lnTo>
                    <a:pt x="484" y="242"/>
                  </a:lnTo>
                  <a:lnTo>
                    <a:pt x="283" y="484"/>
                  </a:lnTo>
                  <a:lnTo>
                    <a:pt x="122" y="766"/>
                  </a:lnTo>
                  <a:lnTo>
                    <a:pt x="41" y="1129"/>
                  </a:lnTo>
                  <a:lnTo>
                    <a:pt x="1" y="1491"/>
                  </a:lnTo>
                  <a:lnTo>
                    <a:pt x="1" y="1934"/>
                  </a:lnTo>
                  <a:lnTo>
                    <a:pt x="41" y="2377"/>
                  </a:lnTo>
                  <a:lnTo>
                    <a:pt x="122" y="2820"/>
                  </a:lnTo>
                  <a:lnTo>
                    <a:pt x="283" y="3263"/>
                  </a:lnTo>
                  <a:lnTo>
                    <a:pt x="444" y="3706"/>
                  </a:lnTo>
                  <a:lnTo>
                    <a:pt x="685" y="4069"/>
                  </a:lnTo>
                  <a:lnTo>
                    <a:pt x="927" y="4431"/>
                  </a:lnTo>
                  <a:lnTo>
                    <a:pt x="1249" y="4713"/>
                  </a:lnTo>
                  <a:lnTo>
                    <a:pt x="1612" y="4914"/>
                  </a:lnTo>
                  <a:lnTo>
                    <a:pt x="1813" y="4995"/>
                  </a:lnTo>
                  <a:lnTo>
                    <a:pt x="2015" y="5035"/>
                  </a:lnTo>
                  <a:lnTo>
                    <a:pt x="2659" y="5035"/>
                  </a:lnTo>
                  <a:lnTo>
                    <a:pt x="2901" y="4955"/>
                  </a:lnTo>
                  <a:lnTo>
                    <a:pt x="3062" y="4753"/>
                  </a:lnTo>
                  <a:lnTo>
                    <a:pt x="3183" y="4512"/>
                  </a:lnTo>
                  <a:lnTo>
                    <a:pt x="3263" y="4230"/>
                  </a:lnTo>
                  <a:lnTo>
                    <a:pt x="3344" y="3948"/>
                  </a:lnTo>
                  <a:lnTo>
                    <a:pt x="3344" y="3666"/>
                  </a:lnTo>
                  <a:lnTo>
                    <a:pt x="3344" y="3384"/>
                  </a:lnTo>
                  <a:lnTo>
                    <a:pt x="3223" y="2820"/>
                  </a:lnTo>
                  <a:lnTo>
                    <a:pt x="3102" y="2296"/>
                  </a:lnTo>
                  <a:lnTo>
                    <a:pt x="2941" y="1853"/>
                  </a:lnTo>
                  <a:lnTo>
                    <a:pt x="2780" y="1451"/>
                  </a:lnTo>
                  <a:lnTo>
                    <a:pt x="2578" y="1129"/>
                  </a:lnTo>
                  <a:lnTo>
                    <a:pt x="2377" y="806"/>
                  </a:lnTo>
                  <a:lnTo>
                    <a:pt x="2095" y="484"/>
                  </a:lnTo>
                  <a:lnTo>
                    <a:pt x="1894" y="363"/>
                  </a:lnTo>
                  <a:lnTo>
                    <a:pt x="1733" y="202"/>
                  </a:lnTo>
                  <a:lnTo>
                    <a:pt x="1531" y="122"/>
                  </a:lnTo>
                  <a:lnTo>
                    <a:pt x="1330" y="41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5"/>
            <p:cNvSpPr/>
            <p:nvPr/>
          </p:nvSpPr>
          <p:spPr>
            <a:xfrm>
              <a:off x="4941522" y="3512674"/>
              <a:ext cx="181061" cy="269476"/>
            </a:xfrm>
            <a:custGeom>
              <a:avLst/>
              <a:gdLst/>
              <a:ahLst/>
              <a:cxnLst/>
              <a:rect l="l" t="t" r="r" b="b"/>
              <a:pathLst>
                <a:path w="3384" h="5036" extrusionOk="0">
                  <a:moveTo>
                    <a:pt x="2216" y="1"/>
                  </a:moveTo>
                  <a:lnTo>
                    <a:pt x="2015" y="41"/>
                  </a:lnTo>
                  <a:lnTo>
                    <a:pt x="1813" y="122"/>
                  </a:lnTo>
                  <a:lnTo>
                    <a:pt x="1612" y="202"/>
                  </a:lnTo>
                  <a:lnTo>
                    <a:pt x="1451" y="363"/>
                  </a:lnTo>
                  <a:lnTo>
                    <a:pt x="1290" y="484"/>
                  </a:lnTo>
                  <a:lnTo>
                    <a:pt x="1008" y="806"/>
                  </a:lnTo>
                  <a:lnTo>
                    <a:pt x="766" y="1129"/>
                  </a:lnTo>
                  <a:lnTo>
                    <a:pt x="565" y="1451"/>
                  </a:lnTo>
                  <a:lnTo>
                    <a:pt x="404" y="1853"/>
                  </a:lnTo>
                  <a:lnTo>
                    <a:pt x="243" y="2296"/>
                  </a:lnTo>
                  <a:lnTo>
                    <a:pt x="122" y="2820"/>
                  </a:lnTo>
                  <a:lnTo>
                    <a:pt x="41" y="3384"/>
                  </a:lnTo>
                  <a:lnTo>
                    <a:pt x="1" y="3666"/>
                  </a:lnTo>
                  <a:lnTo>
                    <a:pt x="41" y="3948"/>
                  </a:lnTo>
                  <a:lnTo>
                    <a:pt x="81" y="4230"/>
                  </a:lnTo>
                  <a:lnTo>
                    <a:pt x="162" y="4512"/>
                  </a:lnTo>
                  <a:lnTo>
                    <a:pt x="283" y="4753"/>
                  </a:lnTo>
                  <a:lnTo>
                    <a:pt x="444" y="4955"/>
                  </a:lnTo>
                  <a:lnTo>
                    <a:pt x="686" y="5035"/>
                  </a:lnTo>
                  <a:lnTo>
                    <a:pt x="1370" y="5035"/>
                  </a:lnTo>
                  <a:lnTo>
                    <a:pt x="1572" y="4995"/>
                  </a:lnTo>
                  <a:lnTo>
                    <a:pt x="1733" y="4914"/>
                  </a:lnTo>
                  <a:lnTo>
                    <a:pt x="2095" y="4713"/>
                  </a:lnTo>
                  <a:lnTo>
                    <a:pt x="2417" y="4431"/>
                  </a:lnTo>
                  <a:lnTo>
                    <a:pt x="2659" y="4069"/>
                  </a:lnTo>
                  <a:lnTo>
                    <a:pt x="2901" y="3706"/>
                  </a:lnTo>
                  <a:lnTo>
                    <a:pt x="3102" y="3263"/>
                  </a:lnTo>
                  <a:lnTo>
                    <a:pt x="3223" y="2820"/>
                  </a:lnTo>
                  <a:lnTo>
                    <a:pt x="3303" y="2377"/>
                  </a:lnTo>
                  <a:lnTo>
                    <a:pt x="3384" y="1934"/>
                  </a:lnTo>
                  <a:lnTo>
                    <a:pt x="3384" y="1491"/>
                  </a:lnTo>
                  <a:lnTo>
                    <a:pt x="3303" y="1129"/>
                  </a:lnTo>
                  <a:lnTo>
                    <a:pt x="3223" y="766"/>
                  </a:lnTo>
                  <a:lnTo>
                    <a:pt x="3062" y="484"/>
                  </a:lnTo>
                  <a:lnTo>
                    <a:pt x="2860" y="242"/>
                  </a:lnTo>
                  <a:lnTo>
                    <a:pt x="2659" y="122"/>
                  </a:lnTo>
                  <a:lnTo>
                    <a:pt x="2417" y="41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5"/>
            <p:cNvSpPr/>
            <p:nvPr/>
          </p:nvSpPr>
          <p:spPr>
            <a:xfrm>
              <a:off x="3590414" y="3915712"/>
              <a:ext cx="1012850" cy="1243519"/>
            </a:xfrm>
            <a:custGeom>
              <a:avLst/>
              <a:gdLst/>
              <a:ahLst/>
              <a:cxnLst/>
              <a:rect l="l" t="t" r="r" b="b"/>
              <a:pathLst>
                <a:path w="18930" h="23239" extrusionOk="0">
                  <a:moveTo>
                    <a:pt x="18930" y="0"/>
                  </a:moveTo>
                  <a:lnTo>
                    <a:pt x="14218" y="1329"/>
                  </a:lnTo>
                  <a:lnTo>
                    <a:pt x="14218" y="6807"/>
                  </a:lnTo>
                  <a:lnTo>
                    <a:pt x="14177" y="7129"/>
                  </a:lnTo>
                  <a:lnTo>
                    <a:pt x="14097" y="7451"/>
                  </a:lnTo>
                  <a:lnTo>
                    <a:pt x="14016" y="7773"/>
                  </a:lnTo>
                  <a:lnTo>
                    <a:pt x="13855" y="8055"/>
                  </a:lnTo>
                  <a:lnTo>
                    <a:pt x="13654" y="8337"/>
                  </a:lnTo>
                  <a:lnTo>
                    <a:pt x="13412" y="8579"/>
                  </a:lnTo>
                  <a:lnTo>
                    <a:pt x="13170" y="8780"/>
                  </a:lnTo>
                  <a:lnTo>
                    <a:pt x="12848" y="8941"/>
                  </a:lnTo>
                  <a:lnTo>
                    <a:pt x="11479" y="9586"/>
                  </a:lnTo>
                  <a:lnTo>
                    <a:pt x="9828" y="10391"/>
                  </a:lnTo>
                  <a:lnTo>
                    <a:pt x="7975" y="11358"/>
                  </a:lnTo>
                  <a:lnTo>
                    <a:pt x="6122" y="12405"/>
                  </a:lnTo>
                  <a:lnTo>
                    <a:pt x="5236" y="12928"/>
                  </a:lnTo>
                  <a:lnTo>
                    <a:pt x="4391" y="13452"/>
                  </a:lnTo>
                  <a:lnTo>
                    <a:pt x="3585" y="13976"/>
                  </a:lnTo>
                  <a:lnTo>
                    <a:pt x="2900" y="14499"/>
                  </a:lnTo>
                  <a:lnTo>
                    <a:pt x="2256" y="15023"/>
                  </a:lnTo>
                  <a:lnTo>
                    <a:pt x="1732" y="15546"/>
                  </a:lnTo>
                  <a:lnTo>
                    <a:pt x="1330" y="15989"/>
                  </a:lnTo>
                  <a:lnTo>
                    <a:pt x="1209" y="16231"/>
                  </a:lnTo>
                  <a:lnTo>
                    <a:pt x="1088" y="16473"/>
                  </a:lnTo>
                  <a:lnTo>
                    <a:pt x="887" y="16996"/>
                  </a:lnTo>
                  <a:lnTo>
                    <a:pt x="726" y="17560"/>
                  </a:lnTo>
                  <a:lnTo>
                    <a:pt x="564" y="18164"/>
                  </a:lnTo>
                  <a:lnTo>
                    <a:pt x="444" y="18728"/>
                  </a:lnTo>
                  <a:lnTo>
                    <a:pt x="242" y="19856"/>
                  </a:lnTo>
                  <a:lnTo>
                    <a:pt x="121" y="20943"/>
                  </a:lnTo>
                  <a:lnTo>
                    <a:pt x="41" y="21869"/>
                  </a:lnTo>
                  <a:lnTo>
                    <a:pt x="1" y="22594"/>
                  </a:lnTo>
                  <a:lnTo>
                    <a:pt x="1" y="23239"/>
                  </a:lnTo>
                  <a:lnTo>
                    <a:pt x="18930" y="23239"/>
                  </a:lnTo>
                  <a:lnTo>
                    <a:pt x="18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5"/>
            <p:cNvSpPr/>
            <p:nvPr/>
          </p:nvSpPr>
          <p:spPr>
            <a:xfrm>
              <a:off x="4542910" y="3915712"/>
              <a:ext cx="1010656" cy="1243519"/>
            </a:xfrm>
            <a:custGeom>
              <a:avLst/>
              <a:gdLst/>
              <a:ahLst/>
              <a:cxnLst/>
              <a:rect l="l" t="t" r="r" b="b"/>
              <a:pathLst>
                <a:path w="18889" h="23239" extrusionOk="0">
                  <a:moveTo>
                    <a:pt x="0" y="0"/>
                  </a:moveTo>
                  <a:lnTo>
                    <a:pt x="0" y="23239"/>
                  </a:lnTo>
                  <a:lnTo>
                    <a:pt x="18889" y="23239"/>
                  </a:lnTo>
                  <a:lnTo>
                    <a:pt x="18889" y="22594"/>
                  </a:lnTo>
                  <a:lnTo>
                    <a:pt x="18849" y="21869"/>
                  </a:lnTo>
                  <a:lnTo>
                    <a:pt x="18768" y="20943"/>
                  </a:lnTo>
                  <a:lnTo>
                    <a:pt x="18647" y="19856"/>
                  </a:lnTo>
                  <a:lnTo>
                    <a:pt x="18486" y="18728"/>
                  </a:lnTo>
                  <a:lnTo>
                    <a:pt x="18325" y="18164"/>
                  </a:lnTo>
                  <a:lnTo>
                    <a:pt x="18204" y="17560"/>
                  </a:lnTo>
                  <a:lnTo>
                    <a:pt x="18003" y="16996"/>
                  </a:lnTo>
                  <a:lnTo>
                    <a:pt x="17802" y="16473"/>
                  </a:lnTo>
                  <a:lnTo>
                    <a:pt x="17681" y="16231"/>
                  </a:lnTo>
                  <a:lnTo>
                    <a:pt x="17560" y="15989"/>
                  </a:lnTo>
                  <a:lnTo>
                    <a:pt x="17157" y="15546"/>
                  </a:lnTo>
                  <a:lnTo>
                    <a:pt x="16634" y="15023"/>
                  </a:lnTo>
                  <a:lnTo>
                    <a:pt x="16029" y="14499"/>
                  </a:lnTo>
                  <a:lnTo>
                    <a:pt x="15304" y="13976"/>
                  </a:lnTo>
                  <a:lnTo>
                    <a:pt x="14499" y="13452"/>
                  </a:lnTo>
                  <a:lnTo>
                    <a:pt x="13653" y="12928"/>
                  </a:lnTo>
                  <a:lnTo>
                    <a:pt x="12767" y="12405"/>
                  </a:lnTo>
                  <a:lnTo>
                    <a:pt x="10915" y="11358"/>
                  </a:lnTo>
                  <a:lnTo>
                    <a:pt x="9102" y="10391"/>
                  </a:lnTo>
                  <a:lnTo>
                    <a:pt x="7411" y="9586"/>
                  </a:lnTo>
                  <a:lnTo>
                    <a:pt x="6041" y="8941"/>
                  </a:lnTo>
                  <a:lnTo>
                    <a:pt x="5759" y="8780"/>
                  </a:lnTo>
                  <a:lnTo>
                    <a:pt x="5477" y="8579"/>
                  </a:lnTo>
                  <a:lnTo>
                    <a:pt x="5236" y="8337"/>
                  </a:lnTo>
                  <a:lnTo>
                    <a:pt x="5034" y="8055"/>
                  </a:lnTo>
                  <a:lnTo>
                    <a:pt x="4914" y="7773"/>
                  </a:lnTo>
                  <a:lnTo>
                    <a:pt x="4793" y="7451"/>
                  </a:lnTo>
                  <a:lnTo>
                    <a:pt x="4712" y="7129"/>
                  </a:lnTo>
                  <a:lnTo>
                    <a:pt x="4672" y="6807"/>
                  </a:lnTo>
                  <a:lnTo>
                    <a:pt x="4672" y="1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5"/>
            <p:cNvSpPr/>
            <p:nvPr/>
          </p:nvSpPr>
          <p:spPr>
            <a:xfrm>
              <a:off x="4139910" y="2965321"/>
              <a:ext cx="866353" cy="1142224"/>
            </a:xfrm>
            <a:custGeom>
              <a:avLst/>
              <a:gdLst/>
              <a:ahLst/>
              <a:cxnLst/>
              <a:rect l="l" t="t" r="r" b="b"/>
              <a:pathLst>
                <a:path w="16192" h="21346" extrusionOk="0">
                  <a:moveTo>
                    <a:pt x="7532" y="0"/>
                  </a:moveTo>
                  <a:lnTo>
                    <a:pt x="7089" y="40"/>
                  </a:lnTo>
                  <a:lnTo>
                    <a:pt x="6525" y="81"/>
                  </a:lnTo>
                  <a:lnTo>
                    <a:pt x="5921" y="201"/>
                  </a:lnTo>
                  <a:lnTo>
                    <a:pt x="5277" y="362"/>
                  </a:lnTo>
                  <a:lnTo>
                    <a:pt x="4552" y="564"/>
                  </a:lnTo>
                  <a:lnTo>
                    <a:pt x="3867" y="886"/>
                  </a:lnTo>
                  <a:lnTo>
                    <a:pt x="3505" y="1087"/>
                  </a:lnTo>
                  <a:lnTo>
                    <a:pt x="3142" y="1289"/>
                  </a:lnTo>
                  <a:lnTo>
                    <a:pt x="2820" y="1530"/>
                  </a:lnTo>
                  <a:lnTo>
                    <a:pt x="2457" y="1812"/>
                  </a:lnTo>
                  <a:lnTo>
                    <a:pt x="2135" y="2094"/>
                  </a:lnTo>
                  <a:lnTo>
                    <a:pt x="1853" y="2416"/>
                  </a:lnTo>
                  <a:lnTo>
                    <a:pt x="1571" y="2779"/>
                  </a:lnTo>
                  <a:lnTo>
                    <a:pt x="1289" y="3182"/>
                  </a:lnTo>
                  <a:lnTo>
                    <a:pt x="1048" y="3584"/>
                  </a:lnTo>
                  <a:lnTo>
                    <a:pt x="806" y="4068"/>
                  </a:lnTo>
                  <a:lnTo>
                    <a:pt x="605" y="4551"/>
                  </a:lnTo>
                  <a:lnTo>
                    <a:pt x="444" y="5115"/>
                  </a:lnTo>
                  <a:lnTo>
                    <a:pt x="323" y="5679"/>
                  </a:lnTo>
                  <a:lnTo>
                    <a:pt x="242" y="6323"/>
                  </a:lnTo>
                  <a:lnTo>
                    <a:pt x="162" y="7008"/>
                  </a:lnTo>
                  <a:lnTo>
                    <a:pt x="162" y="7692"/>
                  </a:lnTo>
                  <a:lnTo>
                    <a:pt x="121" y="8055"/>
                  </a:lnTo>
                  <a:lnTo>
                    <a:pt x="41" y="9062"/>
                  </a:lnTo>
                  <a:lnTo>
                    <a:pt x="1" y="10471"/>
                  </a:lnTo>
                  <a:lnTo>
                    <a:pt x="1" y="11317"/>
                  </a:lnTo>
                  <a:lnTo>
                    <a:pt x="1" y="12203"/>
                  </a:lnTo>
                  <a:lnTo>
                    <a:pt x="41" y="13130"/>
                  </a:lnTo>
                  <a:lnTo>
                    <a:pt x="121" y="14056"/>
                  </a:lnTo>
                  <a:lnTo>
                    <a:pt x="283" y="14982"/>
                  </a:lnTo>
                  <a:lnTo>
                    <a:pt x="444" y="15868"/>
                  </a:lnTo>
                  <a:lnTo>
                    <a:pt x="685" y="16714"/>
                  </a:lnTo>
                  <a:lnTo>
                    <a:pt x="967" y="17520"/>
                  </a:lnTo>
                  <a:lnTo>
                    <a:pt x="1169" y="17882"/>
                  </a:lnTo>
                  <a:lnTo>
                    <a:pt x="1330" y="18204"/>
                  </a:lnTo>
                  <a:lnTo>
                    <a:pt x="1571" y="18486"/>
                  </a:lnTo>
                  <a:lnTo>
                    <a:pt x="1773" y="18768"/>
                  </a:lnTo>
                  <a:lnTo>
                    <a:pt x="2256" y="19251"/>
                  </a:lnTo>
                  <a:lnTo>
                    <a:pt x="2699" y="19614"/>
                  </a:lnTo>
                  <a:lnTo>
                    <a:pt x="3223" y="19976"/>
                  </a:lnTo>
                  <a:lnTo>
                    <a:pt x="3706" y="20258"/>
                  </a:lnTo>
                  <a:lnTo>
                    <a:pt x="4189" y="20500"/>
                  </a:lnTo>
                  <a:lnTo>
                    <a:pt x="4713" y="20742"/>
                  </a:lnTo>
                  <a:lnTo>
                    <a:pt x="5196" y="20903"/>
                  </a:lnTo>
                  <a:lnTo>
                    <a:pt x="5639" y="21023"/>
                  </a:lnTo>
                  <a:lnTo>
                    <a:pt x="6525" y="21225"/>
                  </a:lnTo>
                  <a:lnTo>
                    <a:pt x="7250" y="21305"/>
                  </a:lnTo>
                  <a:lnTo>
                    <a:pt x="7774" y="21346"/>
                  </a:lnTo>
                  <a:lnTo>
                    <a:pt x="8378" y="21346"/>
                  </a:lnTo>
                  <a:lnTo>
                    <a:pt x="8942" y="21305"/>
                  </a:lnTo>
                  <a:lnTo>
                    <a:pt x="9667" y="21225"/>
                  </a:lnTo>
                  <a:lnTo>
                    <a:pt x="10512" y="21023"/>
                  </a:lnTo>
                  <a:lnTo>
                    <a:pt x="10996" y="20903"/>
                  </a:lnTo>
                  <a:lnTo>
                    <a:pt x="11479" y="20742"/>
                  </a:lnTo>
                  <a:lnTo>
                    <a:pt x="11962" y="20500"/>
                  </a:lnTo>
                  <a:lnTo>
                    <a:pt x="12446" y="20258"/>
                  </a:lnTo>
                  <a:lnTo>
                    <a:pt x="12969" y="19976"/>
                  </a:lnTo>
                  <a:lnTo>
                    <a:pt x="13452" y="19614"/>
                  </a:lnTo>
                  <a:lnTo>
                    <a:pt x="13936" y="19251"/>
                  </a:lnTo>
                  <a:lnTo>
                    <a:pt x="14379" y="18768"/>
                  </a:lnTo>
                  <a:lnTo>
                    <a:pt x="14620" y="18486"/>
                  </a:lnTo>
                  <a:lnTo>
                    <a:pt x="14822" y="18204"/>
                  </a:lnTo>
                  <a:lnTo>
                    <a:pt x="15023" y="17882"/>
                  </a:lnTo>
                  <a:lnTo>
                    <a:pt x="15184" y="17520"/>
                  </a:lnTo>
                  <a:lnTo>
                    <a:pt x="15466" y="16714"/>
                  </a:lnTo>
                  <a:lnTo>
                    <a:pt x="15708" y="15868"/>
                  </a:lnTo>
                  <a:lnTo>
                    <a:pt x="15909" y="14982"/>
                  </a:lnTo>
                  <a:lnTo>
                    <a:pt x="16030" y="14056"/>
                  </a:lnTo>
                  <a:lnTo>
                    <a:pt x="16111" y="13130"/>
                  </a:lnTo>
                  <a:lnTo>
                    <a:pt x="16151" y="12203"/>
                  </a:lnTo>
                  <a:lnTo>
                    <a:pt x="16191" y="11317"/>
                  </a:lnTo>
                  <a:lnTo>
                    <a:pt x="16191" y="10471"/>
                  </a:lnTo>
                  <a:lnTo>
                    <a:pt x="16111" y="9062"/>
                  </a:lnTo>
                  <a:lnTo>
                    <a:pt x="16070" y="8055"/>
                  </a:lnTo>
                  <a:lnTo>
                    <a:pt x="16030" y="7692"/>
                  </a:lnTo>
                  <a:lnTo>
                    <a:pt x="15990" y="7008"/>
                  </a:lnTo>
                  <a:lnTo>
                    <a:pt x="15949" y="6323"/>
                  </a:lnTo>
                  <a:lnTo>
                    <a:pt x="15829" y="5679"/>
                  </a:lnTo>
                  <a:lnTo>
                    <a:pt x="15708" y="5115"/>
                  </a:lnTo>
                  <a:lnTo>
                    <a:pt x="15547" y="4551"/>
                  </a:lnTo>
                  <a:lnTo>
                    <a:pt x="15345" y="4068"/>
                  </a:lnTo>
                  <a:lnTo>
                    <a:pt x="15104" y="3584"/>
                  </a:lnTo>
                  <a:lnTo>
                    <a:pt x="14862" y="3182"/>
                  </a:lnTo>
                  <a:lnTo>
                    <a:pt x="14620" y="2779"/>
                  </a:lnTo>
                  <a:lnTo>
                    <a:pt x="14298" y="2416"/>
                  </a:lnTo>
                  <a:lnTo>
                    <a:pt x="14016" y="2094"/>
                  </a:lnTo>
                  <a:lnTo>
                    <a:pt x="13694" y="1812"/>
                  </a:lnTo>
                  <a:lnTo>
                    <a:pt x="13372" y="1530"/>
                  </a:lnTo>
                  <a:lnTo>
                    <a:pt x="13009" y="1289"/>
                  </a:lnTo>
                  <a:lnTo>
                    <a:pt x="12647" y="1087"/>
                  </a:lnTo>
                  <a:lnTo>
                    <a:pt x="12325" y="886"/>
                  </a:lnTo>
                  <a:lnTo>
                    <a:pt x="11600" y="564"/>
                  </a:lnTo>
                  <a:lnTo>
                    <a:pt x="10915" y="362"/>
                  </a:lnTo>
                  <a:lnTo>
                    <a:pt x="10230" y="201"/>
                  </a:lnTo>
                  <a:lnTo>
                    <a:pt x="9626" y="81"/>
                  </a:lnTo>
                  <a:lnTo>
                    <a:pt x="9062" y="40"/>
                  </a:lnTo>
                  <a:lnTo>
                    <a:pt x="8619" y="0"/>
                  </a:lnTo>
                  <a:lnTo>
                    <a:pt x="8096" y="40"/>
                  </a:lnTo>
                  <a:lnTo>
                    <a:pt x="7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5"/>
            <p:cNvSpPr/>
            <p:nvPr/>
          </p:nvSpPr>
          <p:spPr>
            <a:xfrm>
              <a:off x="4398500" y="3133396"/>
              <a:ext cx="346980" cy="286653"/>
            </a:xfrm>
            <a:custGeom>
              <a:avLst/>
              <a:gdLst/>
              <a:ahLst/>
              <a:cxnLst/>
              <a:rect l="l" t="t" r="r" b="b"/>
              <a:pathLst>
                <a:path w="6485" h="5357" extrusionOk="0">
                  <a:moveTo>
                    <a:pt x="1571" y="0"/>
                  </a:moveTo>
                  <a:lnTo>
                    <a:pt x="1330" y="41"/>
                  </a:lnTo>
                  <a:lnTo>
                    <a:pt x="1088" y="121"/>
                  </a:lnTo>
                  <a:lnTo>
                    <a:pt x="846" y="242"/>
                  </a:lnTo>
                  <a:lnTo>
                    <a:pt x="605" y="443"/>
                  </a:lnTo>
                  <a:lnTo>
                    <a:pt x="403" y="645"/>
                  </a:lnTo>
                  <a:lnTo>
                    <a:pt x="242" y="886"/>
                  </a:lnTo>
                  <a:lnTo>
                    <a:pt x="121" y="1128"/>
                  </a:lnTo>
                  <a:lnTo>
                    <a:pt x="41" y="1410"/>
                  </a:lnTo>
                  <a:lnTo>
                    <a:pt x="1" y="1732"/>
                  </a:lnTo>
                  <a:lnTo>
                    <a:pt x="1" y="2014"/>
                  </a:lnTo>
                  <a:lnTo>
                    <a:pt x="81" y="2296"/>
                  </a:lnTo>
                  <a:lnTo>
                    <a:pt x="162" y="2578"/>
                  </a:lnTo>
                  <a:lnTo>
                    <a:pt x="323" y="2900"/>
                  </a:lnTo>
                  <a:lnTo>
                    <a:pt x="524" y="3182"/>
                  </a:lnTo>
                  <a:lnTo>
                    <a:pt x="726" y="3424"/>
                  </a:lnTo>
                  <a:lnTo>
                    <a:pt x="927" y="3706"/>
                  </a:lnTo>
                  <a:lnTo>
                    <a:pt x="1370" y="4108"/>
                  </a:lnTo>
                  <a:lnTo>
                    <a:pt x="1813" y="4511"/>
                  </a:lnTo>
                  <a:lnTo>
                    <a:pt x="2296" y="4833"/>
                  </a:lnTo>
                  <a:lnTo>
                    <a:pt x="2780" y="5196"/>
                  </a:lnTo>
                  <a:lnTo>
                    <a:pt x="3021" y="5317"/>
                  </a:lnTo>
                  <a:lnTo>
                    <a:pt x="3263" y="5357"/>
                  </a:lnTo>
                  <a:lnTo>
                    <a:pt x="3464" y="5317"/>
                  </a:lnTo>
                  <a:lnTo>
                    <a:pt x="3706" y="5196"/>
                  </a:lnTo>
                  <a:lnTo>
                    <a:pt x="4391" y="4713"/>
                  </a:lnTo>
                  <a:lnTo>
                    <a:pt x="5035" y="4229"/>
                  </a:lnTo>
                  <a:lnTo>
                    <a:pt x="5317" y="3947"/>
                  </a:lnTo>
                  <a:lnTo>
                    <a:pt x="5599" y="3625"/>
                  </a:lnTo>
                  <a:lnTo>
                    <a:pt x="5881" y="3303"/>
                  </a:lnTo>
                  <a:lnTo>
                    <a:pt x="6122" y="2981"/>
                  </a:lnTo>
                  <a:lnTo>
                    <a:pt x="6324" y="2578"/>
                  </a:lnTo>
                  <a:lnTo>
                    <a:pt x="6445" y="2216"/>
                  </a:lnTo>
                  <a:lnTo>
                    <a:pt x="6485" y="1813"/>
                  </a:lnTo>
                  <a:lnTo>
                    <a:pt x="6445" y="1370"/>
                  </a:lnTo>
                  <a:lnTo>
                    <a:pt x="6364" y="1088"/>
                  </a:lnTo>
                  <a:lnTo>
                    <a:pt x="6203" y="806"/>
                  </a:lnTo>
                  <a:lnTo>
                    <a:pt x="6002" y="564"/>
                  </a:lnTo>
                  <a:lnTo>
                    <a:pt x="5800" y="363"/>
                  </a:lnTo>
                  <a:lnTo>
                    <a:pt x="5518" y="202"/>
                  </a:lnTo>
                  <a:lnTo>
                    <a:pt x="5236" y="81"/>
                  </a:lnTo>
                  <a:lnTo>
                    <a:pt x="4954" y="0"/>
                  </a:lnTo>
                  <a:lnTo>
                    <a:pt x="4632" y="0"/>
                  </a:lnTo>
                  <a:lnTo>
                    <a:pt x="4350" y="41"/>
                  </a:lnTo>
                  <a:lnTo>
                    <a:pt x="4068" y="162"/>
                  </a:lnTo>
                  <a:lnTo>
                    <a:pt x="3827" y="282"/>
                  </a:lnTo>
                  <a:lnTo>
                    <a:pt x="3585" y="443"/>
                  </a:lnTo>
                  <a:lnTo>
                    <a:pt x="3223" y="806"/>
                  </a:lnTo>
                  <a:lnTo>
                    <a:pt x="3102" y="645"/>
                  </a:lnTo>
                  <a:lnTo>
                    <a:pt x="2780" y="363"/>
                  </a:lnTo>
                  <a:lnTo>
                    <a:pt x="2417" y="162"/>
                  </a:lnTo>
                  <a:lnTo>
                    <a:pt x="2216" y="81"/>
                  </a:lnTo>
                  <a:lnTo>
                    <a:pt x="2014" y="41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5"/>
            <p:cNvSpPr/>
            <p:nvPr/>
          </p:nvSpPr>
          <p:spPr>
            <a:xfrm>
              <a:off x="4411448" y="4305746"/>
              <a:ext cx="323277" cy="265142"/>
            </a:xfrm>
            <a:custGeom>
              <a:avLst/>
              <a:gdLst/>
              <a:ahLst/>
              <a:cxnLst/>
              <a:rect l="l" t="t" r="r" b="b"/>
              <a:pathLst>
                <a:path w="6042" h="4955" extrusionOk="0">
                  <a:moveTo>
                    <a:pt x="1450" y="1"/>
                  </a:moveTo>
                  <a:lnTo>
                    <a:pt x="1209" y="41"/>
                  </a:lnTo>
                  <a:lnTo>
                    <a:pt x="967" y="122"/>
                  </a:lnTo>
                  <a:lnTo>
                    <a:pt x="765" y="202"/>
                  </a:lnTo>
                  <a:lnTo>
                    <a:pt x="564" y="363"/>
                  </a:lnTo>
                  <a:lnTo>
                    <a:pt x="363" y="565"/>
                  </a:lnTo>
                  <a:lnTo>
                    <a:pt x="202" y="806"/>
                  </a:lnTo>
                  <a:lnTo>
                    <a:pt x="81" y="1048"/>
                  </a:lnTo>
                  <a:lnTo>
                    <a:pt x="0" y="1330"/>
                  </a:lnTo>
                  <a:lnTo>
                    <a:pt x="0" y="1572"/>
                  </a:lnTo>
                  <a:lnTo>
                    <a:pt x="0" y="1854"/>
                  </a:lnTo>
                  <a:lnTo>
                    <a:pt x="41" y="2136"/>
                  </a:lnTo>
                  <a:lnTo>
                    <a:pt x="121" y="2417"/>
                  </a:lnTo>
                  <a:lnTo>
                    <a:pt x="282" y="2699"/>
                  </a:lnTo>
                  <a:lnTo>
                    <a:pt x="443" y="2941"/>
                  </a:lnTo>
                  <a:lnTo>
                    <a:pt x="846" y="3424"/>
                  </a:lnTo>
                  <a:lnTo>
                    <a:pt x="1249" y="3827"/>
                  </a:lnTo>
                  <a:lnTo>
                    <a:pt x="1652" y="4190"/>
                  </a:lnTo>
                  <a:lnTo>
                    <a:pt x="2095" y="4512"/>
                  </a:lnTo>
                  <a:lnTo>
                    <a:pt x="2578" y="4834"/>
                  </a:lnTo>
                  <a:lnTo>
                    <a:pt x="2779" y="4914"/>
                  </a:lnTo>
                  <a:lnTo>
                    <a:pt x="3021" y="4955"/>
                  </a:lnTo>
                  <a:lnTo>
                    <a:pt x="3222" y="4914"/>
                  </a:lnTo>
                  <a:lnTo>
                    <a:pt x="3464" y="4834"/>
                  </a:lnTo>
                  <a:lnTo>
                    <a:pt x="4068" y="4391"/>
                  </a:lnTo>
                  <a:lnTo>
                    <a:pt x="4672" y="3908"/>
                  </a:lnTo>
                  <a:lnTo>
                    <a:pt x="4954" y="3666"/>
                  </a:lnTo>
                  <a:lnTo>
                    <a:pt x="5196" y="3384"/>
                  </a:lnTo>
                  <a:lnTo>
                    <a:pt x="5478" y="3062"/>
                  </a:lnTo>
                  <a:lnTo>
                    <a:pt x="5679" y="2740"/>
                  </a:lnTo>
                  <a:lnTo>
                    <a:pt x="5880" y="2417"/>
                  </a:lnTo>
                  <a:lnTo>
                    <a:pt x="6001" y="2055"/>
                  </a:lnTo>
                  <a:lnTo>
                    <a:pt x="6041" y="1652"/>
                  </a:lnTo>
                  <a:lnTo>
                    <a:pt x="6001" y="1290"/>
                  </a:lnTo>
                  <a:lnTo>
                    <a:pt x="5880" y="968"/>
                  </a:lnTo>
                  <a:lnTo>
                    <a:pt x="5760" y="726"/>
                  </a:lnTo>
                  <a:lnTo>
                    <a:pt x="5598" y="484"/>
                  </a:lnTo>
                  <a:lnTo>
                    <a:pt x="5397" y="323"/>
                  </a:lnTo>
                  <a:lnTo>
                    <a:pt x="5155" y="162"/>
                  </a:lnTo>
                  <a:lnTo>
                    <a:pt x="4874" y="41"/>
                  </a:lnTo>
                  <a:lnTo>
                    <a:pt x="4592" y="1"/>
                  </a:lnTo>
                  <a:lnTo>
                    <a:pt x="4310" y="1"/>
                  </a:lnTo>
                  <a:lnTo>
                    <a:pt x="4028" y="41"/>
                  </a:lnTo>
                  <a:lnTo>
                    <a:pt x="3786" y="122"/>
                  </a:lnTo>
                  <a:lnTo>
                    <a:pt x="3544" y="243"/>
                  </a:lnTo>
                  <a:lnTo>
                    <a:pt x="3343" y="404"/>
                  </a:lnTo>
                  <a:lnTo>
                    <a:pt x="2981" y="726"/>
                  </a:lnTo>
                  <a:lnTo>
                    <a:pt x="2860" y="565"/>
                  </a:lnTo>
                  <a:lnTo>
                    <a:pt x="2578" y="323"/>
                  </a:lnTo>
                  <a:lnTo>
                    <a:pt x="2215" y="122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5"/>
            <p:cNvSpPr/>
            <p:nvPr/>
          </p:nvSpPr>
          <p:spPr>
            <a:xfrm>
              <a:off x="4299355" y="3460984"/>
              <a:ext cx="168166" cy="62553"/>
            </a:xfrm>
            <a:custGeom>
              <a:avLst/>
              <a:gdLst/>
              <a:ahLst/>
              <a:cxnLst/>
              <a:rect l="l" t="t" r="r" b="b"/>
              <a:pathLst>
                <a:path w="3143" h="1169" extrusionOk="0">
                  <a:moveTo>
                    <a:pt x="2015" y="0"/>
                  </a:moveTo>
                  <a:lnTo>
                    <a:pt x="1773" y="40"/>
                  </a:lnTo>
                  <a:lnTo>
                    <a:pt x="1290" y="121"/>
                  </a:lnTo>
                  <a:lnTo>
                    <a:pt x="887" y="242"/>
                  </a:lnTo>
                  <a:lnTo>
                    <a:pt x="525" y="403"/>
                  </a:lnTo>
                  <a:lnTo>
                    <a:pt x="202" y="564"/>
                  </a:lnTo>
                  <a:lnTo>
                    <a:pt x="41" y="725"/>
                  </a:lnTo>
                  <a:lnTo>
                    <a:pt x="1" y="806"/>
                  </a:lnTo>
                  <a:lnTo>
                    <a:pt x="1" y="846"/>
                  </a:lnTo>
                  <a:lnTo>
                    <a:pt x="41" y="927"/>
                  </a:lnTo>
                  <a:lnTo>
                    <a:pt x="82" y="967"/>
                  </a:lnTo>
                  <a:lnTo>
                    <a:pt x="243" y="1047"/>
                  </a:lnTo>
                  <a:lnTo>
                    <a:pt x="484" y="1128"/>
                  </a:lnTo>
                  <a:lnTo>
                    <a:pt x="766" y="1168"/>
                  </a:lnTo>
                  <a:lnTo>
                    <a:pt x="1491" y="1168"/>
                  </a:lnTo>
                  <a:lnTo>
                    <a:pt x="2216" y="1128"/>
                  </a:lnTo>
                  <a:lnTo>
                    <a:pt x="2538" y="1047"/>
                  </a:lnTo>
                  <a:lnTo>
                    <a:pt x="2820" y="967"/>
                  </a:lnTo>
                  <a:lnTo>
                    <a:pt x="3022" y="846"/>
                  </a:lnTo>
                  <a:lnTo>
                    <a:pt x="3142" y="725"/>
                  </a:lnTo>
                  <a:lnTo>
                    <a:pt x="3142" y="645"/>
                  </a:lnTo>
                  <a:lnTo>
                    <a:pt x="3142" y="564"/>
                  </a:lnTo>
                  <a:lnTo>
                    <a:pt x="3142" y="484"/>
                  </a:lnTo>
                  <a:lnTo>
                    <a:pt x="3062" y="403"/>
                  </a:lnTo>
                  <a:lnTo>
                    <a:pt x="2860" y="242"/>
                  </a:lnTo>
                  <a:lnTo>
                    <a:pt x="2659" y="121"/>
                  </a:lnTo>
                  <a:lnTo>
                    <a:pt x="2458" y="40"/>
                  </a:lnTo>
                  <a:lnTo>
                    <a:pt x="2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5"/>
            <p:cNvSpPr/>
            <p:nvPr/>
          </p:nvSpPr>
          <p:spPr>
            <a:xfrm>
              <a:off x="4308023" y="3577368"/>
              <a:ext cx="172447" cy="49604"/>
            </a:xfrm>
            <a:custGeom>
              <a:avLst/>
              <a:gdLst/>
              <a:ahLst/>
              <a:cxnLst/>
              <a:rect l="l" t="t" r="r" b="b"/>
              <a:pathLst>
                <a:path w="3223" h="927" extrusionOk="0">
                  <a:moveTo>
                    <a:pt x="161" y="0"/>
                  </a:moveTo>
                  <a:lnTo>
                    <a:pt x="40" y="40"/>
                  </a:lnTo>
                  <a:lnTo>
                    <a:pt x="0" y="121"/>
                  </a:lnTo>
                  <a:lnTo>
                    <a:pt x="40" y="201"/>
                  </a:lnTo>
                  <a:lnTo>
                    <a:pt x="161" y="322"/>
                  </a:lnTo>
                  <a:lnTo>
                    <a:pt x="483" y="564"/>
                  </a:lnTo>
                  <a:lnTo>
                    <a:pt x="725" y="685"/>
                  </a:lnTo>
                  <a:lnTo>
                    <a:pt x="967" y="806"/>
                  </a:lnTo>
                  <a:lnTo>
                    <a:pt x="1249" y="886"/>
                  </a:lnTo>
                  <a:lnTo>
                    <a:pt x="1571" y="926"/>
                  </a:lnTo>
                  <a:lnTo>
                    <a:pt x="1651" y="926"/>
                  </a:lnTo>
                  <a:lnTo>
                    <a:pt x="2054" y="886"/>
                  </a:lnTo>
                  <a:lnTo>
                    <a:pt x="2457" y="765"/>
                  </a:lnTo>
                  <a:lnTo>
                    <a:pt x="2819" y="524"/>
                  </a:lnTo>
                  <a:lnTo>
                    <a:pt x="3222" y="201"/>
                  </a:lnTo>
                  <a:lnTo>
                    <a:pt x="3222" y="121"/>
                  </a:lnTo>
                  <a:lnTo>
                    <a:pt x="3222" y="40"/>
                  </a:lnTo>
                  <a:lnTo>
                    <a:pt x="3101" y="0"/>
                  </a:lnTo>
                  <a:lnTo>
                    <a:pt x="3021" y="40"/>
                  </a:lnTo>
                  <a:lnTo>
                    <a:pt x="2698" y="322"/>
                  </a:lnTo>
                  <a:lnTo>
                    <a:pt x="2336" y="564"/>
                  </a:lnTo>
                  <a:lnTo>
                    <a:pt x="1974" y="685"/>
                  </a:lnTo>
                  <a:lnTo>
                    <a:pt x="1329" y="685"/>
                  </a:lnTo>
                  <a:lnTo>
                    <a:pt x="1047" y="604"/>
                  </a:lnTo>
                  <a:lnTo>
                    <a:pt x="806" y="483"/>
                  </a:lnTo>
                  <a:lnTo>
                    <a:pt x="604" y="363"/>
                  </a:lnTo>
                  <a:lnTo>
                    <a:pt x="322" y="161"/>
                  </a:lnTo>
                  <a:lnTo>
                    <a:pt x="242" y="4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5"/>
            <p:cNvSpPr/>
            <p:nvPr/>
          </p:nvSpPr>
          <p:spPr>
            <a:xfrm>
              <a:off x="4258424" y="3700173"/>
              <a:ext cx="159552" cy="159567"/>
            </a:xfrm>
            <a:custGeom>
              <a:avLst/>
              <a:gdLst/>
              <a:ahLst/>
              <a:cxnLst/>
              <a:rect l="l" t="t" r="r" b="b"/>
              <a:pathLst>
                <a:path w="2982" h="2982" extrusionOk="0">
                  <a:moveTo>
                    <a:pt x="1491" y="1"/>
                  </a:moveTo>
                  <a:lnTo>
                    <a:pt x="1169" y="41"/>
                  </a:lnTo>
                  <a:lnTo>
                    <a:pt x="887" y="122"/>
                  </a:lnTo>
                  <a:lnTo>
                    <a:pt x="645" y="242"/>
                  </a:lnTo>
                  <a:lnTo>
                    <a:pt x="444" y="444"/>
                  </a:lnTo>
                  <a:lnTo>
                    <a:pt x="242" y="645"/>
                  </a:lnTo>
                  <a:lnTo>
                    <a:pt x="122" y="887"/>
                  </a:lnTo>
                  <a:lnTo>
                    <a:pt x="41" y="1169"/>
                  </a:lnTo>
                  <a:lnTo>
                    <a:pt x="1" y="1491"/>
                  </a:lnTo>
                  <a:lnTo>
                    <a:pt x="41" y="1773"/>
                  </a:lnTo>
                  <a:lnTo>
                    <a:pt x="122" y="2055"/>
                  </a:lnTo>
                  <a:lnTo>
                    <a:pt x="242" y="2337"/>
                  </a:lnTo>
                  <a:lnTo>
                    <a:pt x="444" y="2538"/>
                  </a:lnTo>
                  <a:lnTo>
                    <a:pt x="645" y="2739"/>
                  </a:lnTo>
                  <a:lnTo>
                    <a:pt x="887" y="2860"/>
                  </a:lnTo>
                  <a:lnTo>
                    <a:pt x="1169" y="2941"/>
                  </a:lnTo>
                  <a:lnTo>
                    <a:pt x="1491" y="2981"/>
                  </a:lnTo>
                  <a:lnTo>
                    <a:pt x="1773" y="2941"/>
                  </a:lnTo>
                  <a:lnTo>
                    <a:pt x="2055" y="2860"/>
                  </a:lnTo>
                  <a:lnTo>
                    <a:pt x="2337" y="2739"/>
                  </a:lnTo>
                  <a:lnTo>
                    <a:pt x="2538" y="2538"/>
                  </a:lnTo>
                  <a:lnTo>
                    <a:pt x="2739" y="2337"/>
                  </a:lnTo>
                  <a:lnTo>
                    <a:pt x="2860" y="2055"/>
                  </a:lnTo>
                  <a:lnTo>
                    <a:pt x="2941" y="1773"/>
                  </a:lnTo>
                  <a:lnTo>
                    <a:pt x="2981" y="1491"/>
                  </a:lnTo>
                  <a:lnTo>
                    <a:pt x="2941" y="1169"/>
                  </a:lnTo>
                  <a:lnTo>
                    <a:pt x="2860" y="887"/>
                  </a:lnTo>
                  <a:lnTo>
                    <a:pt x="2739" y="645"/>
                  </a:lnTo>
                  <a:lnTo>
                    <a:pt x="2538" y="444"/>
                  </a:lnTo>
                  <a:lnTo>
                    <a:pt x="2337" y="242"/>
                  </a:lnTo>
                  <a:lnTo>
                    <a:pt x="2055" y="122"/>
                  </a:lnTo>
                  <a:lnTo>
                    <a:pt x="1773" y="41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5"/>
            <p:cNvSpPr/>
            <p:nvPr/>
          </p:nvSpPr>
          <p:spPr>
            <a:xfrm>
              <a:off x="4676512" y="3460984"/>
              <a:ext cx="168113" cy="62553"/>
            </a:xfrm>
            <a:custGeom>
              <a:avLst/>
              <a:gdLst/>
              <a:ahLst/>
              <a:cxnLst/>
              <a:rect l="l" t="t" r="r" b="b"/>
              <a:pathLst>
                <a:path w="3142" h="1169" extrusionOk="0">
                  <a:moveTo>
                    <a:pt x="926" y="0"/>
                  </a:moveTo>
                  <a:lnTo>
                    <a:pt x="685" y="40"/>
                  </a:lnTo>
                  <a:lnTo>
                    <a:pt x="483" y="121"/>
                  </a:lnTo>
                  <a:lnTo>
                    <a:pt x="282" y="242"/>
                  </a:lnTo>
                  <a:lnTo>
                    <a:pt x="81" y="403"/>
                  </a:lnTo>
                  <a:lnTo>
                    <a:pt x="40" y="484"/>
                  </a:lnTo>
                  <a:lnTo>
                    <a:pt x="0" y="564"/>
                  </a:lnTo>
                  <a:lnTo>
                    <a:pt x="0" y="645"/>
                  </a:lnTo>
                  <a:lnTo>
                    <a:pt x="0" y="725"/>
                  </a:lnTo>
                  <a:lnTo>
                    <a:pt x="161" y="846"/>
                  </a:lnTo>
                  <a:lnTo>
                    <a:pt x="363" y="967"/>
                  </a:lnTo>
                  <a:lnTo>
                    <a:pt x="604" y="1047"/>
                  </a:lnTo>
                  <a:lnTo>
                    <a:pt x="926" y="1128"/>
                  </a:lnTo>
                  <a:lnTo>
                    <a:pt x="1651" y="1168"/>
                  </a:lnTo>
                  <a:lnTo>
                    <a:pt x="2376" y="1168"/>
                  </a:lnTo>
                  <a:lnTo>
                    <a:pt x="2658" y="1128"/>
                  </a:lnTo>
                  <a:lnTo>
                    <a:pt x="2900" y="1047"/>
                  </a:lnTo>
                  <a:lnTo>
                    <a:pt x="3061" y="967"/>
                  </a:lnTo>
                  <a:lnTo>
                    <a:pt x="3101" y="927"/>
                  </a:lnTo>
                  <a:lnTo>
                    <a:pt x="3142" y="846"/>
                  </a:lnTo>
                  <a:lnTo>
                    <a:pt x="3142" y="806"/>
                  </a:lnTo>
                  <a:lnTo>
                    <a:pt x="3101" y="725"/>
                  </a:lnTo>
                  <a:lnTo>
                    <a:pt x="2940" y="564"/>
                  </a:lnTo>
                  <a:lnTo>
                    <a:pt x="2618" y="403"/>
                  </a:lnTo>
                  <a:lnTo>
                    <a:pt x="2296" y="242"/>
                  </a:lnTo>
                  <a:lnTo>
                    <a:pt x="1853" y="121"/>
                  </a:lnTo>
                  <a:lnTo>
                    <a:pt x="1410" y="4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5"/>
            <p:cNvSpPr/>
            <p:nvPr/>
          </p:nvSpPr>
          <p:spPr>
            <a:xfrm>
              <a:off x="4663563" y="3577368"/>
              <a:ext cx="172447" cy="49604"/>
            </a:xfrm>
            <a:custGeom>
              <a:avLst/>
              <a:gdLst/>
              <a:ahLst/>
              <a:cxnLst/>
              <a:rect l="l" t="t" r="r" b="b"/>
              <a:pathLst>
                <a:path w="3223" h="927" extrusionOk="0">
                  <a:moveTo>
                    <a:pt x="121" y="0"/>
                  </a:moveTo>
                  <a:lnTo>
                    <a:pt x="41" y="40"/>
                  </a:lnTo>
                  <a:lnTo>
                    <a:pt x="0" y="121"/>
                  </a:lnTo>
                  <a:lnTo>
                    <a:pt x="41" y="201"/>
                  </a:lnTo>
                  <a:lnTo>
                    <a:pt x="403" y="524"/>
                  </a:lnTo>
                  <a:lnTo>
                    <a:pt x="806" y="765"/>
                  </a:lnTo>
                  <a:lnTo>
                    <a:pt x="1168" y="886"/>
                  </a:lnTo>
                  <a:lnTo>
                    <a:pt x="1571" y="926"/>
                  </a:lnTo>
                  <a:lnTo>
                    <a:pt x="1652" y="926"/>
                  </a:lnTo>
                  <a:lnTo>
                    <a:pt x="1974" y="886"/>
                  </a:lnTo>
                  <a:lnTo>
                    <a:pt x="2256" y="806"/>
                  </a:lnTo>
                  <a:lnTo>
                    <a:pt x="2497" y="685"/>
                  </a:lnTo>
                  <a:lnTo>
                    <a:pt x="2739" y="564"/>
                  </a:lnTo>
                  <a:lnTo>
                    <a:pt x="3061" y="322"/>
                  </a:lnTo>
                  <a:lnTo>
                    <a:pt x="3182" y="201"/>
                  </a:lnTo>
                  <a:lnTo>
                    <a:pt x="3222" y="121"/>
                  </a:lnTo>
                  <a:lnTo>
                    <a:pt x="3182" y="40"/>
                  </a:lnTo>
                  <a:lnTo>
                    <a:pt x="3102" y="0"/>
                  </a:lnTo>
                  <a:lnTo>
                    <a:pt x="3021" y="40"/>
                  </a:lnTo>
                  <a:lnTo>
                    <a:pt x="2900" y="161"/>
                  </a:lnTo>
                  <a:lnTo>
                    <a:pt x="2618" y="363"/>
                  </a:lnTo>
                  <a:lnTo>
                    <a:pt x="2417" y="483"/>
                  </a:lnTo>
                  <a:lnTo>
                    <a:pt x="2175" y="604"/>
                  </a:lnTo>
                  <a:lnTo>
                    <a:pt x="1934" y="685"/>
                  </a:lnTo>
                  <a:lnTo>
                    <a:pt x="1249" y="685"/>
                  </a:lnTo>
                  <a:lnTo>
                    <a:pt x="886" y="564"/>
                  </a:lnTo>
                  <a:lnTo>
                    <a:pt x="524" y="322"/>
                  </a:lnTo>
                  <a:lnTo>
                    <a:pt x="202" y="4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5"/>
            <p:cNvSpPr/>
            <p:nvPr/>
          </p:nvSpPr>
          <p:spPr>
            <a:xfrm>
              <a:off x="4726057" y="3700173"/>
              <a:ext cx="159498" cy="159567"/>
            </a:xfrm>
            <a:custGeom>
              <a:avLst/>
              <a:gdLst/>
              <a:ahLst/>
              <a:cxnLst/>
              <a:rect l="l" t="t" r="r" b="b"/>
              <a:pathLst>
                <a:path w="2981" h="2982" extrusionOk="0">
                  <a:moveTo>
                    <a:pt x="1491" y="1"/>
                  </a:moveTo>
                  <a:lnTo>
                    <a:pt x="1209" y="41"/>
                  </a:lnTo>
                  <a:lnTo>
                    <a:pt x="927" y="122"/>
                  </a:lnTo>
                  <a:lnTo>
                    <a:pt x="685" y="242"/>
                  </a:lnTo>
                  <a:lnTo>
                    <a:pt x="443" y="444"/>
                  </a:lnTo>
                  <a:lnTo>
                    <a:pt x="282" y="645"/>
                  </a:lnTo>
                  <a:lnTo>
                    <a:pt x="121" y="887"/>
                  </a:lnTo>
                  <a:lnTo>
                    <a:pt x="41" y="1169"/>
                  </a:lnTo>
                  <a:lnTo>
                    <a:pt x="0" y="1491"/>
                  </a:lnTo>
                  <a:lnTo>
                    <a:pt x="41" y="1773"/>
                  </a:lnTo>
                  <a:lnTo>
                    <a:pt x="121" y="2055"/>
                  </a:lnTo>
                  <a:lnTo>
                    <a:pt x="282" y="2337"/>
                  </a:lnTo>
                  <a:lnTo>
                    <a:pt x="443" y="2538"/>
                  </a:lnTo>
                  <a:lnTo>
                    <a:pt x="685" y="2739"/>
                  </a:lnTo>
                  <a:lnTo>
                    <a:pt x="927" y="2860"/>
                  </a:lnTo>
                  <a:lnTo>
                    <a:pt x="1209" y="2941"/>
                  </a:lnTo>
                  <a:lnTo>
                    <a:pt x="1491" y="2981"/>
                  </a:lnTo>
                  <a:lnTo>
                    <a:pt x="1813" y="2941"/>
                  </a:lnTo>
                  <a:lnTo>
                    <a:pt x="2095" y="2860"/>
                  </a:lnTo>
                  <a:lnTo>
                    <a:pt x="2336" y="2739"/>
                  </a:lnTo>
                  <a:lnTo>
                    <a:pt x="2578" y="2538"/>
                  </a:lnTo>
                  <a:lnTo>
                    <a:pt x="2739" y="2337"/>
                  </a:lnTo>
                  <a:lnTo>
                    <a:pt x="2860" y="2055"/>
                  </a:lnTo>
                  <a:lnTo>
                    <a:pt x="2981" y="1773"/>
                  </a:lnTo>
                  <a:lnTo>
                    <a:pt x="2981" y="1491"/>
                  </a:lnTo>
                  <a:lnTo>
                    <a:pt x="2981" y="1169"/>
                  </a:lnTo>
                  <a:lnTo>
                    <a:pt x="2860" y="887"/>
                  </a:lnTo>
                  <a:lnTo>
                    <a:pt x="2739" y="645"/>
                  </a:lnTo>
                  <a:lnTo>
                    <a:pt x="2578" y="444"/>
                  </a:lnTo>
                  <a:lnTo>
                    <a:pt x="2336" y="242"/>
                  </a:lnTo>
                  <a:lnTo>
                    <a:pt x="2095" y="122"/>
                  </a:lnTo>
                  <a:lnTo>
                    <a:pt x="1813" y="41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5"/>
            <p:cNvSpPr/>
            <p:nvPr/>
          </p:nvSpPr>
          <p:spPr>
            <a:xfrm>
              <a:off x="4529962" y="3611828"/>
              <a:ext cx="49599" cy="163848"/>
            </a:xfrm>
            <a:custGeom>
              <a:avLst/>
              <a:gdLst/>
              <a:ahLst/>
              <a:cxnLst/>
              <a:rect l="l" t="t" r="r" b="b"/>
              <a:pathLst>
                <a:path w="927" h="3062" extrusionOk="0">
                  <a:moveTo>
                    <a:pt x="443" y="0"/>
                  </a:moveTo>
                  <a:lnTo>
                    <a:pt x="323" y="41"/>
                  </a:lnTo>
                  <a:lnTo>
                    <a:pt x="282" y="81"/>
                  </a:lnTo>
                  <a:lnTo>
                    <a:pt x="121" y="1007"/>
                  </a:lnTo>
                  <a:lnTo>
                    <a:pt x="41" y="1893"/>
                  </a:lnTo>
                  <a:lnTo>
                    <a:pt x="0" y="2578"/>
                  </a:lnTo>
                  <a:lnTo>
                    <a:pt x="0" y="2779"/>
                  </a:lnTo>
                  <a:lnTo>
                    <a:pt x="41" y="2900"/>
                  </a:lnTo>
                  <a:lnTo>
                    <a:pt x="161" y="2981"/>
                  </a:lnTo>
                  <a:lnTo>
                    <a:pt x="282" y="3021"/>
                  </a:lnTo>
                  <a:lnTo>
                    <a:pt x="564" y="3061"/>
                  </a:lnTo>
                  <a:lnTo>
                    <a:pt x="846" y="3021"/>
                  </a:lnTo>
                  <a:lnTo>
                    <a:pt x="927" y="2981"/>
                  </a:lnTo>
                  <a:lnTo>
                    <a:pt x="927" y="2900"/>
                  </a:lnTo>
                  <a:lnTo>
                    <a:pt x="886" y="2820"/>
                  </a:lnTo>
                  <a:lnTo>
                    <a:pt x="323" y="2820"/>
                  </a:lnTo>
                  <a:lnTo>
                    <a:pt x="242" y="2779"/>
                  </a:lnTo>
                  <a:lnTo>
                    <a:pt x="202" y="2659"/>
                  </a:lnTo>
                  <a:lnTo>
                    <a:pt x="202" y="2457"/>
                  </a:lnTo>
                  <a:lnTo>
                    <a:pt x="282" y="1813"/>
                  </a:lnTo>
                  <a:lnTo>
                    <a:pt x="363" y="1007"/>
                  </a:lnTo>
                  <a:lnTo>
                    <a:pt x="524" y="121"/>
                  </a:lnTo>
                  <a:lnTo>
                    <a:pt x="524" y="41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5"/>
            <p:cNvSpPr/>
            <p:nvPr/>
          </p:nvSpPr>
          <p:spPr>
            <a:xfrm>
              <a:off x="4504119" y="3827313"/>
              <a:ext cx="116373" cy="30233"/>
            </a:xfrm>
            <a:custGeom>
              <a:avLst/>
              <a:gdLst/>
              <a:ahLst/>
              <a:cxnLst/>
              <a:rect l="l" t="t" r="r" b="b"/>
              <a:pathLst>
                <a:path w="2175" h="565" extrusionOk="0">
                  <a:moveTo>
                    <a:pt x="81" y="1"/>
                  </a:moveTo>
                  <a:lnTo>
                    <a:pt x="0" y="41"/>
                  </a:lnTo>
                  <a:lnTo>
                    <a:pt x="0" y="162"/>
                  </a:lnTo>
                  <a:lnTo>
                    <a:pt x="40" y="243"/>
                  </a:lnTo>
                  <a:lnTo>
                    <a:pt x="121" y="283"/>
                  </a:lnTo>
                  <a:lnTo>
                    <a:pt x="322" y="404"/>
                  </a:lnTo>
                  <a:lnTo>
                    <a:pt x="644" y="525"/>
                  </a:lnTo>
                  <a:lnTo>
                    <a:pt x="846" y="565"/>
                  </a:lnTo>
                  <a:lnTo>
                    <a:pt x="1329" y="565"/>
                  </a:lnTo>
                  <a:lnTo>
                    <a:pt x="1571" y="484"/>
                  </a:lnTo>
                  <a:lnTo>
                    <a:pt x="1853" y="404"/>
                  </a:lnTo>
                  <a:lnTo>
                    <a:pt x="2135" y="243"/>
                  </a:lnTo>
                  <a:lnTo>
                    <a:pt x="2175" y="162"/>
                  </a:lnTo>
                  <a:lnTo>
                    <a:pt x="2175" y="81"/>
                  </a:lnTo>
                  <a:lnTo>
                    <a:pt x="2094" y="1"/>
                  </a:lnTo>
                  <a:lnTo>
                    <a:pt x="2014" y="41"/>
                  </a:lnTo>
                  <a:lnTo>
                    <a:pt x="1651" y="243"/>
                  </a:lnTo>
                  <a:lnTo>
                    <a:pt x="1289" y="323"/>
                  </a:lnTo>
                  <a:lnTo>
                    <a:pt x="967" y="323"/>
                  </a:lnTo>
                  <a:lnTo>
                    <a:pt x="725" y="283"/>
                  </a:lnTo>
                  <a:lnTo>
                    <a:pt x="483" y="243"/>
                  </a:lnTo>
                  <a:lnTo>
                    <a:pt x="322" y="162"/>
                  </a:lnTo>
                  <a:lnTo>
                    <a:pt x="201" y="4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2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Sichere</a:t>
            </a:r>
            <a:r>
              <a:rPr lang="en" dirty="0"/>
              <a:t> </a:t>
            </a:r>
            <a:r>
              <a:rPr lang="en" dirty="0" err="1"/>
              <a:t>Bindungspersonen</a:t>
            </a:r>
            <a:endParaRPr dirty="0"/>
          </a:p>
        </p:txBody>
      </p:sp>
      <p:sp>
        <p:nvSpPr>
          <p:cNvPr id="1226" name="Google Shape;1226;p52"/>
          <p:cNvSpPr txBox="1">
            <a:spLocks noGrp="1"/>
          </p:cNvSpPr>
          <p:nvPr>
            <p:ph type="subTitle" idx="1"/>
          </p:nvPr>
        </p:nvSpPr>
        <p:spPr>
          <a:xfrm flipH="1">
            <a:off x="719925" y="1245688"/>
            <a:ext cx="5195100" cy="1636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Erfüllung der physiologischen Bedürfnisse – Körperliche Unversehrtheit und Anerkennung der individuellen Grenzen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Geborgenheit und Sicherheit durch die Bezugsperson - in Resonanz gehen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Beziehungsabbrüche erkennen und beheben -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Repair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Exploration ohne Angst – Vertrauen herstellen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Bezugsperson reagiert emotional und sensibel auf die Signale des Kindes – Konstanz und nachvollziehbare Konsequenzen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... Kind entwickelt ein mentales Modell von Sicherheit – Halt und Orientierung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8" name="Google Shape;1228;p52"/>
          <p:cNvSpPr/>
          <p:nvPr/>
        </p:nvSpPr>
        <p:spPr>
          <a:xfrm flipH="1">
            <a:off x="6275118" y="4619879"/>
            <a:ext cx="83016" cy="618215"/>
          </a:xfrm>
          <a:custGeom>
            <a:avLst/>
            <a:gdLst/>
            <a:ahLst/>
            <a:cxnLst/>
            <a:rect l="l" t="t" r="r" b="b"/>
            <a:pathLst>
              <a:path w="2884" h="21477" fill="none" extrusionOk="0">
                <a:moveTo>
                  <a:pt x="2883" y="21477"/>
                </a:moveTo>
                <a:lnTo>
                  <a:pt x="0" y="1"/>
                </a:lnTo>
              </a:path>
            </a:pathLst>
          </a:custGeom>
          <a:solidFill>
            <a:schemeClr val="dk1"/>
          </a:solidFill>
          <a:ln w="9950" cap="rnd" cmpd="sng">
            <a:solidFill>
              <a:srgbClr val="3C39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9" name="Google Shape;1229;p52"/>
          <p:cNvGrpSpPr/>
          <p:nvPr/>
        </p:nvGrpSpPr>
        <p:grpSpPr>
          <a:xfrm>
            <a:off x="5742797" y="1351515"/>
            <a:ext cx="2801903" cy="4313000"/>
            <a:chOff x="5742797" y="1351515"/>
            <a:chExt cx="2801903" cy="4313000"/>
          </a:xfrm>
        </p:grpSpPr>
        <p:sp>
          <p:nvSpPr>
            <p:cNvPr id="1230" name="Google Shape;1230;p52"/>
            <p:cNvSpPr/>
            <p:nvPr/>
          </p:nvSpPr>
          <p:spPr>
            <a:xfrm flipH="1">
              <a:off x="5757103" y="2908438"/>
              <a:ext cx="2773291" cy="2283859"/>
            </a:xfrm>
            <a:custGeom>
              <a:avLst/>
              <a:gdLst/>
              <a:ahLst/>
              <a:cxnLst/>
              <a:rect l="l" t="t" r="r" b="b"/>
              <a:pathLst>
                <a:path w="96345" h="79342" extrusionOk="0">
                  <a:moveTo>
                    <a:pt x="56972" y="0"/>
                  </a:moveTo>
                  <a:lnTo>
                    <a:pt x="48123" y="696"/>
                  </a:lnTo>
                  <a:lnTo>
                    <a:pt x="39374" y="0"/>
                  </a:lnTo>
                  <a:lnTo>
                    <a:pt x="39374" y="0"/>
                  </a:lnTo>
                  <a:lnTo>
                    <a:pt x="39672" y="2784"/>
                  </a:lnTo>
                  <a:lnTo>
                    <a:pt x="40069" y="5667"/>
                  </a:lnTo>
                  <a:lnTo>
                    <a:pt x="40368" y="9147"/>
                  </a:lnTo>
                  <a:lnTo>
                    <a:pt x="40467" y="12826"/>
                  </a:lnTo>
                  <a:lnTo>
                    <a:pt x="40467" y="14616"/>
                  </a:lnTo>
                  <a:lnTo>
                    <a:pt x="40467" y="16306"/>
                  </a:lnTo>
                  <a:lnTo>
                    <a:pt x="40368" y="17996"/>
                  </a:lnTo>
                  <a:lnTo>
                    <a:pt x="40069" y="19488"/>
                  </a:lnTo>
                  <a:lnTo>
                    <a:pt x="39771" y="20681"/>
                  </a:lnTo>
                  <a:lnTo>
                    <a:pt x="39374" y="21675"/>
                  </a:lnTo>
                  <a:lnTo>
                    <a:pt x="38976" y="22172"/>
                  </a:lnTo>
                  <a:lnTo>
                    <a:pt x="38578" y="22669"/>
                  </a:lnTo>
                  <a:lnTo>
                    <a:pt x="37286" y="23663"/>
                  </a:lnTo>
                  <a:lnTo>
                    <a:pt x="35595" y="24757"/>
                  </a:lnTo>
                  <a:lnTo>
                    <a:pt x="33607" y="25950"/>
                  </a:lnTo>
                  <a:lnTo>
                    <a:pt x="28735" y="28535"/>
                  </a:lnTo>
                  <a:lnTo>
                    <a:pt x="23366" y="31419"/>
                  </a:lnTo>
                  <a:lnTo>
                    <a:pt x="20582" y="32910"/>
                  </a:lnTo>
                  <a:lnTo>
                    <a:pt x="17798" y="34401"/>
                  </a:lnTo>
                  <a:lnTo>
                    <a:pt x="15213" y="35992"/>
                  </a:lnTo>
                  <a:lnTo>
                    <a:pt x="12727" y="37583"/>
                  </a:lnTo>
                  <a:lnTo>
                    <a:pt x="10639" y="39174"/>
                  </a:lnTo>
                  <a:lnTo>
                    <a:pt x="9645" y="39969"/>
                  </a:lnTo>
                  <a:lnTo>
                    <a:pt x="8750" y="40765"/>
                  </a:lnTo>
                  <a:lnTo>
                    <a:pt x="7955" y="41659"/>
                  </a:lnTo>
                  <a:lnTo>
                    <a:pt x="7259" y="42455"/>
                  </a:lnTo>
                  <a:lnTo>
                    <a:pt x="6762" y="43250"/>
                  </a:lnTo>
                  <a:lnTo>
                    <a:pt x="6265" y="44046"/>
                  </a:lnTo>
                  <a:lnTo>
                    <a:pt x="5768" y="45537"/>
                  </a:lnTo>
                  <a:lnTo>
                    <a:pt x="5171" y="47227"/>
                  </a:lnTo>
                  <a:lnTo>
                    <a:pt x="4674" y="49116"/>
                  </a:lnTo>
                  <a:lnTo>
                    <a:pt x="4077" y="51304"/>
                  </a:lnTo>
                  <a:lnTo>
                    <a:pt x="3182" y="55977"/>
                  </a:lnTo>
                  <a:lnTo>
                    <a:pt x="2288" y="61147"/>
                  </a:lnTo>
                  <a:lnTo>
                    <a:pt x="1492" y="66317"/>
                  </a:lnTo>
                  <a:lnTo>
                    <a:pt x="896" y="71288"/>
                  </a:lnTo>
                  <a:lnTo>
                    <a:pt x="1" y="79342"/>
                  </a:lnTo>
                  <a:lnTo>
                    <a:pt x="96345" y="79342"/>
                  </a:lnTo>
                  <a:lnTo>
                    <a:pt x="95450" y="71288"/>
                  </a:lnTo>
                  <a:lnTo>
                    <a:pt x="94853" y="66317"/>
                  </a:lnTo>
                  <a:lnTo>
                    <a:pt x="94058" y="61147"/>
                  </a:lnTo>
                  <a:lnTo>
                    <a:pt x="93163" y="55977"/>
                  </a:lnTo>
                  <a:lnTo>
                    <a:pt x="92268" y="51304"/>
                  </a:lnTo>
                  <a:lnTo>
                    <a:pt x="91672" y="49116"/>
                  </a:lnTo>
                  <a:lnTo>
                    <a:pt x="91174" y="47227"/>
                  </a:lnTo>
                  <a:lnTo>
                    <a:pt x="90578" y="45537"/>
                  </a:lnTo>
                  <a:lnTo>
                    <a:pt x="90081" y="44046"/>
                  </a:lnTo>
                  <a:lnTo>
                    <a:pt x="89584" y="43250"/>
                  </a:lnTo>
                  <a:lnTo>
                    <a:pt x="89086" y="42455"/>
                  </a:lnTo>
                  <a:lnTo>
                    <a:pt x="88390" y="41659"/>
                  </a:lnTo>
                  <a:lnTo>
                    <a:pt x="87595" y="40765"/>
                  </a:lnTo>
                  <a:lnTo>
                    <a:pt x="86700" y="39969"/>
                  </a:lnTo>
                  <a:lnTo>
                    <a:pt x="85706" y="39174"/>
                  </a:lnTo>
                  <a:lnTo>
                    <a:pt x="83519" y="37583"/>
                  </a:lnTo>
                  <a:lnTo>
                    <a:pt x="81132" y="35992"/>
                  </a:lnTo>
                  <a:lnTo>
                    <a:pt x="78547" y="34401"/>
                  </a:lnTo>
                  <a:lnTo>
                    <a:pt x="75763" y="32910"/>
                  </a:lnTo>
                  <a:lnTo>
                    <a:pt x="72979" y="31419"/>
                  </a:lnTo>
                  <a:lnTo>
                    <a:pt x="67610" y="28535"/>
                  </a:lnTo>
                  <a:lnTo>
                    <a:pt x="62739" y="25950"/>
                  </a:lnTo>
                  <a:lnTo>
                    <a:pt x="60750" y="24757"/>
                  </a:lnTo>
                  <a:lnTo>
                    <a:pt x="59060" y="23663"/>
                  </a:lnTo>
                  <a:lnTo>
                    <a:pt x="57767" y="22669"/>
                  </a:lnTo>
                  <a:lnTo>
                    <a:pt x="57370" y="22172"/>
                  </a:lnTo>
                  <a:lnTo>
                    <a:pt x="56972" y="21675"/>
                  </a:lnTo>
                  <a:lnTo>
                    <a:pt x="56574" y="20681"/>
                  </a:lnTo>
                  <a:lnTo>
                    <a:pt x="56276" y="19488"/>
                  </a:lnTo>
                  <a:lnTo>
                    <a:pt x="55978" y="17996"/>
                  </a:lnTo>
                  <a:lnTo>
                    <a:pt x="55878" y="16306"/>
                  </a:lnTo>
                  <a:lnTo>
                    <a:pt x="55878" y="14616"/>
                  </a:lnTo>
                  <a:lnTo>
                    <a:pt x="55878" y="12826"/>
                  </a:lnTo>
                  <a:lnTo>
                    <a:pt x="55978" y="9147"/>
                  </a:lnTo>
                  <a:lnTo>
                    <a:pt x="56276" y="5667"/>
                  </a:lnTo>
                  <a:lnTo>
                    <a:pt x="56674" y="2784"/>
                  </a:lnTo>
                  <a:lnTo>
                    <a:pt x="56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2"/>
            <p:cNvSpPr/>
            <p:nvPr/>
          </p:nvSpPr>
          <p:spPr>
            <a:xfrm flipH="1">
              <a:off x="6797413" y="2078681"/>
              <a:ext cx="689784" cy="1242130"/>
            </a:xfrm>
            <a:custGeom>
              <a:avLst/>
              <a:gdLst/>
              <a:ahLst/>
              <a:cxnLst/>
              <a:rect l="l" t="t" r="r" b="b"/>
              <a:pathLst>
                <a:path w="28040" h="43152" extrusionOk="0">
                  <a:moveTo>
                    <a:pt x="13125" y="1"/>
                  </a:moveTo>
                  <a:lnTo>
                    <a:pt x="12031" y="100"/>
                  </a:lnTo>
                  <a:lnTo>
                    <a:pt x="10938" y="199"/>
                  </a:lnTo>
                  <a:lnTo>
                    <a:pt x="9844" y="498"/>
                  </a:lnTo>
                  <a:lnTo>
                    <a:pt x="8850" y="796"/>
                  </a:lnTo>
                  <a:lnTo>
                    <a:pt x="7856" y="1194"/>
                  </a:lnTo>
                  <a:lnTo>
                    <a:pt x="6861" y="1691"/>
                  </a:lnTo>
                  <a:lnTo>
                    <a:pt x="5966" y="2287"/>
                  </a:lnTo>
                  <a:lnTo>
                    <a:pt x="5072" y="3083"/>
                  </a:lnTo>
                  <a:lnTo>
                    <a:pt x="4177" y="3878"/>
                  </a:lnTo>
                  <a:lnTo>
                    <a:pt x="3381" y="4773"/>
                  </a:lnTo>
                  <a:lnTo>
                    <a:pt x="2685" y="5867"/>
                  </a:lnTo>
                  <a:lnTo>
                    <a:pt x="1989" y="7060"/>
                  </a:lnTo>
                  <a:lnTo>
                    <a:pt x="1492" y="8352"/>
                  </a:lnTo>
                  <a:lnTo>
                    <a:pt x="995" y="9744"/>
                  </a:lnTo>
                  <a:lnTo>
                    <a:pt x="498" y="11335"/>
                  </a:lnTo>
                  <a:lnTo>
                    <a:pt x="399" y="12628"/>
                  </a:lnTo>
                  <a:lnTo>
                    <a:pt x="100" y="16108"/>
                  </a:lnTo>
                  <a:lnTo>
                    <a:pt x="1" y="18394"/>
                  </a:lnTo>
                  <a:lnTo>
                    <a:pt x="1" y="20979"/>
                  </a:lnTo>
                  <a:lnTo>
                    <a:pt x="100" y="23763"/>
                  </a:lnTo>
                  <a:lnTo>
                    <a:pt x="399" y="26647"/>
                  </a:lnTo>
                  <a:lnTo>
                    <a:pt x="796" y="29629"/>
                  </a:lnTo>
                  <a:lnTo>
                    <a:pt x="1095" y="31021"/>
                  </a:lnTo>
                  <a:lnTo>
                    <a:pt x="1492" y="32413"/>
                  </a:lnTo>
                  <a:lnTo>
                    <a:pt x="1989" y="33805"/>
                  </a:lnTo>
                  <a:lnTo>
                    <a:pt x="2487" y="35098"/>
                  </a:lnTo>
                  <a:lnTo>
                    <a:pt x="3083" y="36390"/>
                  </a:lnTo>
                  <a:lnTo>
                    <a:pt x="3779" y="37583"/>
                  </a:lnTo>
                  <a:lnTo>
                    <a:pt x="4575" y="38677"/>
                  </a:lnTo>
                  <a:lnTo>
                    <a:pt x="5370" y="39671"/>
                  </a:lnTo>
                  <a:lnTo>
                    <a:pt x="6364" y="40566"/>
                  </a:lnTo>
                  <a:lnTo>
                    <a:pt x="7458" y="41362"/>
                  </a:lnTo>
                  <a:lnTo>
                    <a:pt x="8552" y="41958"/>
                  </a:lnTo>
                  <a:lnTo>
                    <a:pt x="9844" y="42555"/>
                  </a:lnTo>
                  <a:lnTo>
                    <a:pt x="11236" y="42952"/>
                  </a:lnTo>
                  <a:lnTo>
                    <a:pt x="12727" y="43151"/>
                  </a:lnTo>
                  <a:lnTo>
                    <a:pt x="14219" y="43151"/>
                  </a:lnTo>
                  <a:lnTo>
                    <a:pt x="15611" y="43052"/>
                  </a:lnTo>
                  <a:lnTo>
                    <a:pt x="16903" y="42853"/>
                  </a:lnTo>
                  <a:lnTo>
                    <a:pt x="18096" y="42455"/>
                  </a:lnTo>
                  <a:lnTo>
                    <a:pt x="19190" y="41958"/>
                  </a:lnTo>
                  <a:lnTo>
                    <a:pt x="20284" y="41362"/>
                  </a:lnTo>
                  <a:lnTo>
                    <a:pt x="21278" y="40666"/>
                  </a:lnTo>
                  <a:lnTo>
                    <a:pt x="22173" y="39771"/>
                  </a:lnTo>
                  <a:lnTo>
                    <a:pt x="22968" y="38876"/>
                  </a:lnTo>
                  <a:lnTo>
                    <a:pt x="23664" y="37882"/>
                  </a:lnTo>
                  <a:lnTo>
                    <a:pt x="24360" y="36788"/>
                  </a:lnTo>
                  <a:lnTo>
                    <a:pt x="24957" y="35595"/>
                  </a:lnTo>
                  <a:lnTo>
                    <a:pt x="25553" y="34402"/>
                  </a:lnTo>
                  <a:lnTo>
                    <a:pt x="26051" y="33109"/>
                  </a:lnTo>
                  <a:lnTo>
                    <a:pt x="26448" y="31817"/>
                  </a:lnTo>
                  <a:lnTo>
                    <a:pt x="26846" y="30425"/>
                  </a:lnTo>
                  <a:lnTo>
                    <a:pt x="27442" y="27542"/>
                  </a:lnTo>
                  <a:lnTo>
                    <a:pt x="27741" y="24658"/>
                  </a:lnTo>
                  <a:lnTo>
                    <a:pt x="27940" y="21775"/>
                  </a:lnTo>
                  <a:lnTo>
                    <a:pt x="28039" y="18891"/>
                  </a:lnTo>
                  <a:lnTo>
                    <a:pt x="27840" y="16108"/>
                  </a:lnTo>
                  <a:lnTo>
                    <a:pt x="27641" y="13522"/>
                  </a:lnTo>
                  <a:lnTo>
                    <a:pt x="27244" y="11236"/>
                  </a:lnTo>
                  <a:lnTo>
                    <a:pt x="26846" y="9148"/>
                  </a:lnTo>
                  <a:lnTo>
                    <a:pt x="26548" y="8253"/>
                  </a:lnTo>
                  <a:lnTo>
                    <a:pt x="26150" y="7358"/>
                  </a:lnTo>
                  <a:lnTo>
                    <a:pt x="25653" y="6563"/>
                  </a:lnTo>
                  <a:lnTo>
                    <a:pt x="25156" y="5668"/>
                  </a:lnTo>
                  <a:lnTo>
                    <a:pt x="24460" y="4972"/>
                  </a:lnTo>
                  <a:lnTo>
                    <a:pt x="23764" y="4176"/>
                  </a:lnTo>
                  <a:lnTo>
                    <a:pt x="22968" y="3481"/>
                  </a:lnTo>
                  <a:lnTo>
                    <a:pt x="22173" y="2884"/>
                  </a:lnTo>
                  <a:lnTo>
                    <a:pt x="21278" y="2287"/>
                  </a:lnTo>
                  <a:lnTo>
                    <a:pt x="20383" y="1790"/>
                  </a:lnTo>
                  <a:lnTo>
                    <a:pt x="19389" y="1393"/>
                  </a:lnTo>
                  <a:lnTo>
                    <a:pt x="18395" y="995"/>
                  </a:lnTo>
                  <a:lnTo>
                    <a:pt x="17400" y="597"/>
                  </a:lnTo>
                  <a:lnTo>
                    <a:pt x="16307" y="398"/>
                  </a:lnTo>
                  <a:lnTo>
                    <a:pt x="15213" y="199"/>
                  </a:lnTo>
                  <a:lnTo>
                    <a:pt x="14219" y="100"/>
                  </a:lnTo>
                  <a:lnTo>
                    <a:pt x="13125" y="1"/>
                  </a:lnTo>
                  <a:close/>
                </a:path>
              </a:pathLst>
            </a:custGeom>
            <a:solidFill>
              <a:srgbClr val="002A4F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2"/>
            <p:cNvSpPr/>
            <p:nvPr/>
          </p:nvSpPr>
          <p:spPr>
            <a:xfrm flipH="1">
              <a:off x="6209287" y="1351515"/>
              <a:ext cx="1860317" cy="1868895"/>
            </a:xfrm>
            <a:custGeom>
              <a:avLst/>
              <a:gdLst/>
              <a:ahLst/>
              <a:cxnLst/>
              <a:rect l="l" t="t" r="r" b="b"/>
              <a:pathLst>
                <a:path w="64628" h="64926" extrusionOk="0">
                  <a:moveTo>
                    <a:pt x="32314" y="1"/>
                  </a:moveTo>
                  <a:lnTo>
                    <a:pt x="31419" y="100"/>
                  </a:lnTo>
                  <a:lnTo>
                    <a:pt x="30524" y="398"/>
                  </a:lnTo>
                  <a:lnTo>
                    <a:pt x="29430" y="697"/>
                  </a:lnTo>
                  <a:lnTo>
                    <a:pt x="28436" y="895"/>
                  </a:lnTo>
                  <a:lnTo>
                    <a:pt x="25752" y="895"/>
                  </a:lnTo>
                  <a:lnTo>
                    <a:pt x="24757" y="995"/>
                  </a:lnTo>
                  <a:lnTo>
                    <a:pt x="23664" y="1293"/>
                  </a:lnTo>
                  <a:lnTo>
                    <a:pt x="22471" y="1890"/>
                  </a:lnTo>
                  <a:lnTo>
                    <a:pt x="21775" y="2287"/>
                  </a:lnTo>
                  <a:lnTo>
                    <a:pt x="21178" y="2486"/>
                  </a:lnTo>
                  <a:lnTo>
                    <a:pt x="20582" y="2685"/>
                  </a:lnTo>
                  <a:lnTo>
                    <a:pt x="20084" y="2685"/>
                  </a:lnTo>
                  <a:lnTo>
                    <a:pt x="18991" y="2785"/>
                  </a:lnTo>
                  <a:lnTo>
                    <a:pt x="18096" y="2685"/>
                  </a:lnTo>
                  <a:lnTo>
                    <a:pt x="17102" y="2785"/>
                  </a:lnTo>
                  <a:lnTo>
                    <a:pt x="16605" y="2884"/>
                  </a:lnTo>
                  <a:lnTo>
                    <a:pt x="16008" y="2983"/>
                  </a:lnTo>
                  <a:lnTo>
                    <a:pt x="15511" y="3182"/>
                  </a:lnTo>
                  <a:lnTo>
                    <a:pt x="14914" y="3481"/>
                  </a:lnTo>
                  <a:lnTo>
                    <a:pt x="14318" y="3978"/>
                  </a:lnTo>
                  <a:lnTo>
                    <a:pt x="13622" y="4475"/>
                  </a:lnTo>
                  <a:lnTo>
                    <a:pt x="12429" y="5767"/>
                  </a:lnTo>
                  <a:lnTo>
                    <a:pt x="11335" y="6762"/>
                  </a:lnTo>
                  <a:lnTo>
                    <a:pt x="9744" y="8651"/>
                  </a:lnTo>
                  <a:lnTo>
                    <a:pt x="8949" y="9347"/>
                  </a:lnTo>
                  <a:lnTo>
                    <a:pt x="8253" y="10043"/>
                  </a:lnTo>
                  <a:lnTo>
                    <a:pt x="7358" y="10540"/>
                  </a:lnTo>
                  <a:lnTo>
                    <a:pt x="6364" y="11037"/>
                  </a:lnTo>
                  <a:lnTo>
                    <a:pt x="5867" y="11236"/>
                  </a:lnTo>
                  <a:lnTo>
                    <a:pt x="5469" y="11534"/>
                  </a:lnTo>
                  <a:lnTo>
                    <a:pt x="5071" y="11832"/>
                  </a:lnTo>
                  <a:lnTo>
                    <a:pt x="4673" y="12230"/>
                  </a:lnTo>
                  <a:lnTo>
                    <a:pt x="4077" y="13025"/>
                  </a:lnTo>
                  <a:lnTo>
                    <a:pt x="3679" y="13920"/>
                  </a:lnTo>
                  <a:lnTo>
                    <a:pt x="3480" y="14914"/>
                  </a:lnTo>
                  <a:lnTo>
                    <a:pt x="3381" y="15809"/>
                  </a:lnTo>
                  <a:lnTo>
                    <a:pt x="3381" y="16704"/>
                  </a:lnTo>
                  <a:lnTo>
                    <a:pt x="3580" y="17500"/>
                  </a:lnTo>
                  <a:lnTo>
                    <a:pt x="3580" y="17798"/>
                  </a:lnTo>
                  <a:lnTo>
                    <a:pt x="3580" y="18195"/>
                  </a:lnTo>
                  <a:lnTo>
                    <a:pt x="3381" y="18891"/>
                  </a:lnTo>
                  <a:lnTo>
                    <a:pt x="2983" y="19687"/>
                  </a:lnTo>
                  <a:lnTo>
                    <a:pt x="2586" y="20482"/>
                  </a:lnTo>
                  <a:lnTo>
                    <a:pt x="2088" y="21278"/>
                  </a:lnTo>
                  <a:lnTo>
                    <a:pt x="1691" y="22173"/>
                  </a:lnTo>
                  <a:lnTo>
                    <a:pt x="1293" y="23167"/>
                  </a:lnTo>
                  <a:lnTo>
                    <a:pt x="1194" y="23664"/>
                  </a:lnTo>
                  <a:lnTo>
                    <a:pt x="1194" y="24161"/>
                  </a:lnTo>
                  <a:lnTo>
                    <a:pt x="1293" y="25255"/>
                  </a:lnTo>
                  <a:lnTo>
                    <a:pt x="1492" y="26150"/>
                  </a:lnTo>
                  <a:lnTo>
                    <a:pt x="1890" y="27840"/>
                  </a:lnTo>
                  <a:lnTo>
                    <a:pt x="2287" y="29232"/>
                  </a:lnTo>
                  <a:lnTo>
                    <a:pt x="2387" y="29729"/>
                  </a:lnTo>
                  <a:lnTo>
                    <a:pt x="2287" y="30127"/>
                  </a:lnTo>
                  <a:lnTo>
                    <a:pt x="1989" y="30524"/>
                  </a:lnTo>
                  <a:lnTo>
                    <a:pt x="1591" y="30922"/>
                  </a:lnTo>
                  <a:lnTo>
                    <a:pt x="1194" y="31320"/>
                  </a:lnTo>
                  <a:lnTo>
                    <a:pt x="696" y="31817"/>
                  </a:lnTo>
                  <a:lnTo>
                    <a:pt x="398" y="32413"/>
                  </a:lnTo>
                  <a:lnTo>
                    <a:pt x="100" y="33209"/>
                  </a:lnTo>
                  <a:lnTo>
                    <a:pt x="0" y="34302"/>
                  </a:lnTo>
                  <a:lnTo>
                    <a:pt x="199" y="35595"/>
                  </a:lnTo>
                  <a:lnTo>
                    <a:pt x="498" y="36888"/>
                  </a:lnTo>
                  <a:lnTo>
                    <a:pt x="895" y="37882"/>
                  </a:lnTo>
                  <a:lnTo>
                    <a:pt x="1293" y="38677"/>
                  </a:lnTo>
                  <a:lnTo>
                    <a:pt x="1591" y="39274"/>
                  </a:lnTo>
                  <a:lnTo>
                    <a:pt x="2287" y="40069"/>
                  </a:lnTo>
                  <a:lnTo>
                    <a:pt x="2486" y="40467"/>
                  </a:lnTo>
                  <a:lnTo>
                    <a:pt x="2486" y="40765"/>
                  </a:lnTo>
                  <a:lnTo>
                    <a:pt x="2486" y="41163"/>
                  </a:lnTo>
                  <a:lnTo>
                    <a:pt x="2287" y="41660"/>
                  </a:lnTo>
                  <a:lnTo>
                    <a:pt x="1989" y="42754"/>
                  </a:lnTo>
                  <a:lnTo>
                    <a:pt x="1890" y="43350"/>
                  </a:lnTo>
                  <a:lnTo>
                    <a:pt x="1890" y="44046"/>
                  </a:lnTo>
                  <a:lnTo>
                    <a:pt x="1989" y="44842"/>
                  </a:lnTo>
                  <a:lnTo>
                    <a:pt x="2287" y="45736"/>
                  </a:lnTo>
                  <a:lnTo>
                    <a:pt x="2685" y="46532"/>
                  </a:lnTo>
                  <a:lnTo>
                    <a:pt x="3083" y="47128"/>
                  </a:lnTo>
                  <a:lnTo>
                    <a:pt x="3480" y="47625"/>
                  </a:lnTo>
                  <a:lnTo>
                    <a:pt x="3878" y="47924"/>
                  </a:lnTo>
                  <a:lnTo>
                    <a:pt x="4475" y="48520"/>
                  </a:lnTo>
                  <a:lnTo>
                    <a:pt x="4673" y="48819"/>
                  </a:lnTo>
                  <a:lnTo>
                    <a:pt x="4872" y="49117"/>
                  </a:lnTo>
                  <a:lnTo>
                    <a:pt x="4872" y="49415"/>
                  </a:lnTo>
                  <a:lnTo>
                    <a:pt x="4673" y="49912"/>
                  </a:lnTo>
                  <a:lnTo>
                    <a:pt x="4276" y="51006"/>
                  </a:lnTo>
                  <a:lnTo>
                    <a:pt x="4176" y="51702"/>
                  </a:lnTo>
                  <a:lnTo>
                    <a:pt x="4176" y="52398"/>
                  </a:lnTo>
                  <a:lnTo>
                    <a:pt x="4276" y="52696"/>
                  </a:lnTo>
                  <a:lnTo>
                    <a:pt x="4475" y="52994"/>
                  </a:lnTo>
                  <a:lnTo>
                    <a:pt x="4773" y="53392"/>
                  </a:lnTo>
                  <a:lnTo>
                    <a:pt x="5071" y="53690"/>
                  </a:lnTo>
                  <a:lnTo>
                    <a:pt x="5867" y="54287"/>
                  </a:lnTo>
                  <a:lnTo>
                    <a:pt x="6563" y="54685"/>
                  </a:lnTo>
                  <a:lnTo>
                    <a:pt x="7159" y="54983"/>
                  </a:lnTo>
                  <a:lnTo>
                    <a:pt x="7756" y="55082"/>
                  </a:lnTo>
                  <a:lnTo>
                    <a:pt x="8352" y="55281"/>
                  </a:lnTo>
                  <a:lnTo>
                    <a:pt x="8750" y="55480"/>
                  </a:lnTo>
                  <a:lnTo>
                    <a:pt x="9148" y="55878"/>
                  </a:lnTo>
                  <a:lnTo>
                    <a:pt x="9545" y="56276"/>
                  </a:lnTo>
                  <a:lnTo>
                    <a:pt x="10142" y="57767"/>
                  </a:lnTo>
                  <a:lnTo>
                    <a:pt x="10540" y="58562"/>
                  </a:lnTo>
                  <a:lnTo>
                    <a:pt x="11037" y="59358"/>
                  </a:lnTo>
                  <a:lnTo>
                    <a:pt x="11633" y="60153"/>
                  </a:lnTo>
                  <a:lnTo>
                    <a:pt x="12429" y="60849"/>
                  </a:lnTo>
                  <a:lnTo>
                    <a:pt x="12926" y="61147"/>
                  </a:lnTo>
                  <a:lnTo>
                    <a:pt x="13423" y="61346"/>
                  </a:lnTo>
                  <a:lnTo>
                    <a:pt x="14019" y="61545"/>
                  </a:lnTo>
                  <a:lnTo>
                    <a:pt x="14715" y="61744"/>
                  </a:lnTo>
                  <a:lnTo>
                    <a:pt x="16704" y="62241"/>
                  </a:lnTo>
                  <a:lnTo>
                    <a:pt x="17997" y="62539"/>
                  </a:lnTo>
                  <a:lnTo>
                    <a:pt x="21178" y="63534"/>
                  </a:lnTo>
                  <a:lnTo>
                    <a:pt x="23863" y="64329"/>
                  </a:lnTo>
                  <a:lnTo>
                    <a:pt x="25155" y="64528"/>
                  </a:lnTo>
                  <a:lnTo>
                    <a:pt x="26547" y="64727"/>
                  </a:lnTo>
                  <a:lnTo>
                    <a:pt x="27840" y="64926"/>
                  </a:lnTo>
                  <a:lnTo>
                    <a:pt x="29033" y="64926"/>
                  </a:lnTo>
                  <a:lnTo>
                    <a:pt x="30126" y="64826"/>
                  </a:lnTo>
                  <a:lnTo>
                    <a:pt x="31021" y="64627"/>
                  </a:lnTo>
                  <a:lnTo>
                    <a:pt x="33706" y="64627"/>
                  </a:lnTo>
                  <a:lnTo>
                    <a:pt x="34601" y="64826"/>
                  </a:lnTo>
                  <a:lnTo>
                    <a:pt x="35595" y="64926"/>
                  </a:lnTo>
                  <a:lnTo>
                    <a:pt x="36788" y="64926"/>
                  </a:lnTo>
                  <a:lnTo>
                    <a:pt x="38081" y="64727"/>
                  </a:lnTo>
                  <a:lnTo>
                    <a:pt x="39473" y="64528"/>
                  </a:lnTo>
                  <a:lnTo>
                    <a:pt x="40864" y="64329"/>
                  </a:lnTo>
                  <a:lnTo>
                    <a:pt x="43549" y="63534"/>
                  </a:lnTo>
                  <a:lnTo>
                    <a:pt x="46631" y="62539"/>
                  </a:lnTo>
                  <a:lnTo>
                    <a:pt x="47924" y="62241"/>
                  </a:lnTo>
                  <a:lnTo>
                    <a:pt x="50012" y="61744"/>
                  </a:lnTo>
                  <a:lnTo>
                    <a:pt x="50708" y="61545"/>
                  </a:lnTo>
                  <a:lnTo>
                    <a:pt x="51205" y="61346"/>
                  </a:lnTo>
                  <a:lnTo>
                    <a:pt x="51801" y="61147"/>
                  </a:lnTo>
                  <a:lnTo>
                    <a:pt x="52199" y="60849"/>
                  </a:lnTo>
                  <a:lnTo>
                    <a:pt x="52994" y="60153"/>
                  </a:lnTo>
                  <a:lnTo>
                    <a:pt x="53690" y="59358"/>
                  </a:lnTo>
                  <a:lnTo>
                    <a:pt x="54188" y="58562"/>
                  </a:lnTo>
                  <a:lnTo>
                    <a:pt x="54585" y="57767"/>
                  </a:lnTo>
                  <a:lnTo>
                    <a:pt x="55182" y="56276"/>
                  </a:lnTo>
                  <a:lnTo>
                    <a:pt x="55480" y="55878"/>
                  </a:lnTo>
                  <a:lnTo>
                    <a:pt x="55878" y="55480"/>
                  </a:lnTo>
                  <a:lnTo>
                    <a:pt x="56375" y="55281"/>
                  </a:lnTo>
                  <a:lnTo>
                    <a:pt x="56872" y="55082"/>
                  </a:lnTo>
                  <a:lnTo>
                    <a:pt x="57469" y="54983"/>
                  </a:lnTo>
                  <a:lnTo>
                    <a:pt x="58165" y="54685"/>
                  </a:lnTo>
                  <a:lnTo>
                    <a:pt x="58861" y="54287"/>
                  </a:lnTo>
                  <a:lnTo>
                    <a:pt x="59557" y="53690"/>
                  </a:lnTo>
                  <a:lnTo>
                    <a:pt x="59954" y="53392"/>
                  </a:lnTo>
                  <a:lnTo>
                    <a:pt x="60153" y="52994"/>
                  </a:lnTo>
                  <a:lnTo>
                    <a:pt x="60352" y="52696"/>
                  </a:lnTo>
                  <a:lnTo>
                    <a:pt x="60451" y="52398"/>
                  </a:lnTo>
                  <a:lnTo>
                    <a:pt x="60551" y="51702"/>
                  </a:lnTo>
                  <a:lnTo>
                    <a:pt x="60451" y="51006"/>
                  </a:lnTo>
                  <a:lnTo>
                    <a:pt x="59954" y="49912"/>
                  </a:lnTo>
                  <a:lnTo>
                    <a:pt x="59855" y="49415"/>
                  </a:lnTo>
                  <a:lnTo>
                    <a:pt x="59855" y="49117"/>
                  </a:lnTo>
                  <a:lnTo>
                    <a:pt x="59954" y="48819"/>
                  </a:lnTo>
                  <a:lnTo>
                    <a:pt x="60253" y="48520"/>
                  </a:lnTo>
                  <a:lnTo>
                    <a:pt x="60849" y="47924"/>
                  </a:lnTo>
                  <a:lnTo>
                    <a:pt x="61247" y="47625"/>
                  </a:lnTo>
                  <a:lnTo>
                    <a:pt x="61644" y="47128"/>
                  </a:lnTo>
                  <a:lnTo>
                    <a:pt x="62042" y="46532"/>
                  </a:lnTo>
                  <a:lnTo>
                    <a:pt x="62440" y="45736"/>
                  </a:lnTo>
                  <a:lnTo>
                    <a:pt x="62738" y="44842"/>
                  </a:lnTo>
                  <a:lnTo>
                    <a:pt x="62838" y="44046"/>
                  </a:lnTo>
                  <a:lnTo>
                    <a:pt x="62838" y="43350"/>
                  </a:lnTo>
                  <a:lnTo>
                    <a:pt x="62738" y="42754"/>
                  </a:lnTo>
                  <a:lnTo>
                    <a:pt x="62340" y="41660"/>
                  </a:lnTo>
                  <a:lnTo>
                    <a:pt x="62241" y="41163"/>
                  </a:lnTo>
                  <a:lnTo>
                    <a:pt x="62142" y="40765"/>
                  </a:lnTo>
                  <a:lnTo>
                    <a:pt x="62241" y="40467"/>
                  </a:lnTo>
                  <a:lnTo>
                    <a:pt x="62440" y="40069"/>
                  </a:lnTo>
                  <a:lnTo>
                    <a:pt x="63036" y="39274"/>
                  </a:lnTo>
                  <a:lnTo>
                    <a:pt x="63434" y="38677"/>
                  </a:lnTo>
                  <a:lnTo>
                    <a:pt x="63832" y="37882"/>
                  </a:lnTo>
                  <a:lnTo>
                    <a:pt x="64230" y="36888"/>
                  </a:lnTo>
                  <a:lnTo>
                    <a:pt x="64528" y="35595"/>
                  </a:lnTo>
                  <a:lnTo>
                    <a:pt x="64627" y="34302"/>
                  </a:lnTo>
                  <a:lnTo>
                    <a:pt x="64627" y="33209"/>
                  </a:lnTo>
                  <a:lnTo>
                    <a:pt x="64329" y="32413"/>
                  </a:lnTo>
                  <a:lnTo>
                    <a:pt x="63931" y="31817"/>
                  </a:lnTo>
                  <a:lnTo>
                    <a:pt x="63534" y="31320"/>
                  </a:lnTo>
                  <a:lnTo>
                    <a:pt x="63136" y="30922"/>
                  </a:lnTo>
                  <a:lnTo>
                    <a:pt x="62738" y="30524"/>
                  </a:lnTo>
                  <a:lnTo>
                    <a:pt x="62440" y="30127"/>
                  </a:lnTo>
                  <a:lnTo>
                    <a:pt x="62340" y="29729"/>
                  </a:lnTo>
                  <a:lnTo>
                    <a:pt x="62340" y="29232"/>
                  </a:lnTo>
                  <a:lnTo>
                    <a:pt x="62738" y="27840"/>
                  </a:lnTo>
                  <a:lnTo>
                    <a:pt x="63235" y="26150"/>
                  </a:lnTo>
                  <a:lnTo>
                    <a:pt x="63434" y="25255"/>
                  </a:lnTo>
                  <a:lnTo>
                    <a:pt x="63434" y="24161"/>
                  </a:lnTo>
                  <a:lnTo>
                    <a:pt x="63434" y="23664"/>
                  </a:lnTo>
                  <a:lnTo>
                    <a:pt x="63335" y="23167"/>
                  </a:lnTo>
                  <a:lnTo>
                    <a:pt x="63036" y="22173"/>
                  </a:lnTo>
                  <a:lnTo>
                    <a:pt x="62639" y="21278"/>
                  </a:lnTo>
                  <a:lnTo>
                    <a:pt x="62142" y="20482"/>
                  </a:lnTo>
                  <a:lnTo>
                    <a:pt x="61644" y="19687"/>
                  </a:lnTo>
                  <a:lnTo>
                    <a:pt x="61247" y="18891"/>
                  </a:lnTo>
                  <a:lnTo>
                    <a:pt x="61147" y="18195"/>
                  </a:lnTo>
                  <a:lnTo>
                    <a:pt x="61048" y="17798"/>
                  </a:lnTo>
                  <a:lnTo>
                    <a:pt x="61147" y="17500"/>
                  </a:lnTo>
                  <a:lnTo>
                    <a:pt x="61247" y="16704"/>
                  </a:lnTo>
                  <a:lnTo>
                    <a:pt x="61346" y="15809"/>
                  </a:lnTo>
                  <a:lnTo>
                    <a:pt x="61247" y="14914"/>
                  </a:lnTo>
                  <a:lnTo>
                    <a:pt x="60949" y="13920"/>
                  </a:lnTo>
                  <a:lnTo>
                    <a:pt x="60551" y="13025"/>
                  </a:lnTo>
                  <a:lnTo>
                    <a:pt x="60054" y="12230"/>
                  </a:lnTo>
                  <a:lnTo>
                    <a:pt x="59656" y="11832"/>
                  </a:lnTo>
                  <a:lnTo>
                    <a:pt x="59258" y="11534"/>
                  </a:lnTo>
                  <a:lnTo>
                    <a:pt x="58761" y="11236"/>
                  </a:lnTo>
                  <a:lnTo>
                    <a:pt x="58264" y="11037"/>
                  </a:lnTo>
                  <a:lnTo>
                    <a:pt x="57369" y="10540"/>
                  </a:lnTo>
                  <a:lnTo>
                    <a:pt x="56474" y="10043"/>
                  </a:lnTo>
                  <a:lnTo>
                    <a:pt x="55679" y="9347"/>
                  </a:lnTo>
                  <a:lnTo>
                    <a:pt x="54983" y="8651"/>
                  </a:lnTo>
                  <a:lnTo>
                    <a:pt x="53293" y="6762"/>
                  </a:lnTo>
                  <a:lnTo>
                    <a:pt x="52298" y="5767"/>
                  </a:lnTo>
                  <a:lnTo>
                    <a:pt x="51006" y="4475"/>
                  </a:lnTo>
                  <a:lnTo>
                    <a:pt x="50409" y="3978"/>
                  </a:lnTo>
                  <a:lnTo>
                    <a:pt x="49813" y="3481"/>
                  </a:lnTo>
                  <a:lnTo>
                    <a:pt x="49216" y="3182"/>
                  </a:lnTo>
                  <a:lnTo>
                    <a:pt x="48620" y="2983"/>
                  </a:lnTo>
                  <a:lnTo>
                    <a:pt x="48123" y="2884"/>
                  </a:lnTo>
                  <a:lnTo>
                    <a:pt x="47625" y="2785"/>
                  </a:lnTo>
                  <a:lnTo>
                    <a:pt x="46631" y="2685"/>
                  </a:lnTo>
                  <a:lnTo>
                    <a:pt x="45637" y="2785"/>
                  </a:lnTo>
                  <a:lnTo>
                    <a:pt x="44643" y="2685"/>
                  </a:lnTo>
                  <a:lnTo>
                    <a:pt x="44046" y="2685"/>
                  </a:lnTo>
                  <a:lnTo>
                    <a:pt x="43549" y="2486"/>
                  </a:lnTo>
                  <a:lnTo>
                    <a:pt x="42853" y="2287"/>
                  </a:lnTo>
                  <a:lnTo>
                    <a:pt x="42256" y="1890"/>
                  </a:lnTo>
                  <a:lnTo>
                    <a:pt x="40964" y="1293"/>
                  </a:lnTo>
                  <a:lnTo>
                    <a:pt x="39870" y="995"/>
                  </a:lnTo>
                  <a:lnTo>
                    <a:pt x="38975" y="895"/>
                  </a:lnTo>
                  <a:lnTo>
                    <a:pt x="36291" y="895"/>
                  </a:lnTo>
                  <a:lnTo>
                    <a:pt x="35297" y="697"/>
                  </a:lnTo>
                  <a:lnTo>
                    <a:pt x="34203" y="398"/>
                  </a:lnTo>
                  <a:lnTo>
                    <a:pt x="33209" y="100"/>
                  </a:lnTo>
                  <a:lnTo>
                    <a:pt x="32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2"/>
            <p:cNvSpPr/>
            <p:nvPr/>
          </p:nvSpPr>
          <p:spPr>
            <a:xfrm flipH="1">
              <a:off x="7107954" y="3752702"/>
              <a:ext cx="1436746" cy="1448202"/>
            </a:xfrm>
            <a:custGeom>
              <a:avLst/>
              <a:gdLst/>
              <a:ahLst/>
              <a:cxnLst/>
              <a:rect l="l" t="t" r="r" b="b"/>
              <a:pathLst>
                <a:path w="49913" h="50311" extrusionOk="0">
                  <a:moveTo>
                    <a:pt x="26945" y="1"/>
                  </a:moveTo>
                  <a:lnTo>
                    <a:pt x="20482" y="3481"/>
                  </a:lnTo>
                  <a:lnTo>
                    <a:pt x="17301" y="5270"/>
                  </a:lnTo>
                  <a:lnTo>
                    <a:pt x="14318" y="7060"/>
                  </a:lnTo>
                  <a:lnTo>
                    <a:pt x="11634" y="8949"/>
                  </a:lnTo>
                  <a:lnTo>
                    <a:pt x="10440" y="9844"/>
                  </a:lnTo>
                  <a:lnTo>
                    <a:pt x="9347" y="10838"/>
                  </a:lnTo>
                  <a:lnTo>
                    <a:pt x="8353" y="11733"/>
                  </a:lnTo>
                  <a:lnTo>
                    <a:pt x="7557" y="12727"/>
                  </a:lnTo>
                  <a:lnTo>
                    <a:pt x="6861" y="13721"/>
                  </a:lnTo>
                  <a:lnTo>
                    <a:pt x="6364" y="14616"/>
                  </a:lnTo>
                  <a:lnTo>
                    <a:pt x="5767" y="16108"/>
                  </a:lnTo>
                  <a:lnTo>
                    <a:pt x="5171" y="17798"/>
                  </a:lnTo>
                  <a:lnTo>
                    <a:pt x="4674" y="19786"/>
                  </a:lnTo>
                  <a:lnTo>
                    <a:pt x="4177" y="21874"/>
                  </a:lnTo>
                  <a:lnTo>
                    <a:pt x="3182" y="26647"/>
                  </a:lnTo>
                  <a:lnTo>
                    <a:pt x="2288" y="31817"/>
                  </a:lnTo>
                  <a:lnTo>
                    <a:pt x="1492" y="37086"/>
                  </a:lnTo>
                  <a:lnTo>
                    <a:pt x="896" y="42157"/>
                  </a:lnTo>
                  <a:lnTo>
                    <a:pt x="1" y="50310"/>
                  </a:lnTo>
                  <a:lnTo>
                    <a:pt x="49913" y="50310"/>
                  </a:lnTo>
                  <a:lnTo>
                    <a:pt x="49913" y="22670"/>
                  </a:lnTo>
                  <a:lnTo>
                    <a:pt x="47327" y="20980"/>
                  </a:lnTo>
                  <a:lnTo>
                    <a:pt x="44941" y="19190"/>
                  </a:lnTo>
                  <a:lnTo>
                    <a:pt x="42654" y="17400"/>
                  </a:lnTo>
                  <a:lnTo>
                    <a:pt x="40566" y="15611"/>
                  </a:lnTo>
                  <a:lnTo>
                    <a:pt x="38578" y="13821"/>
                  </a:lnTo>
                  <a:lnTo>
                    <a:pt x="36689" y="12131"/>
                  </a:lnTo>
                  <a:lnTo>
                    <a:pt x="35098" y="10440"/>
                  </a:lnTo>
                  <a:lnTo>
                    <a:pt x="33507" y="8750"/>
                  </a:lnTo>
                  <a:lnTo>
                    <a:pt x="30922" y="5767"/>
                  </a:lnTo>
                  <a:lnTo>
                    <a:pt x="29033" y="3182"/>
                  </a:lnTo>
                  <a:lnTo>
                    <a:pt x="27641" y="1293"/>
                  </a:lnTo>
                  <a:lnTo>
                    <a:pt x="26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2"/>
            <p:cNvSpPr/>
            <p:nvPr/>
          </p:nvSpPr>
          <p:spPr>
            <a:xfrm flipH="1">
              <a:off x="5742797" y="3752702"/>
              <a:ext cx="1436746" cy="1448202"/>
            </a:xfrm>
            <a:custGeom>
              <a:avLst/>
              <a:gdLst/>
              <a:ahLst/>
              <a:cxnLst/>
              <a:rect l="l" t="t" r="r" b="b"/>
              <a:pathLst>
                <a:path w="49913" h="50311" extrusionOk="0">
                  <a:moveTo>
                    <a:pt x="22968" y="1"/>
                  </a:moveTo>
                  <a:lnTo>
                    <a:pt x="22272" y="1293"/>
                  </a:lnTo>
                  <a:lnTo>
                    <a:pt x="20880" y="3182"/>
                  </a:lnTo>
                  <a:lnTo>
                    <a:pt x="18991" y="5767"/>
                  </a:lnTo>
                  <a:lnTo>
                    <a:pt x="16406" y="8750"/>
                  </a:lnTo>
                  <a:lnTo>
                    <a:pt x="14815" y="10440"/>
                  </a:lnTo>
                  <a:lnTo>
                    <a:pt x="13225" y="12131"/>
                  </a:lnTo>
                  <a:lnTo>
                    <a:pt x="11335" y="13821"/>
                  </a:lnTo>
                  <a:lnTo>
                    <a:pt x="9347" y="15611"/>
                  </a:lnTo>
                  <a:lnTo>
                    <a:pt x="7259" y="17400"/>
                  </a:lnTo>
                  <a:lnTo>
                    <a:pt x="4972" y="19190"/>
                  </a:lnTo>
                  <a:lnTo>
                    <a:pt x="2586" y="20980"/>
                  </a:lnTo>
                  <a:lnTo>
                    <a:pt x="1" y="22670"/>
                  </a:lnTo>
                  <a:lnTo>
                    <a:pt x="1" y="50310"/>
                  </a:lnTo>
                  <a:lnTo>
                    <a:pt x="49913" y="50310"/>
                  </a:lnTo>
                  <a:lnTo>
                    <a:pt x="49018" y="42157"/>
                  </a:lnTo>
                  <a:lnTo>
                    <a:pt x="48421" y="37086"/>
                  </a:lnTo>
                  <a:lnTo>
                    <a:pt x="47626" y="31817"/>
                  </a:lnTo>
                  <a:lnTo>
                    <a:pt x="46731" y="26647"/>
                  </a:lnTo>
                  <a:lnTo>
                    <a:pt x="45737" y="21874"/>
                  </a:lnTo>
                  <a:lnTo>
                    <a:pt x="45240" y="19786"/>
                  </a:lnTo>
                  <a:lnTo>
                    <a:pt x="44743" y="17798"/>
                  </a:lnTo>
                  <a:lnTo>
                    <a:pt x="44146" y="16108"/>
                  </a:lnTo>
                  <a:lnTo>
                    <a:pt x="43549" y="14616"/>
                  </a:lnTo>
                  <a:lnTo>
                    <a:pt x="43052" y="13721"/>
                  </a:lnTo>
                  <a:lnTo>
                    <a:pt x="42356" y="12727"/>
                  </a:lnTo>
                  <a:lnTo>
                    <a:pt x="41561" y="11733"/>
                  </a:lnTo>
                  <a:lnTo>
                    <a:pt x="40567" y="10838"/>
                  </a:lnTo>
                  <a:lnTo>
                    <a:pt x="39473" y="9844"/>
                  </a:lnTo>
                  <a:lnTo>
                    <a:pt x="38280" y="8949"/>
                  </a:lnTo>
                  <a:lnTo>
                    <a:pt x="35595" y="7060"/>
                  </a:lnTo>
                  <a:lnTo>
                    <a:pt x="32613" y="5270"/>
                  </a:lnTo>
                  <a:lnTo>
                    <a:pt x="29431" y="3481"/>
                  </a:lnTo>
                  <a:lnTo>
                    <a:pt x="229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2"/>
            <p:cNvSpPr/>
            <p:nvPr/>
          </p:nvSpPr>
          <p:spPr>
            <a:xfrm flipH="1">
              <a:off x="7969403" y="4619879"/>
              <a:ext cx="80166" cy="618215"/>
            </a:xfrm>
            <a:custGeom>
              <a:avLst/>
              <a:gdLst/>
              <a:ahLst/>
              <a:cxnLst/>
              <a:rect l="l" t="t" r="r" b="b"/>
              <a:pathLst>
                <a:path w="2785" h="21477" fill="none" extrusionOk="0">
                  <a:moveTo>
                    <a:pt x="0" y="21477"/>
                  </a:moveTo>
                  <a:lnTo>
                    <a:pt x="2784" y="1"/>
                  </a:lnTo>
                </a:path>
              </a:pathLst>
            </a:custGeom>
            <a:solidFill>
              <a:schemeClr val="dk1"/>
            </a:solidFill>
            <a:ln w="99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 flipH="1">
              <a:off x="7462845" y="2570703"/>
              <a:ext cx="251869" cy="334885"/>
            </a:xfrm>
            <a:custGeom>
              <a:avLst/>
              <a:gdLst/>
              <a:ahLst/>
              <a:cxnLst/>
              <a:rect l="l" t="t" r="r" b="b"/>
              <a:pathLst>
                <a:path w="8750" h="11634" extrusionOk="0">
                  <a:moveTo>
                    <a:pt x="2784" y="1"/>
                  </a:moveTo>
                  <a:lnTo>
                    <a:pt x="2188" y="100"/>
                  </a:lnTo>
                  <a:lnTo>
                    <a:pt x="1591" y="399"/>
                  </a:lnTo>
                  <a:lnTo>
                    <a:pt x="995" y="796"/>
                  </a:lnTo>
                  <a:lnTo>
                    <a:pt x="796" y="1095"/>
                  </a:lnTo>
                  <a:lnTo>
                    <a:pt x="497" y="1393"/>
                  </a:lnTo>
                  <a:lnTo>
                    <a:pt x="199" y="2188"/>
                  </a:lnTo>
                  <a:lnTo>
                    <a:pt x="0" y="3083"/>
                  </a:lnTo>
                  <a:lnTo>
                    <a:pt x="0" y="3978"/>
                  </a:lnTo>
                  <a:lnTo>
                    <a:pt x="100" y="4972"/>
                  </a:lnTo>
                  <a:lnTo>
                    <a:pt x="398" y="6066"/>
                  </a:lnTo>
                  <a:lnTo>
                    <a:pt x="796" y="7060"/>
                  </a:lnTo>
                  <a:lnTo>
                    <a:pt x="1193" y="8054"/>
                  </a:lnTo>
                  <a:lnTo>
                    <a:pt x="1790" y="8949"/>
                  </a:lnTo>
                  <a:lnTo>
                    <a:pt x="2386" y="9745"/>
                  </a:lnTo>
                  <a:lnTo>
                    <a:pt x="3082" y="10441"/>
                  </a:lnTo>
                  <a:lnTo>
                    <a:pt x="3778" y="11037"/>
                  </a:lnTo>
                  <a:lnTo>
                    <a:pt x="4474" y="11435"/>
                  </a:lnTo>
                  <a:lnTo>
                    <a:pt x="5270" y="11634"/>
                  </a:lnTo>
                  <a:lnTo>
                    <a:pt x="5668" y="11634"/>
                  </a:lnTo>
                  <a:lnTo>
                    <a:pt x="5966" y="11534"/>
                  </a:lnTo>
                  <a:lnTo>
                    <a:pt x="6363" y="11435"/>
                  </a:lnTo>
                  <a:lnTo>
                    <a:pt x="6761" y="11236"/>
                  </a:lnTo>
                  <a:lnTo>
                    <a:pt x="7457" y="10739"/>
                  </a:lnTo>
                  <a:lnTo>
                    <a:pt x="7954" y="10142"/>
                  </a:lnTo>
                  <a:lnTo>
                    <a:pt x="8253" y="9546"/>
                  </a:lnTo>
                  <a:lnTo>
                    <a:pt x="8551" y="8949"/>
                  </a:lnTo>
                  <a:lnTo>
                    <a:pt x="8650" y="8353"/>
                  </a:lnTo>
                  <a:lnTo>
                    <a:pt x="8750" y="7756"/>
                  </a:lnTo>
                  <a:lnTo>
                    <a:pt x="8650" y="7060"/>
                  </a:lnTo>
                  <a:lnTo>
                    <a:pt x="8551" y="6464"/>
                  </a:lnTo>
                  <a:lnTo>
                    <a:pt x="8253" y="5370"/>
                  </a:lnTo>
                  <a:lnTo>
                    <a:pt x="7954" y="4475"/>
                  </a:lnTo>
                  <a:lnTo>
                    <a:pt x="7457" y="3680"/>
                  </a:lnTo>
                  <a:lnTo>
                    <a:pt x="6960" y="2785"/>
                  </a:lnTo>
                  <a:lnTo>
                    <a:pt x="6264" y="1989"/>
                  </a:lnTo>
                  <a:lnTo>
                    <a:pt x="5469" y="1194"/>
                  </a:lnTo>
                  <a:lnTo>
                    <a:pt x="4972" y="796"/>
                  </a:lnTo>
                  <a:lnTo>
                    <a:pt x="4474" y="498"/>
                  </a:lnTo>
                  <a:lnTo>
                    <a:pt x="3977" y="200"/>
                  </a:lnTo>
                  <a:lnTo>
                    <a:pt x="3381" y="10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 flipH="1">
              <a:off x="7517219" y="2656569"/>
              <a:ext cx="125963" cy="168882"/>
            </a:xfrm>
            <a:custGeom>
              <a:avLst/>
              <a:gdLst/>
              <a:ahLst/>
              <a:cxnLst/>
              <a:rect l="l" t="t" r="r" b="b"/>
              <a:pathLst>
                <a:path w="4376" h="5867" extrusionOk="0">
                  <a:moveTo>
                    <a:pt x="1393" y="1"/>
                  </a:moveTo>
                  <a:lnTo>
                    <a:pt x="1095" y="100"/>
                  </a:lnTo>
                  <a:lnTo>
                    <a:pt x="796" y="200"/>
                  </a:lnTo>
                  <a:lnTo>
                    <a:pt x="498" y="398"/>
                  </a:lnTo>
                  <a:lnTo>
                    <a:pt x="200" y="796"/>
                  </a:lnTo>
                  <a:lnTo>
                    <a:pt x="100" y="1094"/>
                  </a:lnTo>
                  <a:lnTo>
                    <a:pt x="1" y="1592"/>
                  </a:lnTo>
                  <a:lnTo>
                    <a:pt x="1" y="1989"/>
                  </a:lnTo>
                  <a:lnTo>
                    <a:pt x="1" y="2486"/>
                  </a:lnTo>
                  <a:lnTo>
                    <a:pt x="200" y="3083"/>
                  </a:lnTo>
                  <a:lnTo>
                    <a:pt x="597" y="4077"/>
                  </a:lnTo>
                  <a:lnTo>
                    <a:pt x="1194" y="4873"/>
                  </a:lnTo>
                  <a:lnTo>
                    <a:pt x="1492" y="5270"/>
                  </a:lnTo>
                  <a:lnTo>
                    <a:pt x="1890" y="5569"/>
                  </a:lnTo>
                  <a:lnTo>
                    <a:pt x="2188" y="5767"/>
                  </a:lnTo>
                  <a:lnTo>
                    <a:pt x="2586" y="5867"/>
                  </a:lnTo>
                  <a:lnTo>
                    <a:pt x="2984" y="5767"/>
                  </a:lnTo>
                  <a:lnTo>
                    <a:pt x="3381" y="5668"/>
                  </a:lnTo>
                  <a:lnTo>
                    <a:pt x="3680" y="5370"/>
                  </a:lnTo>
                  <a:lnTo>
                    <a:pt x="3978" y="5071"/>
                  </a:lnTo>
                  <a:lnTo>
                    <a:pt x="4077" y="4873"/>
                  </a:lnTo>
                  <a:lnTo>
                    <a:pt x="4276" y="4475"/>
                  </a:lnTo>
                  <a:lnTo>
                    <a:pt x="4376" y="3878"/>
                  </a:lnTo>
                  <a:lnTo>
                    <a:pt x="4276" y="3282"/>
                  </a:lnTo>
                  <a:lnTo>
                    <a:pt x="4077" y="2685"/>
                  </a:lnTo>
                  <a:lnTo>
                    <a:pt x="3978" y="2287"/>
                  </a:lnTo>
                  <a:lnTo>
                    <a:pt x="3680" y="1890"/>
                  </a:lnTo>
                  <a:lnTo>
                    <a:pt x="3481" y="1492"/>
                  </a:lnTo>
                  <a:lnTo>
                    <a:pt x="3083" y="995"/>
                  </a:lnTo>
                  <a:lnTo>
                    <a:pt x="2685" y="597"/>
                  </a:lnTo>
                  <a:lnTo>
                    <a:pt x="2188" y="299"/>
                  </a:lnTo>
                  <a:lnTo>
                    <a:pt x="1691" y="100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 flipH="1">
              <a:off x="6575633" y="2579310"/>
              <a:ext cx="249019" cy="332006"/>
            </a:xfrm>
            <a:custGeom>
              <a:avLst/>
              <a:gdLst/>
              <a:ahLst/>
              <a:cxnLst/>
              <a:rect l="l" t="t" r="r" b="b"/>
              <a:pathLst>
                <a:path w="8651" h="11534" extrusionOk="0">
                  <a:moveTo>
                    <a:pt x="5270" y="0"/>
                  </a:moveTo>
                  <a:lnTo>
                    <a:pt x="4773" y="199"/>
                  </a:lnTo>
                  <a:lnTo>
                    <a:pt x="4177" y="398"/>
                  </a:lnTo>
                  <a:lnTo>
                    <a:pt x="3679" y="796"/>
                  </a:lnTo>
                  <a:lnTo>
                    <a:pt x="3182" y="1094"/>
                  </a:lnTo>
                  <a:lnTo>
                    <a:pt x="2387" y="1989"/>
                  </a:lnTo>
                  <a:lnTo>
                    <a:pt x="1790" y="2784"/>
                  </a:lnTo>
                  <a:lnTo>
                    <a:pt x="1194" y="3679"/>
                  </a:lnTo>
                  <a:lnTo>
                    <a:pt x="796" y="4474"/>
                  </a:lnTo>
                  <a:lnTo>
                    <a:pt x="398" y="5369"/>
                  </a:lnTo>
                  <a:lnTo>
                    <a:pt x="100" y="6463"/>
                  </a:lnTo>
                  <a:lnTo>
                    <a:pt x="1" y="7059"/>
                  </a:lnTo>
                  <a:lnTo>
                    <a:pt x="1" y="7656"/>
                  </a:lnTo>
                  <a:lnTo>
                    <a:pt x="1" y="8352"/>
                  </a:lnTo>
                  <a:lnTo>
                    <a:pt x="200" y="8949"/>
                  </a:lnTo>
                  <a:lnTo>
                    <a:pt x="398" y="9545"/>
                  </a:lnTo>
                  <a:lnTo>
                    <a:pt x="796" y="10142"/>
                  </a:lnTo>
                  <a:lnTo>
                    <a:pt x="1293" y="10639"/>
                  </a:lnTo>
                  <a:lnTo>
                    <a:pt x="1890" y="11136"/>
                  </a:lnTo>
                  <a:lnTo>
                    <a:pt x="2287" y="11335"/>
                  </a:lnTo>
                  <a:lnTo>
                    <a:pt x="2685" y="11534"/>
                  </a:lnTo>
                  <a:lnTo>
                    <a:pt x="3481" y="11534"/>
                  </a:lnTo>
                  <a:lnTo>
                    <a:pt x="4177" y="11434"/>
                  </a:lnTo>
                  <a:lnTo>
                    <a:pt x="4972" y="11036"/>
                  </a:lnTo>
                  <a:lnTo>
                    <a:pt x="5668" y="10440"/>
                  </a:lnTo>
                  <a:lnTo>
                    <a:pt x="6364" y="9744"/>
                  </a:lnTo>
                  <a:lnTo>
                    <a:pt x="6961" y="8949"/>
                  </a:lnTo>
                  <a:lnTo>
                    <a:pt x="7458" y="7954"/>
                  </a:lnTo>
                  <a:lnTo>
                    <a:pt x="7955" y="6960"/>
                  </a:lnTo>
                  <a:lnTo>
                    <a:pt x="8352" y="5966"/>
                  </a:lnTo>
                  <a:lnTo>
                    <a:pt x="8551" y="4971"/>
                  </a:lnTo>
                  <a:lnTo>
                    <a:pt x="8651" y="3977"/>
                  </a:lnTo>
                  <a:lnTo>
                    <a:pt x="8651" y="2983"/>
                  </a:lnTo>
                  <a:lnTo>
                    <a:pt x="8551" y="2188"/>
                  </a:lnTo>
                  <a:lnTo>
                    <a:pt x="8154" y="1392"/>
                  </a:lnTo>
                  <a:lnTo>
                    <a:pt x="7955" y="1094"/>
                  </a:lnTo>
                  <a:lnTo>
                    <a:pt x="7656" y="796"/>
                  </a:lnTo>
                  <a:lnTo>
                    <a:pt x="7060" y="298"/>
                  </a:lnTo>
                  <a:lnTo>
                    <a:pt x="6463" y="100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 flipH="1">
              <a:off x="6630008" y="2650841"/>
              <a:ext cx="140269" cy="188916"/>
            </a:xfrm>
            <a:custGeom>
              <a:avLst/>
              <a:gdLst/>
              <a:ahLst/>
              <a:cxnLst/>
              <a:rect l="l" t="t" r="r" b="b"/>
              <a:pathLst>
                <a:path w="4873" h="6563" extrusionOk="0">
                  <a:moveTo>
                    <a:pt x="3282" y="1"/>
                  </a:moveTo>
                  <a:lnTo>
                    <a:pt x="2984" y="100"/>
                  </a:lnTo>
                  <a:lnTo>
                    <a:pt x="2387" y="299"/>
                  </a:lnTo>
                  <a:lnTo>
                    <a:pt x="1790" y="697"/>
                  </a:lnTo>
                  <a:lnTo>
                    <a:pt x="1393" y="1194"/>
                  </a:lnTo>
                  <a:lnTo>
                    <a:pt x="995" y="1592"/>
                  </a:lnTo>
                  <a:lnTo>
                    <a:pt x="697" y="2089"/>
                  </a:lnTo>
                  <a:lnTo>
                    <a:pt x="398" y="2586"/>
                  </a:lnTo>
                  <a:lnTo>
                    <a:pt x="200" y="3083"/>
                  </a:lnTo>
                  <a:lnTo>
                    <a:pt x="100" y="3680"/>
                  </a:lnTo>
                  <a:lnTo>
                    <a:pt x="1" y="4376"/>
                  </a:lnTo>
                  <a:lnTo>
                    <a:pt x="100" y="5072"/>
                  </a:lnTo>
                  <a:lnTo>
                    <a:pt x="200" y="5370"/>
                  </a:lnTo>
                  <a:lnTo>
                    <a:pt x="398" y="5768"/>
                  </a:lnTo>
                  <a:lnTo>
                    <a:pt x="697" y="6066"/>
                  </a:lnTo>
                  <a:lnTo>
                    <a:pt x="1094" y="6364"/>
                  </a:lnTo>
                  <a:lnTo>
                    <a:pt x="1492" y="6464"/>
                  </a:lnTo>
                  <a:lnTo>
                    <a:pt x="1989" y="6563"/>
                  </a:lnTo>
                  <a:lnTo>
                    <a:pt x="2387" y="6464"/>
                  </a:lnTo>
                  <a:lnTo>
                    <a:pt x="2785" y="6265"/>
                  </a:lnTo>
                  <a:lnTo>
                    <a:pt x="3182" y="5966"/>
                  </a:lnTo>
                  <a:lnTo>
                    <a:pt x="3580" y="5569"/>
                  </a:lnTo>
                  <a:lnTo>
                    <a:pt x="3878" y="5072"/>
                  </a:lnTo>
                  <a:lnTo>
                    <a:pt x="4177" y="4574"/>
                  </a:lnTo>
                  <a:lnTo>
                    <a:pt x="4674" y="3381"/>
                  </a:lnTo>
                  <a:lnTo>
                    <a:pt x="4773" y="2884"/>
                  </a:lnTo>
                  <a:lnTo>
                    <a:pt x="4873" y="2288"/>
                  </a:lnTo>
                  <a:lnTo>
                    <a:pt x="4873" y="1691"/>
                  </a:lnTo>
                  <a:lnTo>
                    <a:pt x="4773" y="1293"/>
                  </a:lnTo>
                  <a:lnTo>
                    <a:pt x="4574" y="796"/>
                  </a:lnTo>
                  <a:lnTo>
                    <a:pt x="4276" y="498"/>
                  </a:lnTo>
                  <a:lnTo>
                    <a:pt x="3978" y="200"/>
                  </a:lnTo>
                  <a:lnTo>
                    <a:pt x="3680" y="100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 flipH="1">
              <a:off x="6741608" y="2044111"/>
              <a:ext cx="807131" cy="1242130"/>
            </a:xfrm>
            <a:custGeom>
              <a:avLst/>
              <a:gdLst/>
              <a:ahLst/>
              <a:cxnLst/>
              <a:rect l="l" t="t" r="r" b="b"/>
              <a:pathLst>
                <a:path w="28040" h="43152" extrusionOk="0">
                  <a:moveTo>
                    <a:pt x="13125" y="1"/>
                  </a:moveTo>
                  <a:lnTo>
                    <a:pt x="12031" y="100"/>
                  </a:lnTo>
                  <a:lnTo>
                    <a:pt x="10938" y="199"/>
                  </a:lnTo>
                  <a:lnTo>
                    <a:pt x="9844" y="498"/>
                  </a:lnTo>
                  <a:lnTo>
                    <a:pt x="8850" y="796"/>
                  </a:lnTo>
                  <a:lnTo>
                    <a:pt x="7856" y="1194"/>
                  </a:lnTo>
                  <a:lnTo>
                    <a:pt x="6861" y="1691"/>
                  </a:lnTo>
                  <a:lnTo>
                    <a:pt x="5966" y="2287"/>
                  </a:lnTo>
                  <a:lnTo>
                    <a:pt x="5072" y="3083"/>
                  </a:lnTo>
                  <a:lnTo>
                    <a:pt x="4177" y="3878"/>
                  </a:lnTo>
                  <a:lnTo>
                    <a:pt x="3381" y="4773"/>
                  </a:lnTo>
                  <a:lnTo>
                    <a:pt x="2685" y="5867"/>
                  </a:lnTo>
                  <a:lnTo>
                    <a:pt x="1989" y="7060"/>
                  </a:lnTo>
                  <a:lnTo>
                    <a:pt x="1492" y="8352"/>
                  </a:lnTo>
                  <a:lnTo>
                    <a:pt x="995" y="9744"/>
                  </a:lnTo>
                  <a:lnTo>
                    <a:pt x="498" y="11335"/>
                  </a:lnTo>
                  <a:lnTo>
                    <a:pt x="399" y="12628"/>
                  </a:lnTo>
                  <a:lnTo>
                    <a:pt x="100" y="16108"/>
                  </a:lnTo>
                  <a:lnTo>
                    <a:pt x="1" y="18394"/>
                  </a:lnTo>
                  <a:lnTo>
                    <a:pt x="1" y="20979"/>
                  </a:lnTo>
                  <a:lnTo>
                    <a:pt x="100" y="23763"/>
                  </a:lnTo>
                  <a:lnTo>
                    <a:pt x="399" y="26647"/>
                  </a:lnTo>
                  <a:lnTo>
                    <a:pt x="796" y="29629"/>
                  </a:lnTo>
                  <a:lnTo>
                    <a:pt x="1095" y="31021"/>
                  </a:lnTo>
                  <a:lnTo>
                    <a:pt x="1492" y="32413"/>
                  </a:lnTo>
                  <a:lnTo>
                    <a:pt x="1989" y="33805"/>
                  </a:lnTo>
                  <a:lnTo>
                    <a:pt x="2487" y="35098"/>
                  </a:lnTo>
                  <a:lnTo>
                    <a:pt x="3083" y="36390"/>
                  </a:lnTo>
                  <a:lnTo>
                    <a:pt x="3779" y="37583"/>
                  </a:lnTo>
                  <a:lnTo>
                    <a:pt x="4575" y="38677"/>
                  </a:lnTo>
                  <a:lnTo>
                    <a:pt x="5370" y="39671"/>
                  </a:lnTo>
                  <a:lnTo>
                    <a:pt x="6364" y="40566"/>
                  </a:lnTo>
                  <a:lnTo>
                    <a:pt x="7458" y="41362"/>
                  </a:lnTo>
                  <a:lnTo>
                    <a:pt x="8552" y="41958"/>
                  </a:lnTo>
                  <a:lnTo>
                    <a:pt x="9844" y="42555"/>
                  </a:lnTo>
                  <a:lnTo>
                    <a:pt x="11236" y="42952"/>
                  </a:lnTo>
                  <a:lnTo>
                    <a:pt x="12727" y="43151"/>
                  </a:lnTo>
                  <a:lnTo>
                    <a:pt x="14219" y="43151"/>
                  </a:lnTo>
                  <a:lnTo>
                    <a:pt x="15611" y="43052"/>
                  </a:lnTo>
                  <a:lnTo>
                    <a:pt x="16903" y="42853"/>
                  </a:lnTo>
                  <a:lnTo>
                    <a:pt x="18096" y="42455"/>
                  </a:lnTo>
                  <a:lnTo>
                    <a:pt x="19190" y="41958"/>
                  </a:lnTo>
                  <a:lnTo>
                    <a:pt x="20284" y="41362"/>
                  </a:lnTo>
                  <a:lnTo>
                    <a:pt x="21278" y="40666"/>
                  </a:lnTo>
                  <a:lnTo>
                    <a:pt x="22173" y="39771"/>
                  </a:lnTo>
                  <a:lnTo>
                    <a:pt x="22968" y="38876"/>
                  </a:lnTo>
                  <a:lnTo>
                    <a:pt x="23664" y="37882"/>
                  </a:lnTo>
                  <a:lnTo>
                    <a:pt x="24360" y="36788"/>
                  </a:lnTo>
                  <a:lnTo>
                    <a:pt x="24957" y="35595"/>
                  </a:lnTo>
                  <a:lnTo>
                    <a:pt x="25553" y="34402"/>
                  </a:lnTo>
                  <a:lnTo>
                    <a:pt x="26051" y="33109"/>
                  </a:lnTo>
                  <a:lnTo>
                    <a:pt x="26448" y="31817"/>
                  </a:lnTo>
                  <a:lnTo>
                    <a:pt x="26846" y="30425"/>
                  </a:lnTo>
                  <a:lnTo>
                    <a:pt x="27442" y="27542"/>
                  </a:lnTo>
                  <a:lnTo>
                    <a:pt x="27741" y="24658"/>
                  </a:lnTo>
                  <a:lnTo>
                    <a:pt x="27940" y="21775"/>
                  </a:lnTo>
                  <a:lnTo>
                    <a:pt x="28039" y="18891"/>
                  </a:lnTo>
                  <a:lnTo>
                    <a:pt x="27840" y="16108"/>
                  </a:lnTo>
                  <a:lnTo>
                    <a:pt x="27641" y="13522"/>
                  </a:lnTo>
                  <a:lnTo>
                    <a:pt x="27244" y="11236"/>
                  </a:lnTo>
                  <a:lnTo>
                    <a:pt x="26846" y="9148"/>
                  </a:lnTo>
                  <a:lnTo>
                    <a:pt x="26548" y="8253"/>
                  </a:lnTo>
                  <a:lnTo>
                    <a:pt x="26150" y="7358"/>
                  </a:lnTo>
                  <a:lnTo>
                    <a:pt x="25653" y="6563"/>
                  </a:lnTo>
                  <a:lnTo>
                    <a:pt x="25156" y="5668"/>
                  </a:lnTo>
                  <a:lnTo>
                    <a:pt x="24460" y="4972"/>
                  </a:lnTo>
                  <a:lnTo>
                    <a:pt x="23764" y="4176"/>
                  </a:lnTo>
                  <a:lnTo>
                    <a:pt x="22968" y="3481"/>
                  </a:lnTo>
                  <a:lnTo>
                    <a:pt x="22173" y="2884"/>
                  </a:lnTo>
                  <a:lnTo>
                    <a:pt x="21278" y="2287"/>
                  </a:lnTo>
                  <a:lnTo>
                    <a:pt x="20383" y="1790"/>
                  </a:lnTo>
                  <a:lnTo>
                    <a:pt x="19389" y="1393"/>
                  </a:lnTo>
                  <a:lnTo>
                    <a:pt x="18395" y="995"/>
                  </a:lnTo>
                  <a:lnTo>
                    <a:pt x="17400" y="597"/>
                  </a:lnTo>
                  <a:lnTo>
                    <a:pt x="16307" y="398"/>
                  </a:lnTo>
                  <a:lnTo>
                    <a:pt x="15213" y="199"/>
                  </a:lnTo>
                  <a:lnTo>
                    <a:pt x="14219" y="100"/>
                  </a:lnTo>
                  <a:lnTo>
                    <a:pt x="131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 flipH="1">
              <a:off x="7256773" y="2533513"/>
              <a:ext cx="166032" cy="62982"/>
            </a:xfrm>
            <a:custGeom>
              <a:avLst/>
              <a:gdLst/>
              <a:ahLst/>
              <a:cxnLst/>
              <a:rect l="l" t="t" r="r" b="b"/>
              <a:pathLst>
                <a:path w="5768" h="2188" extrusionOk="0">
                  <a:moveTo>
                    <a:pt x="3580" y="0"/>
                  </a:moveTo>
                  <a:lnTo>
                    <a:pt x="2685" y="199"/>
                  </a:lnTo>
                  <a:lnTo>
                    <a:pt x="1790" y="498"/>
                  </a:lnTo>
                  <a:lnTo>
                    <a:pt x="995" y="696"/>
                  </a:lnTo>
                  <a:lnTo>
                    <a:pt x="200" y="995"/>
                  </a:lnTo>
                  <a:lnTo>
                    <a:pt x="1" y="1293"/>
                  </a:lnTo>
                  <a:lnTo>
                    <a:pt x="1" y="1591"/>
                  </a:lnTo>
                  <a:lnTo>
                    <a:pt x="200" y="1790"/>
                  </a:lnTo>
                  <a:lnTo>
                    <a:pt x="498" y="1889"/>
                  </a:lnTo>
                  <a:lnTo>
                    <a:pt x="896" y="2088"/>
                  </a:lnTo>
                  <a:lnTo>
                    <a:pt x="1393" y="2188"/>
                  </a:lnTo>
                  <a:lnTo>
                    <a:pt x="2586" y="2188"/>
                  </a:lnTo>
                  <a:lnTo>
                    <a:pt x="3878" y="2088"/>
                  </a:lnTo>
                  <a:lnTo>
                    <a:pt x="4873" y="1790"/>
                  </a:lnTo>
                  <a:lnTo>
                    <a:pt x="5370" y="1591"/>
                  </a:lnTo>
                  <a:lnTo>
                    <a:pt x="5569" y="1392"/>
                  </a:lnTo>
                  <a:lnTo>
                    <a:pt x="5767" y="1094"/>
                  </a:lnTo>
                  <a:lnTo>
                    <a:pt x="5668" y="796"/>
                  </a:lnTo>
                  <a:lnTo>
                    <a:pt x="5469" y="498"/>
                  </a:lnTo>
                  <a:lnTo>
                    <a:pt x="5270" y="199"/>
                  </a:lnTo>
                  <a:lnTo>
                    <a:pt x="4873" y="100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 flipH="1">
              <a:off x="7248195" y="2650841"/>
              <a:ext cx="186066" cy="48704"/>
            </a:xfrm>
            <a:custGeom>
              <a:avLst/>
              <a:gdLst/>
              <a:ahLst/>
              <a:cxnLst/>
              <a:rect l="l" t="t" r="r" b="b"/>
              <a:pathLst>
                <a:path w="6464" h="1692" fill="none" extrusionOk="0">
                  <a:moveTo>
                    <a:pt x="1" y="299"/>
                  </a:moveTo>
                  <a:lnTo>
                    <a:pt x="1" y="299"/>
                  </a:lnTo>
                  <a:lnTo>
                    <a:pt x="498" y="796"/>
                  </a:lnTo>
                  <a:lnTo>
                    <a:pt x="1194" y="1194"/>
                  </a:lnTo>
                  <a:lnTo>
                    <a:pt x="1989" y="1492"/>
                  </a:lnTo>
                  <a:lnTo>
                    <a:pt x="2487" y="1691"/>
                  </a:lnTo>
                  <a:lnTo>
                    <a:pt x="2984" y="1691"/>
                  </a:lnTo>
                  <a:lnTo>
                    <a:pt x="3481" y="1691"/>
                  </a:lnTo>
                  <a:lnTo>
                    <a:pt x="4077" y="1592"/>
                  </a:lnTo>
                  <a:lnTo>
                    <a:pt x="4674" y="1393"/>
                  </a:lnTo>
                  <a:lnTo>
                    <a:pt x="5271" y="1095"/>
                  </a:lnTo>
                  <a:lnTo>
                    <a:pt x="5867" y="597"/>
                  </a:lnTo>
                  <a:lnTo>
                    <a:pt x="6464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 flipH="1">
              <a:off x="7325454" y="2776775"/>
              <a:ext cx="131691" cy="131691"/>
            </a:xfrm>
            <a:custGeom>
              <a:avLst/>
              <a:gdLst/>
              <a:ahLst/>
              <a:cxnLst/>
              <a:rect l="l" t="t" r="r" b="b"/>
              <a:pathLst>
                <a:path w="4575" h="4575" extrusionOk="0">
                  <a:moveTo>
                    <a:pt x="2287" y="1"/>
                  </a:moveTo>
                  <a:lnTo>
                    <a:pt x="1790" y="10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97" y="697"/>
                  </a:lnTo>
                  <a:lnTo>
                    <a:pt x="398" y="995"/>
                  </a:lnTo>
                  <a:lnTo>
                    <a:pt x="199" y="1393"/>
                  </a:lnTo>
                  <a:lnTo>
                    <a:pt x="100" y="1790"/>
                  </a:lnTo>
                  <a:lnTo>
                    <a:pt x="1" y="2287"/>
                  </a:lnTo>
                  <a:lnTo>
                    <a:pt x="100" y="2784"/>
                  </a:lnTo>
                  <a:lnTo>
                    <a:pt x="199" y="3182"/>
                  </a:lnTo>
                  <a:lnTo>
                    <a:pt x="398" y="3580"/>
                  </a:lnTo>
                  <a:lnTo>
                    <a:pt x="697" y="3878"/>
                  </a:lnTo>
                  <a:lnTo>
                    <a:pt x="995" y="4176"/>
                  </a:lnTo>
                  <a:lnTo>
                    <a:pt x="1393" y="4375"/>
                  </a:lnTo>
                  <a:lnTo>
                    <a:pt x="1790" y="4475"/>
                  </a:lnTo>
                  <a:lnTo>
                    <a:pt x="2287" y="4574"/>
                  </a:lnTo>
                  <a:lnTo>
                    <a:pt x="2685" y="4475"/>
                  </a:lnTo>
                  <a:lnTo>
                    <a:pt x="3182" y="4375"/>
                  </a:lnTo>
                  <a:lnTo>
                    <a:pt x="3580" y="4176"/>
                  </a:lnTo>
                  <a:lnTo>
                    <a:pt x="3878" y="3878"/>
                  </a:lnTo>
                  <a:lnTo>
                    <a:pt x="4176" y="3580"/>
                  </a:lnTo>
                  <a:lnTo>
                    <a:pt x="4375" y="3182"/>
                  </a:lnTo>
                  <a:lnTo>
                    <a:pt x="4475" y="2784"/>
                  </a:lnTo>
                  <a:lnTo>
                    <a:pt x="4574" y="2287"/>
                  </a:lnTo>
                  <a:lnTo>
                    <a:pt x="4475" y="1790"/>
                  </a:lnTo>
                  <a:lnTo>
                    <a:pt x="4375" y="1393"/>
                  </a:lnTo>
                  <a:lnTo>
                    <a:pt x="4176" y="995"/>
                  </a:lnTo>
                  <a:lnTo>
                    <a:pt x="3878" y="697"/>
                  </a:lnTo>
                  <a:lnTo>
                    <a:pt x="3580" y="398"/>
                  </a:lnTo>
                  <a:lnTo>
                    <a:pt x="3182" y="199"/>
                  </a:lnTo>
                  <a:lnTo>
                    <a:pt x="2685" y="10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 flipH="1">
              <a:off x="6870420" y="2533513"/>
              <a:ext cx="166003" cy="62982"/>
            </a:xfrm>
            <a:custGeom>
              <a:avLst/>
              <a:gdLst/>
              <a:ahLst/>
              <a:cxnLst/>
              <a:rect l="l" t="t" r="r" b="b"/>
              <a:pathLst>
                <a:path w="5767" h="2188" extrusionOk="0">
                  <a:moveTo>
                    <a:pt x="1293" y="0"/>
                  </a:moveTo>
                  <a:lnTo>
                    <a:pt x="895" y="100"/>
                  </a:lnTo>
                  <a:lnTo>
                    <a:pt x="597" y="199"/>
                  </a:lnTo>
                  <a:lnTo>
                    <a:pt x="298" y="498"/>
                  </a:lnTo>
                  <a:lnTo>
                    <a:pt x="100" y="796"/>
                  </a:lnTo>
                  <a:lnTo>
                    <a:pt x="0" y="1094"/>
                  </a:lnTo>
                  <a:lnTo>
                    <a:pt x="199" y="1392"/>
                  </a:lnTo>
                  <a:lnTo>
                    <a:pt x="497" y="1591"/>
                  </a:lnTo>
                  <a:lnTo>
                    <a:pt x="895" y="1790"/>
                  </a:lnTo>
                  <a:lnTo>
                    <a:pt x="1889" y="2088"/>
                  </a:lnTo>
                  <a:lnTo>
                    <a:pt x="3182" y="2188"/>
                  </a:lnTo>
                  <a:lnTo>
                    <a:pt x="4375" y="2188"/>
                  </a:lnTo>
                  <a:lnTo>
                    <a:pt x="4872" y="2088"/>
                  </a:lnTo>
                  <a:lnTo>
                    <a:pt x="5270" y="1889"/>
                  </a:lnTo>
                  <a:lnTo>
                    <a:pt x="5568" y="1790"/>
                  </a:lnTo>
                  <a:lnTo>
                    <a:pt x="5767" y="1591"/>
                  </a:lnTo>
                  <a:lnTo>
                    <a:pt x="5767" y="1293"/>
                  </a:lnTo>
                  <a:lnTo>
                    <a:pt x="5568" y="995"/>
                  </a:lnTo>
                  <a:lnTo>
                    <a:pt x="4773" y="696"/>
                  </a:lnTo>
                  <a:lnTo>
                    <a:pt x="3977" y="498"/>
                  </a:lnTo>
                  <a:lnTo>
                    <a:pt x="3082" y="199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 flipH="1">
              <a:off x="6858964" y="2650841"/>
              <a:ext cx="186066" cy="48704"/>
            </a:xfrm>
            <a:custGeom>
              <a:avLst/>
              <a:gdLst/>
              <a:ahLst/>
              <a:cxnLst/>
              <a:rect l="l" t="t" r="r" b="b"/>
              <a:pathLst>
                <a:path w="6464" h="1692" fill="none" extrusionOk="0">
                  <a:moveTo>
                    <a:pt x="6464" y="299"/>
                  </a:moveTo>
                  <a:lnTo>
                    <a:pt x="6464" y="299"/>
                  </a:lnTo>
                  <a:lnTo>
                    <a:pt x="5966" y="796"/>
                  </a:lnTo>
                  <a:lnTo>
                    <a:pt x="5270" y="1194"/>
                  </a:lnTo>
                  <a:lnTo>
                    <a:pt x="4475" y="1492"/>
                  </a:lnTo>
                  <a:lnTo>
                    <a:pt x="3978" y="1691"/>
                  </a:lnTo>
                  <a:lnTo>
                    <a:pt x="3481" y="1691"/>
                  </a:lnTo>
                  <a:lnTo>
                    <a:pt x="2984" y="1691"/>
                  </a:lnTo>
                  <a:lnTo>
                    <a:pt x="2387" y="1592"/>
                  </a:lnTo>
                  <a:lnTo>
                    <a:pt x="1791" y="1393"/>
                  </a:lnTo>
                  <a:lnTo>
                    <a:pt x="1194" y="1095"/>
                  </a:lnTo>
                  <a:lnTo>
                    <a:pt x="597" y="597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 flipH="1">
              <a:off x="6836080" y="2776775"/>
              <a:ext cx="131663" cy="131691"/>
            </a:xfrm>
            <a:custGeom>
              <a:avLst/>
              <a:gdLst/>
              <a:ahLst/>
              <a:cxnLst/>
              <a:rect l="l" t="t" r="r" b="b"/>
              <a:pathLst>
                <a:path w="4574" h="4575" extrusionOk="0">
                  <a:moveTo>
                    <a:pt x="2287" y="1"/>
                  </a:moveTo>
                  <a:lnTo>
                    <a:pt x="1889" y="100"/>
                  </a:lnTo>
                  <a:lnTo>
                    <a:pt x="1392" y="199"/>
                  </a:lnTo>
                  <a:lnTo>
                    <a:pt x="995" y="398"/>
                  </a:lnTo>
                  <a:lnTo>
                    <a:pt x="696" y="697"/>
                  </a:lnTo>
                  <a:lnTo>
                    <a:pt x="398" y="995"/>
                  </a:lnTo>
                  <a:lnTo>
                    <a:pt x="199" y="1393"/>
                  </a:lnTo>
                  <a:lnTo>
                    <a:pt x="100" y="1790"/>
                  </a:lnTo>
                  <a:lnTo>
                    <a:pt x="0" y="2287"/>
                  </a:lnTo>
                  <a:lnTo>
                    <a:pt x="100" y="2784"/>
                  </a:lnTo>
                  <a:lnTo>
                    <a:pt x="199" y="3182"/>
                  </a:lnTo>
                  <a:lnTo>
                    <a:pt x="398" y="3580"/>
                  </a:lnTo>
                  <a:lnTo>
                    <a:pt x="696" y="3878"/>
                  </a:lnTo>
                  <a:lnTo>
                    <a:pt x="995" y="4176"/>
                  </a:lnTo>
                  <a:lnTo>
                    <a:pt x="1392" y="4375"/>
                  </a:lnTo>
                  <a:lnTo>
                    <a:pt x="1889" y="4475"/>
                  </a:lnTo>
                  <a:lnTo>
                    <a:pt x="2287" y="4574"/>
                  </a:lnTo>
                  <a:lnTo>
                    <a:pt x="2784" y="4475"/>
                  </a:lnTo>
                  <a:lnTo>
                    <a:pt x="3182" y="4375"/>
                  </a:lnTo>
                  <a:lnTo>
                    <a:pt x="3580" y="4176"/>
                  </a:lnTo>
                  <a:lnTo>
                    <a:pt x="3878" y="3878"/>
                  </a:lnTo>
                  <a:lnTo>
                    <a:pt x="4176" y="3580"/>
                  </a:lnTo>
                  <a:lnTo>
                    <a:pt x="4375" y="3182"/>
                  </a:lnTo>
                  <a:lnTo>
                    <a:pt x="4574" y="2784"/>
                  </a:lnTo>
                  <a:lnTo>
                    <a:pt x="4574" y="2287"/>
                  </a:lnTo>
                  <a:lnTo>
                    <a:pt x="4574" y="1790"/>
                  </a:lnTo>
                  <a:lnTo>
                    <a:pt x="4375" y="1393"/>
                  </a:lnTo>
                  <a:lnTo>
                    <a:pt x="4176" y="995"/>
                  </a:lnTo>
                  <a:lnTo>
                    <a:pt x="3878" y="697"/>
                  </a:lnTo>
                  <a:lnTo>
                    <a:pt x="3580" y="398"/>
                  </a:lnTo>
                  <a:lnTo>
                    <a:pt x="3182" y="199"/>
                  </a:lnTo>
                  <a:lnTo>
                    <a:pt x="2784" y="10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 flipH="1">
              <a:off x="7127989" y="2708094"/>
              <a:ext cx="60132" cy="217528"/>
            </a:xfrm>
            <a:custGeom>
              <a:avLst/>
              <a:gdLst/>
              <a:ahLst/>
              <a:cxnLst/>
              <a:rect l="l" t="t" r="r" b="b"/>
              <a:pathLst>
                <a:path w="2089" h="7557" fill="none" extrusionOk="0">
                  <a:moveTo>
                    <a:pt x="398" y="0"/>
                  </a:moveTo>
                  <a:lnTo>
                    <a:pt x="398" y="0"/>
                  </a:lnTo>
                  <a:lnTo>
                    <a:pt x="100" y="3281"/>
                  </a:lnTo>
                  <a:lnTo>
                    <a:pt x="1" y="5668"/>
                  </a:lnTo>
                  <a:lnTo>
                    <a:pt x="100" y="6662"/>
                  </a:lnTo>
                  <a:lnTo>
                    <a:pt x="199" y="7159"/>
                  </a:lnTo>
                  <a:lnTo>
                    <a:pt x="199" y="7159"/>
                  </a:lnTo>
                  <a:lnTo>
                    <a:pt x="398" y="7457"/>
                  </a:lnTo>
                  <a:lnTo>
                    <a:pt x="697" y="7557"/>
                  </a:lnTo>
                  <a:lnTo>
                    <a:pt x="995" y="7557"/>
                  </a:lnTo>
                  <a:lnTo>
                    <a:pt x="1393" y="7457"/>
                  </a:lnTo>
                  <a:lnTo>
                    <a:pt x="1890" y="7258"/>
                  </a:lnTo>
                  <a:lnTo>
                    <a:pt x="2089" y="706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 flipH="1">
              <a:off x="7062157" y="3000003"/>
              <a:ext cx="171760" cy="25791"/>
            </a:xfrm>
            <a:custGeom>
              <a:avLst/>
              <a:gdLst/>
              <a:ahLst/>
              <a:cxnLst/>
              <a:rect l="l" t="t" r="r" b="b"/>
              <a:pathLst>
                <a:path w="5967" h="89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8" y="299"/>
                  </a:lnTo>
                  <a:lnTo>
                    <a:pt x="896" y="597"/>
                  </a:lnTo>
                  <a:lnTo>
                    <a:pt x="1592" y="796"/>
                  </a:lnTo>
                  <a:lnTo>
                    <a:pt x="2486" y="896"/>
                  </a:lnTo>
                  <a:lnTo>
                    <a:pt x="3481" y="896"/>
                  </a:lnTo>
                  <a:lnTo>
                    <a:pt x="4077" y="796"/>
                  </a:lnTo>
                  <a:lnTo>
                    <a:pt x="4674" y="597"/>
                  </a:lnTo>
                  <a:lnTo>
                    <a:pt x="5270" y="299"/>
                  </a:lnTo>
                  <a:lnTo>
                    <a:pt x="5966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 flipH="1">
              <a:off x="6730180" y="2006920"/>
              <a:ext cx="821409" cy="618215"/>
            </a:xfrm>
            <a:custGeom>
              <a:avLst/>
              <a:gdLst/>
              <a:ahLst/>
              <a:cxnLst/>
              <a:rect l="l" t="t" r="r" b="b"/>
              <a:pathLst>
                <a:path w="28536" h="21477" extrusionOk="0">
                  <a:moveTo>
                    <a:pt x="14318" y="0"/>
                  </a:moveTo>
                  <a:lnTo>
                    <a:pt x="12031" y="100"/>
                  </a:lnTo>
                  <a:lnTo>
                    <a:pt x="11037" y="199"/>
                  </a:lnTo>
                  <a:lnTo>
                    <a:pt x="10043" y="398"/>
                  </a:lnTo>
                  <a:lnTo>
                    <a:pt x="9148" y="597"/>
                  </a:lnTo>
                  <a:lnTo>
                    <a:pt x="8253" y="895"/>
                  </a:lnTo>
                  <a:lnTo>
                    <a:pt x="7457" y="1193"/>
                  </a:lnTo>
                  <a:lnTo>
                    <a:pt x="6662" y="1591"/>
                  </a:lnTo>
                  <a:lnTo>
                    <a:pt x="5966" y="1989"/>
                  </a:lnTo>
                  <a:lnTo>
                    <a:pt x="5270" y="2486"/>
                  </a:lnTo>
                  <a:lnTo>
                    <a:pt x="4674" y="2983"/>
                  </a:lnTo>
                  <a:lnTo>
                    <a:pt x="4077" y="3579"/>
                  </a:lnTo>
                  <a:lnTo>
                    <a:pt x="3083" y="4773"/>
                  </a:lnTo>
                  <a:lnTo>
                    <a:pt x="2188" y="6164"/>
                  </a:lnTo>
                  <a:lnTo>
                    <a:pt x="1492" y="7656"/>
                  </a:lnTo>
                  <a:lnTo>
                    <a:pt x="995" y="9346"/>
                  </a:lnTo>
                  <a:lnTo>
                    <a:pt x="597" y="11036"/>
                  </a:lnTo>
                  <a:lnTo>
                    <a:pt x="299" y="12925"/>
                  </a:lnTo>
                  <a:lnTo>
                    <a:pt x="100" y="14914"/>
                  </a:lnTo>
                  <a:lnTo>
                    <a:pt x="1" y="17002"/>
                  </a:lnTo>
                  <a:lnTo>
                    <a:pt x="1" y="19189"/>
                  </a:lnTo>
                  <a:lnTo>
                    <a:pt x="1" y="21476"/>
                  </a:lnTo>
                  <a:lnTo>
                    <a:pt x="100" y="20780"/>
                  </a:lnTo>
                  <a:lnTo>
                    <a:pt x="299" y="18990"/>
                  </a:lnTo>
                  <a:lnTo>
                    <a:pt x="597" y="17797"/>
                  </a:lnTo>
                  <a:lnTo>
                    <a:pt x="895" y="16505"/>
                  </a:lnTo>
                  <a:lnTo>
                    <a:pt x="1293" y="15113"/>
                  </a:lnTo>
                  <a:lnTo>
                    <a:pt x="1890" y="13621"/>
                  </a:lnTo>
                  <a:lnTo>
                    <a:pt x="2586" y="12229"/>
                  </a:lnTo>
                  <a:lnTo>
                    <a:pt x="3480" y="10837"/>
                  </a:lnTo>
                  <a:lnTo>
                    <a:pt x="4475" y="9545"/>
                  </a:lnTo>
                  <a:lnTo>
                    <a:pt x="5071" y="8948"/>
                  </a:lnTo>
                  <a:lnTo>
                    <a:pt x="5767" y="8352"/>
                  </a:lnTo>
                  <a:lnTo>
                    <a:pt x="6463" y="7855"/>
                  </a:lnTo>
                  <a:lnTo>
                    <a:pt x="7259" y="7358"/>
                  </a:lnTo>
                  <a:lnTo>
                    <a:pt x="8054" y="7059"/>
                  </a:lnTo>
                  <a:lnTo>
                    <a:pt x="8949" y="6662"/>
                  </a:lnTo>
                  <a:lnTo>
                    <a:pt x="9844" y="6463"/>
                  </a:lnTo>
                  <a:lnTo>
                    <a:pt x="10838" y="6264"/>
                  </a:lnTo>
                  <a:lnTo>
                    <a:pt x="11932" y="6164"/>
                  </a:lnTo>
                  <a:lnTo>
                    <a:pt x="13125" y="6164"/>
                  </a:lnTo>
                  <a:lnTo>
                    <a:pt x="14218" y="6264"/>
                  </a:lnTo>
                  <a:lnTo>
                    <a:pt x="15312" y="6363"/>
                  </a:lnTo>
                  <a:lnTo>
                    <a:pt x="16306" y="6662"/>
                  </a:lnTo>
                  <a:lnTo>
                    <a:pt x="17301" y="6860"/>
                  </a:lnTo>
                  <a:lnTo>
                    <a:pt x="18295" y="7159"/>
                  </a:lnTo>
                  <a:lnTo>
                    <a:pt x="19090" y="7556"/>
                  </a:lnTo>
                  <a:lnTo>
                    <a:pt x="19886" y="7954"/>
                  </a:lnTo>
                  <a:lnTo>
                    <a:pt x="20681" y="8451"/>
                  </a:lnTo>
                  <a:lnTo>
                    <a:pt x="22073" y="9446"/>
                  </a:lnTo>
                  <a:lnTo>
                    <a:pt x="23266" y="10539"/>
                  </a:lnTo>
                  <a:lnTo>
                    <a:pt x="24360" y="11732"/>
                  </a:lnTo>
                  <a:lnTo>
                    <a:pt x="25255" y="13025"/>
                  </a:lnTo>
                  <a:lnTo>
                    <a:pt x="25951" y="14317"/>
                  </a:lnTo>
                  <a:lnTo>
                    <a:pt x="26547" y="15610"/>
                  </a:lnTo>
                  <a:lnTo>
                    <a:pt x="27044" y="16902"/>
                  </a:lnTo>
                  <a:lnTo>
                    <a:pt x="27442" y="18096"/>
                  </a:lnTo>
                  <a:lnTo>
                    <a:pt x="27939" y="20084"/>
                  </a:lnTo>
                  <a:lnTo>
                    <a:pt x="28138" y="21476"/>
                  </a:lnTo>
                  <a:lnTo>
                    <a:pt x="28436" y="19289"/>
                  </a:lnTo>
                  <a:lnTo>
                    <a:pt x="28436" y="17797"/>
                  </a:lnTo>
                  <a:lnTo>
                    <a:pt x="28536" y="16306"/>
                  </a:lnTo>
                  <a:lnTo>
                    <a:pt x="28436" y="14616"/>
                  </a:lnTo>
                  <a:lnTo>
                    <a:pt x="28237" y="12925"/>
                  </a:lnTo>
                  <a:lnTo>
                    <a:pt x="27840" y="11136"/>
                  </a:lnTo>
                  <a:lnTo>
                    <a:pt x="27343" y="9346"/>
                  </a:lnTo>
                  <a:lnTo>
                    <a:pt x="26647" y="7656"/>
                  </a:lnTo>
                  <a:lnTo>
                    <a:pt x="26249" y="6761"/>
                  </a:lnTo>
                  <a:lnTo>
                    <a:pt x="25752" y="5966"/>
                  </a:lnTo>
                  <a:lnTo>
                    <a:pt x="25155" y="5170"/>
                  </a:lnTo>
                  <a:lnTo>
                    <a:pt x="24559" y="4474"/>
                  </a:lnTo>
                  <a:lnTo>
                    <a:pt x="23962" y="3778"/>
                  </a:lnTo>
                  <a:lnTo>
                    <a:pt x="23167" y="3082"/>
                  </a:lnTo>
                  <a:lnTo>
                    <a:pt x="22371" y="2486"/>
                  </a:lnTo>
                  <a:lnTo>
                    <a:pt x="21477" y="1889"/>
                  </a:lnTo>
                  <a:lnTo>
                    <a:pt x="20482" y="1392"/>
                  </a:lnTo>
                  <a:lnTo>
                    <a:pt x="19389" y="994"/>
                  </a:lnTo>
                  <a:lnTo>
                    <a:pt x="18295" y="597"/>
                  </a:lnTo>
                  <a:lnTo>
                    <a:pt x="17102" y="298"/>
                  </a:lnTo>
                  <a:lnTo>
                    <a:pt x="15710" y="100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 flipH="1">
              <a:off x="6003244" y="4433841"/>
              <a:ext cx="1116196" cy="1230674"/>
            </a:xfrm>
            <a:custGeom>
              <a:avLst/>
              <a:gdLst/>
              <a:ahLst/>
              <a:cxnLst/>
              <a:rect l="l" t="t" r="r" b="b"/>
              <a:pathLst>
                <a:path w="38777" h="42754" extrusionOk="0">
                  <a:moveTo>
                    <a:pt x="4574" y="1"/>
                  </a:moveTo>
                  <a:lnTo>
                    <a:pt x="4177" y="100"/>
                  </a:lnTo>
                  <a:lnTo>
                    <a:pt x="3878" y="299"/>
                  </a:lnTo>
                  <a:lnTo>
                    <a:pt x="3680" y="498"/>
                  </a:lnTo>
                  <a:lnTo>
                    <a:pt x="3580" y="796"/>
                  </a:lnTo>
                  <a:lnTo>
                    <a:pt x="3481" y="1294"/>
                  </a:lnTo>
                  <a:lnTo>
                    <a:pt x="3481" y="1592"/>
                  </a:lnTo>
                  <a:lnTo>
                    <a:pt x="3381" y="1294"/>
                  </a:lnTo>
                  <a:lnTo>
                    <a:pt x="3182" y="697"/>
                  </a:lnTo>
                  <a:lnTo>
                    <a:pt x="2984" y="399"/>
                  </a:lnTo>
                  <a:lnTo>
                    <a:pt x="2785" y="200"/>
                  </a:lnTo>
                  <a:lnTo>
                    <a:pt x="2387" y="100"/>
                  </a:lnTo>
                  <a:lnTo>
                    <a:pt x="2089" y="200"/>
                  </a:lnTo>
                  <a:lnTo>
                    <a:pt x="1691" y="399"/>
                  </a:lnTo>
                  <a:lnTo>
                    <a:pt x="1492" y="697"/>
                  </a:lnTo>
                  <a:lnTo>
                    <a:pt x="1393" y="1095"/>
                  </a:lnTo>
                  <a:lnTo>
                    <a:pt x="1393" y="1492"/>
                  </a:lnTo>
                  <a:lnTo>
                    <a:pt x="1492" y="2089"/>
                  </a:lnTo>
                  <a:lnTo>
                    <a:pt x="1492" y="2387"/>
                  </a:lnTo>
                  <a:lnTo>
                    <a:pt x="1393" y="2387"/>
                  </a:lnTo>
                  <a:lnTo>
                    <a:pt x="896" y="2487"/>
                  </a:lnTo>
                  <a:lnTo>
                    <a:pt x="697" y="2586"/>
                  </a:lnTo>
                  <a:lnTo>
                    <a:pt x="399" y="2785"/>
                  </a:lnTo>
                  <a:lnTo>
                    <a:pt x="200" y="3083"/>
                  </a:lnTo>
                  <a:lnTo>
                    <a:pt x="100" y="3481"/>
                  </a:lnTo>
                  <a:lnTo>
                    <a:pt x="1" y="3978"/>
                  </a:lnTo>
                  <a:lnTo>
                    <a:pt x="100" y="4575"/>
                  </a:lnTo>
                  <a:lnTo>
                    <a:pt x="299" y="5668"/>
                  </a:lnTo>
                  <a:lnTo>
                    <a:pt x="498" y="6464"/>
                  </a:lnTo>
                  <a:lnTo>
                    <a:pt x="597" y="6861"/>
                  </a:lnTo>
                  <a:lnTo>
                    <a:pt x="498" y="6961"/>
                  </a:lnTo>
                  <a:lnTo>
                    <a:pt x="200" y="7358"/>
                  </a:lnTo>
                  <a:lnTo>
                    <a:pt x="100" y="7657"/>
                  </a:lnTo>
                  <a:lnTo>
                    <a:pt x="1" y="8054"/>
                  </a:lnTo>
                  <a:lnTo>
                    <a:pt x="1" y="8552"/>
                  </a:lnTo>
                  <a:lnTo>
                    <a:pt x="100" y="9148"/>
                  </a:lnTo>
                  <a:lnTo>
                    <a:pt x="299" y="9944"/>
                  </a:lnTo>
                  <a:lnTo>
                    <a:pt x="697" y="10938"/>
                  </a:lnTo>
                  <a:lnTo>
                    <a:pt x="1293" y="12230"/>
                  </a:lnTo>
                  <a:lnTo>
                    <a:pt x="2089" y="13722"/>
                  </a:lnTo>
                  <a:lnTo>
                    <a:pt x="3182" y="15313"/>
                  </a:lnTo>
                  <a:lnTo>
                    <a:pt x="4475" y="17102"/>
                  </a:lnTo>
                  <a:lnTo>
                    <a:pt x="6165" y="18991"/>
                  </a:lnTo>
                  <a:lnTo>
                    <a:pt x="8054" y="20980"/>
                  </a:lnTo>
                  <a:lnTo>
                    <a:pt x="10142" y="22769"/>
                  </a:lnTo>
                  <a:lnTo>
                    <a:pt x="12031" y="24261"/>
                  </a:lnTo>
                  <a:lnTo>
                    <a:pt x="13722" y="25355"/>
                  </a:lnTo>
                  <a:lnTo>
                    <a:pt x="15114" y="26249"/>
                  </a:lnTo>
                  <a:lnTo>
                    <a:pt x="16307" y="26846"/>
                  </a:lnTo>
                  <a:lnTo>
                    <a:pt x="17202" y="27244"/>
                  </a:lnTo>
                  <a:lnTo>
                    <a:pt x="17897" y="27442"/>
                  </a:lnTo>
                  <a:lnTo>
                    <a:pt x="36689" y="42754"/>
                  </a:lnTo>
                  <a:lnTo>
                    <a:pt x="38777" y="27144"/>
                  </a:lnTo>
                  <a:lnTo>
                    <a:pt x="34999" y="24360"/>
                  </a:lnTo>
                  <a:lnTo>
                    <a:pt x="30525" y="20880"/>
                  </a:lnTo>
                  <a:lnTo>
                    <a:pt x="26448" y="17699"/>
                  </a:lnTo>
                  <a:lnTo>
                    <a:pt x="24957" y="16307"/>
                  </a:lnTo>
                  <a:lnTo>
                    <a:pt x="23962" y="15412"/>
                  </a:lnTo>
                  <a:lnTo>
                    <a:pt x="23167" y="14318"/>
                  </a:lnTo>
                  <a:lnTo>
                    <a:pt x="22571" y="13324"/>
                  </a:lnTo>
                  <a:lnTo>
                    <a:pt x="22173" y="12230"/>
                  </a:lnTo>
                  <a:lnTo>
                    <a:pt x="21775" y="11236"/>
                  </a:lnTo>
                  <a:lnTo>
                    <a:pt x="21377" y="10142"/>
                  </a:lnTo>
                  <a:lnTo>
                    <a:pt x="20980" y="9148"/>
                  </a:lnTo>
                  <a:lnTo>
                    <a:pt x="20483" y="8253"/>
                  </a:lnTo>
                  <a:lnTo>
                    <a:pt x="19787" y="7358"/>
                  </a:lnTo>
                  <a:lnTo>
                    <a:pt x="18196" y="5768"/>
                  </a:lnTo>
                  <a:lnTo>
                    <a:pt x="16406" y="4376"/>
                  </a:lnTo>
                  <a:lnTo>
                    <a:pt x="14815" y="3083"/>
                  </a:lnTo>
                  <a:lnTo>
                    <a:pt x="13523" y="2288"/>
                  </a:lnTo>
                  <a:lnTo>
                    <a:pt x="13324" y="2089"/>
                  </a:lnTo>
                  <a:lnTo>
                    <a:pt x="12727" y="2089"/>
                  </a:lnTo>
                  <a:lnTo>
                    <a:pt x="12429" y="2487"/>
                  </a:lnTo>
                  <a:lnTo>
                    <a:pt x="12330" y="2884"/>
                  </a:lnTo>
                  <a:lnTo>
                    <a:pt x="12230" y="3481"/>
                  </a:lnTo>
                  <a:lnTo>
                    <a:pt x="12330" y="4077"/>
                  </a:lnTo>
                  <a:lnTo>
                    <a:pt x="12628" y="4773"/>
                  </a:lnTo>
                  <a:lnTo>
                    <a:pt x="13026" y="5271"/>
                  </a:lnTo>
                  <a:lnTo>
                    <a:pt x="14318" y="6563"/>
                  </a:lnTo>
                  <a:lnTo>
                    <a:pt x="15014" y="7358"/>
                  </a:lnTo>
                  <a:lnTo>
                    <a:pt x="15710" y="8253"/>
                  </a:lnTo>
                  <a:lnTo>
                    <a:pt x="16207" y="9248"/>
                  </a:lnTo>
                  <a:lnTo>
                    <a:pt x="16406" y="9745"/>
                  </a:lnTo>
                  <a:lnTo>
                    <a:pt x="16605" y="10341"/>
                  </a:lnTo>
                  <a:lnTo>
                    <a:pt x="16605" y="10938"/>
                  </a:lnTo>
                  <a:lnTo>
                    <a:pt x="16605" y="11534"/>
                  </a:lnTo>
                  <a:lnTo>
                    <a:pt x="16506" y="12230"/>
                  </a:lnTo>
                  <a:lnTo>
                    <a:pt x="16307" y="12827"/>
                  </a:lnTo>
                  <a:lnTo>
                    <a:pt x="15511" y="12628"/>
                  </a:lnTo>
                  <a:lnTo>
                    <a:pt x="14616" y="12330"/>
                  </a:lnTo>
                  <a:lnTo>
                    <a:pt x="13523" y="11733"/>
                  </a:lnTo>
                  <a:lnTo>
                    <a:pt x="12230" y="11037"/>
                  </a:lnTo>
                  <a:lnTo>
                    <a:pt x="10938" y="9944"/>
                  </a:lnTo>
                  <a:lnTo>
                    <a:pt x="10341" y="9347"/>
                  </a:lnTo>
                  <a:lnTo>
                    <a:pt x="9645" y="8651"/>
                  </a:lnTo>
                  <a:lnTo>
                    <a:pt x="9049" y="7955"/>
                  </a:lnTo>
                  <a:lnTo>
                    <a:pt x="8452" y="7060"/>
                  </a:lnTo>
                  <a:lnTo>
                    <a:pt x="7557" y="5469"/>
                  </a:lnTo>
                  <a:lnTo>
                    <a:pt x="6762" y="3978"/>
                  </a:lnTo>
                  <a:lnTo>
                    <a:pt x="5867" y="1791"/>
                  </a:lnTo>
                  <a:lnTo>
                    <a:pt x="5569" y="995"/>
                  </a:lnTo>
                  <a:lnTo>
                    <a:pt x="5270" y="399"/>
                  </a:lnTo>
                  <a:lnTo>
                    <a:pt x="4972" y="100"/>
                  </a:lnTo>
                  <a:lnTo>
                    <a:pt x="47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 flipH="1">
              <a:off x="6904761" y="4465332"/>
              <a:ext cx="120235" cy="246169"/>
            </a:xfrm>
            <a:custGeom>
              <a:avLst/>
              <a:gdLst/>
              <a:ahLst/>
              <a:cxnLst/>
              <a:rect l="l" t="t" r="r" b="b"/>
              <a:pathLst>
                <a:path w="4177" h="85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99" y="896"/>
                  </a:lnTo>
                  <a:lnTo>
                    <a:pt x="498" y="1790"/>
                  </a:lnTo>
                  <a:lnTo>
                    <a:pt x="995" y="2983"/>
                  </a:lnTo>
                  <a:lnTo>
                    <a:pt x="1492" y="4375"/>
                  </a:lnTo>
                  <a:lnTo>
                    <a:pt x="2288" y="5767"/>
                  </a:lnTo>
                  <a:lnTo>
                    <a:pt x="3083" y="7159"/>
                  </a:lnTo>
                  <a:lnTo>
                    <a:pt x="4177" y="855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 flipH="1">
              <a:off x="6961986" y="4502551"/>
              <a:ext cx="114507" cy="240412"/>
            </a:xfrm>
            <a:custGeom>
              <a:avLst/>
              <a:gdLst/>
              <a:ahLst/>
              <a:cxnLst/>
              <a:rect l="l" t="t" r="r" b="b"/>
              <a:pathLst>
                <a:path w="3978" h="83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9" y="696"/>
                  </a:lnTo>
                  <a:lnTo>
                    <a:pt x="398" y="1492"/>
                  </a:lnTo>
                  <a:lnTo>
                    <a:pt x="696" y="2585"/>
                  </a:lnTo>
                  <a:lnTo>
                    <a:pt x="1193" y="3778"/>
                  </a:lnTo>
                  <a:lnTo>
                    <a:pt x="1889" y="5170"/>
                  </a:lnTo>
                  <a:lnTo>
                    <a:pt x="2784" y="6761"/>
                  </a:lnTo>
                  <a:lnTo>
                    <a:pt x="3977" y="8352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 flipH="1">
              <a:off x="6979170" y="4631335"/>
              <a:ext cx="123085" cy="197494"/>
            </a:xfrm>
            <a:custGeom>
              <a:avLst/>
              <a:gdLst/>
              <a:ahLst/>
              <a:cxnLst/>
              <a:rect l="l" t="t" r="r" b="b"/>
              <a:pathLst>
                <a:path w="4276" h="686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9" y="597"/>
                  </a:lnTo>
                  <a:lnTo>
                    <a:pt x="498" y="1392"/>
                  </a:lnTo>
                  <a:lnTo>
                    <a:pt x="895" y="2387"/>
                  </a:lnTo>
                  <a:lnTo>
                    <a:pt x="1492" y="3381"/>
                  </a:lnTo>
                  <a:lnTo>
                    <a:pt x="2188" y="4574"/>
                  </a:lnTo>
                  <a:lnTo>
                    <a:pt x="3083" y="5767"/>
                  </a:lnTo>
                  <a:lnTo>
                    <a:pt x="4276" y="686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 flipH="1">
              <a:off x="6589939" y="4803038"/>
              <a:ext cx="60132" cy="11485"/>
            </a:xfrm>
            <a:custGeom>
              <a:avLst/>
              <a:gdLst/>
              <a:ahLst/>
              <a:cxnLst/>
              <a:rect l="l" t="t" r="r" b="b"/>
              <a:pathLst>
                <a:path w="2089" h="399" fill="none" extrusionOk="0">
                  <a:moveTo>
                    <a:pt x="1" y="1"/>
                  </a:moveTo>
                  <a:lnTo>
                    <a:pt x="2089" y="399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 flipH="1">
              <a:off x="7156601" y="4433841"/>
              <a:ext cx="1116196" cy="1230674"/>
            </a:xfrm>
            <a:custGeom>
              <a:avLst/>
              <a:gdLst/>
              <a:ahLst/>
              <a:cxnLst/>
              <a:rect l="l" t="t" r="r" b="b"/>
              <a:pathLst>
                <a:path w="38777" h="42754" extrusionOk="0">
                  <a:moveTo>
                    <a:pt x="34004" y="1"/>
                  </a:moveTo>
                  <a:lnTo>
                    <a:pt x="33805" y="100"/>
                  </a:lnTo>
                  <a:lnTo>
                    <a:pt x="33507" y="399"/>
                  </a:lnTo>
                  <a:lnTo>
                    <a:pt x="33208" y="995"/>
                  </a:lnTo>
                  <a:lnTo>
                    <a:pt x="32910" y="1791"/>
                  </a:lnTo>
                  <a:lnTo>
                    <a:pt x="31916" y="3978"/>
                  </a:lnTo>
                  <a:lnTo>
                    <a:pt x="31220" y="5469"/>
                  </a:lnTo>
                  <a:lnTo>
                    <a:pt x="30226" y="7060"/>
                  </a:lnTo>
                  <a:lnTo>
                    <a:pt x="29629" y="7955"/>
                  </a:lnTo>
                  <a:lnTo>
                    <a:pt x="29033" y="8651"/>
                  </a:lnTo>
                  <a:lnTo>
                    <a:pt x="28436" y="9347"/>
                  </a:lnTo>
                  <a:lnTo>
                    <a:pt x="27740" y="9944"/>
                  </a:lnTo>
                  <a:lnTo>
                    <a:pt x="26447" y="11037"/>
                  </a:lnTo>
                  <a:lnTo>
                    <a:pt x="25254" y="11733"/>
                  </a:lnTo>
                  <a:lnTo>
                    <a:pt x="24161" y="12330"/>
                  </a:lnTo>
                  <a:lnTo>
                    <a:pt x="23266" y="12628"/>
                  </a:lnTo>
                  <a:lnTo>
                    <a:pt x="22470" y="12827"/>
                  </a:lnTo>
                  <a:lnTo>
                    <a:pt x="22272" y="12230"/>
                  </a:lnTo>
                  <a:lnTo>
                    <a:pt x="22172" y="11534"/>
                  </a:lnTo>
                  <a:lnTo>
                    <a:pt x="22073" y="10938"/>
                  </a:lnTo>
                  <a:lnTo>
                    <a:pt x="22172" y="10341"/>
                  </a:lnTo>
                  <a:lnTo>
                    <a:pt x="22272" y="9745"/>
                  </a:lnTo>
                  <a:lnTo>
                    <a:pt x="22470" y="9248"/>
                  </a:lnTo>
                  <a:lnTo>
                    <a:pt x="23067" y="8253"/>
                  </a:lnTo>
                  <a:lnTo>
                    <a:pt x="23664" y="7358"/>
                  </a:lnTo>
                  <a:lnTo>
                    <a:pt x="24459" y="6563"/>
                  </a:lnTo>
                  <a:lnTo>
                    <a:pt x="25652" y="5271"/>
                  </a:lnTo>
                  <a:lnTo>
                    <a:pt x="26149" y="4773"/>
                  </a:lnTo>
                  <a:lnTo>
                    <a:pt x="26348" y="4077"/>
                  </a:lnTo>
                  <a:lnTo>
                    <a:pt x="26447" y="3481"/>
                  </a:lnTo>
                  <a:lnTo>
                    <a:pt x="26447" y="2884"/>
                  </a:lnTo>
                  <a:lnTo>
                    <a:pt x="26348" y="2487"/>
                  </a:lnTo>
                  <a:lnTo>
                    <a:pt x="26050" y="2089"/>
                  </a:lnTo>
                  <a:lnTo>
                    <a:pt x="25453" y="2089"/>
                  </a:lnTo>
                  <a:lnTo>
                    <a:pt x="25155" y="2288"/>
                  </a:lnTo>
                  <a:lnTo>
                    <a:pt x="23862" y="3083"/>
                  </a:lnTo>
                  <a:lnTo>
                    <a:pt x="22272" y="4376"/>
                  </a:lnTo>
                  <a:lnTo>
                    <a:pt x="20581" y="5768"/>
                  </a:lnTo>
                  <a:lnTo>
                    <a:pt x="18891" y="7358"/>
                  </a:lnTo>
                  <a:lnTo>
                    <a:pt x="18295" y="8253"/>
                  </a:lnTo>
                  <a:lnTo>
                    <a:pt x="17698" y="9148"/>
                  </a:lnTo>
                  <a:lnTo>
                    <a:pt x="17300" y="10142"/>
                  </a:lnTo>
                  <a:lnTo>
                    <a:pt x="17002" y="11236"/>
                  </a:lnTo>
                  <a:lnTo>
                    <a:pt x="16604" y="12230"/>
                  </a:lnTo>
                  <a:lnTo>
                    <a:pt x="16107" y="13324"/>
                  </a:lnTo>
                  <a:lnTo>
                    <a:pt x="15511" y="14318"/>
                  </a:lnTo>
                  <a:lnTo>
                    <a:pt x="14815" y="15412"/>
                  </a:lnTo>
                  <a:lnTo>
                    <a:pt x="13820" y="16307"/>
                  </a:lnTo>
                  <a:lnTo>
                    <a:pt x="12329" y="17699"/>
                  </a:lnTo>
                  <a:lnTo>
                    <a:pt x="8253" y="20880"/>
                  </a:lnTo>
                  <a:lnTo>
                    <a:pt x="3778" y="24360"/>
                  </a:lnTo>
                  <a:lnTo>
                    <a:pt x="0" y="27144"/>
                  </a:lnTo>
                  <a:lnTo>
                    <a:pt x="2088" y="42754"/>
                  </a:lnTo>
                  <a:lnTo>
                    <a:pt x="20780" y="27442"/>
                  </a:lnTo>
                  <a:lnTo>
                    <a:pt x="21576" y="27244"/>
                  </a:lnTo>
                  <a:lnTo>
                    <a:pt x="22470" y="26846"/>
                  </a:lnTo>
                  <a:lnTo>
                    <a:pt x="23564" y="26249"/>
                  </a:lnTo>
                  <a:lnTo>
                    <a:pt x="25056" y="25355"/>
                  </a:lnTo>
                  <a:lnTo>
                    <a:pt x="26746" y="24261"/>
                  </a:lnTo>
                  <a:lnTo>
                    <a:pt x="28635" y="22769"/>
                  </a:lnTo>
                  <a:lnTo>
                    <a:pt x="30623" y="20980"/>
                  </a:lnTo>
                  <a:lnTo>
                    <a:pt x="32612" y="18991"/>
                  </a:lnTo>
                  <a:lnTo>
                    <a:pt x="34203" y="17102"/>
                  </a:lnTo>
                  <a:lnTo>
                    <a:pt x="35595" y="15313"/>
                  </a:lnTo>
                  <a:lnTo>
                    <a:pt x="36589" y="13722"/>
                  </a:lnTo>
                  <a:lnTo>
                    <a:pt x="37384" y="12230"/>
                  </a:lnTo>
                  <a:lnTo>
                    <a:pt x="37981" y="10938"/>
                  </a:lnTo>
                  <a:lnTo>
                    <a:pt x="38379" y="9944"/>
                  </a:lnTo>
                  <a:lnTo>
                    <a:pt x="38677" y="9148"/>
                  </a:lnTo>
                  <a:lnTo>
                    <a:pt x="38776" y="8552"/>
                  </a:lnTo>
                  <a:lnTo>
                    <a:pt x="38776" y="8054"/>
                  </a:lnTo>
                  <a:lnTo>
                    <a:pt x="38677" y="7657"/>
                  </a:lnTo>
                  <a:lnTo>
                    <a:pt x="38577" y="7358"/>
                  </a:lnTo>
                  <a:lnTo>
                    <a:pt x="38279" y="6961"/>
                  </a:lnTo>
                  <a:lnTo>
                    <a:pt x="38080" y="6861"/>
                  </a:lnTo>
                  <a:lnTo>
                    <a:pt x="38279" y="6464"/>
                  </a:lnTo>
                  <a:lnTo>
                    <a:pt x="38478" y="5668"/>
                  </a:lnTo>
                  <a:lnTo>
                    <a:pt x="38677" y="4575"/>
                  </a:lnTo>
                  <a:lnTo>
                    <a:pt x="38677" y="3978"/>
                  </a:lnTo>
                  <a:lnTo>
                    <a:pt x="38677" y="3481"/>
                  </a:lnTo>
                  <a:lnTo>
                    <a:pt x="38478" y="3083"/>
                  </a:lnTo>
                  <a:lnTo>
                    <a:pt x="38279" y="2785"/>
                  </a:lnTo>
                  <a:lnTo>
                    <a:pt x="38080" y="2586"/>
                  </a:lnTo>
                  <a:lnTo>
                    <a:pt x="37782" y="2487"/>
                  </a:lnTo>
                  <a:lnTo>
                    <a:pt x="37384" y="2387"/>
                  </a:lnTo>
                  <a:lnTo>
                    <a:pt x="37185" y="2387"/>
                  </a:lnTo>
                  <a:lnTo>
                    <a:pt x="37285" y="2089"/>
                  </a:lnTo>
                  <a:lnTo>
                    <a:pt x="37384" y="1492"/>
                  </a:lnTo>
                  <a:lnTo>
                    <a:pt x="37384" y="1095"/>
                  </a:lnTo>
                  <a:lnTo>
                    <a:pt x="37285" y="697"/>
                  </a:lnTo>
                  <a:lnTo>
                    <a:pt x="37086" y="399"/>
                  </a:lnTo>
                  <a:lnTo>
                    <a:pt x="36688" y="200"/>
                  </a:lnTo>
                  <a:lnTo>
                    <a:pt x="36291" y="100"/>
                  </a:lnTo>
                  <a:lnTo>
                    <a:pt x="35992" y="200"/>
                  </a:lnTo>
                  <a:lnTo>
                    <a:pt x="35694" y="399"/>
                  </a:lnTo>
                  <a:lnTo>
                    <a:pt x="35595" y="697"/>
                  </a:lnTo>
                  <a:lnTo>
                    <a:pt x="35296" y="1294"/>
                  </a:lnTo>
                  <a:lnTo>
                    <a:pt x="35197" y="796"/>
                  </a:lnTo>
                  <a:lnTo>
                    <a:pt x="35098" y="498"/>
                  </a:lnTo>
                  <a:lnTo>
                    <a:pt x="34899" y="299"/>
                  </a:lnTo>
                  <a:lnTo>
                    <a:pt x="34600" y="100"/>
                  </a:lnTo>
                  <a:lnTo>
                    <a:pt x="34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 flipH="1">
              <a:off x="7253923" y="4465332"/>
              <a:ext cx="120235" cy="246169"/>
            </a:xfrm>
            <a:custGeom>
              <a:avLst/>
              <a:gdLst/>
              <a:ahLst/>
              <a:cxnLst/>
              <a:rect l="l" t="t" r="r" b="b"/>
              <a:pathLst>
                <a:path w="4177" h="8552" fill="none" extrusionOk="0">
                  <a:moveTo>
                    <a:pt x="4177" y="1"/>
                  </a:moveTo>
                  <a:lnTo>
                    <a:pt x="4177" y="1"/>
                  </a:lnTo>
                  <a:lnTo>
                    <a:pt x="3978" y="896"/>
                  </a:lnTo>
                  <a:lnTo>
                    <a:pt x="3680" y="1790"/>
                  </a:lnTo>
                  <a:lnTo>
                    <a:pt x="3282" y="2983"/>
                  </a:lnTo>
                  <a:lnTo>
                    <a:pt x="2685" y="4375"/>
                  </a:lnTo>
                  <a:lnTo>
                    <a:pt x="1989" y="5767"/>
                  </a:lnTo>
                  <a:lnTo>
                    <a:pt x="1095" y="7159"/>
                  </a:lnTo>
                  <a:lnTo>
                    <a:pt x="1" y="855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 flipH="1">
              <a:off x="7202398" y="4502551"/>
              <a:ext cx="111657" cy="240412"/>
            </a:xfrm>
            <a:custGeom>
              <a:avLst/>
              <a:gdLst/>
              <a:ahLst/>
              <a:cxnLst/>
              <a:rect l="l" t="t" r="r" b="b"/>
              <a:pathLst>
                <a:path w="3879" h="8352" fill="none" extrusionOk="0">
                  <a:moveTo>
                    <a:pt x="3878" y="0"/>
                  </a:moveTo>
                  <a:lnTo>
                    <a:pt x="3878" y="0"/>
                  </a:lnTo>
                  <a:lnTo>
                    <a:pt x="3779" y="696"/>
                  </a:lnTo>
                  <a:lnTo>
                    <a:pt x="3580" y="1492"/>
                  </a:lnTo>
                  <a:lnTo>
                    <a:pt x="3282" y="2585"/>
                  </a:lnTo>
                  <a:lnTo>
                    <a:pt x="2785" y="3778"/>
                  </a:lnTo>
                  <a:lnTo>
                    <a:pt x="2089" y="5170"/>
                  </a:lnTo>
                  <a:lnTo>
                    <a:pt x="1194" y="6761"/>
                  </a:lnTo>
                  <a:lnTo>
                    <a:pt x="1" y="8352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 flipH="1">
              <a:off x="7176635" y="4631335"/>
              <a:ext cx="120235" cy="197494"/>
            </a:xfrm>
            <a:custGeom>
              <a:avLst/>
              <a:gdLst/>
              <a:ahLst/>
              <a:cxnLst/>
              <a:rect l="l" t="t" r="r" b="b"/>
              <a:pathLst>
                <a:path w="4177" h="6861" fill="none" extrusionOk="0">
                  <a:moveTo>
                    <a:pt x="4176" y="0"/>
                  </a:moveTo>
                  <a:lnTo>
                    <a:pt x="4176" y="0"/>
                  </a:lnTo>
                  <a:lnTo>
                    <a:pt x="3977" y="597"/>
                  </a:lnTo>
                  <a:lnTo>
                    <a:pt x="3779" y="1392"/>
                  </a:lnTo>
                  <a:lnTo>
                    <a:pt x="3281" y="2387"/>
                  </a:lnTo>
                  <a:lnTo>
                    <a:pt x="2784" y="3381"/>
                  </a:lnTo>
                  <a:lnTo>
                    <a:pt x="1989" y="4574"/>
                  </a:lnTo>
                  <a:lnTo>
                    <a:pt x="1094" y="5767"/>
                  </a:lnTo>
                  <a:lnTo>
                    <a:pt x="0" y="6861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 flipH="1">
              <a:off x="7625969" y="4803038"/>
              <a:ext cx="60132" cy="11485"/>
            </a:xfrm>
            <a:custGeom>
              <a:avLst/>
              <a:gdLst/>
              <a:ahLst/>
              <a:cxnLst/>
              <a:rect l="l" t="t" r="r" b="b"/>
              <a:pathLst>
                <a:path w="2089" h="399" fill="none" extrusionOk="0">
                  <a:moveTo>
                    <a:pt x="2088" y="1"/>
                  </a:moveTo>
                  <a:lnTo>
                    <a:pt x="1" y="399"/>
                  </a:lnTo>
                </a:path>
              </a:pathLst>
            </a:custGeom>
            <a:solidFill>
              <a:schemeClr val="dk1"/>
            </a:solidFill>
            <a:ln w="7450" cap="rnd" cmpd="sng">
              <a:solidFill>
                <a:srgbClr val="3C3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 flipH="1">
              <a:off x="6664349" y="2871219"/>
              <a:ext cx="103050" cy="246169"/>
            </a:xfrm>
            <a:custGeom>
              <a:avLst/>
              <a:gdLst/>
              <a:ahLst/>
              <a:cxnLst/>
              <a:rect l="l" t="t" r="r" b="b"/>
              <a:pathLst>
                <a:path w="3580" h="8552" extrusionOk="0">
                  <a:moveTo>
                    <a:pt x="1790" y="1"/>
                  </a:moveTo>
                  <a:lnTo>
                    <a:pt x="1392" y="100"/>
                  </a:lnTo>
                  <a:lnTo>
                    <a:pt x="1094" y="398"/>
                  </a:lnTo>
                  <a:lnTo>
                    <a:pt x="796" y="895"/>
                  </a:lnTo>
                  <a:lnTo>
                    <a:pt x="497" y="1492"/>
                  </a:lnTo>
                  <a:lnTo>
                    <a:pt x="298" y="2188"/>
                  </a:lnTo>
                  <a:lnTo>
                    <a:pt x="100" y="3083"/>
                  </a:lnTo>
                  <a:lnTo>
                    <a:pt x="0" y="3978"/>
                  </a:lnTo>
                  <a:lnTo>
                    <a:pt x="0" y="4972"/>
                  </a:lnTo>
                  <a:lnTo>
                    <a:pt x="0" y="5867"/>
                  </a:lnTo>
                  <a:lnTo>
                    <a:pt x="100" y="6662"/>
                  </a:lnTo>
                  <a:lnTo>
                    <a:pt x="298" y="7259"/>
                  </a:lnTo>
                  <a:lnTo>
                    <a:pt x="497" y="7756"/>
                  </a:lnTo>
                  <a:lnTo>
                    <a:pt x="796" y="8154"/>
                  </a:lnTo>
                  <a:lnTo>
                    <a:pt x="1094" y="8352"/>
                  </a:lnTo>
                  <a:lnTo>
                    <a:pt x="1392" y="8551"/>
                  </a:lnTo>
                  <a:lnTo>
                    <a:pt x="2188" y="8551"/>
                  </a:lnTo>
                  <a:lnTo>
                    <a:pt x="2486" y="8352"/>
                  </a:lnTo>
                  <a:lnTo>
                    <a:pt x="2784" y="8154"/>
                  </a:lnTo>
                  <a:lnTo>
                    <a:pt x="3082" y="7756"/>
                  </a:lnTo>
                  <a:lnTo>
                    <a:pt x="3281" y="7259"/>
                  </a:lnTo>
                  <a:lnTo>
                    <a:pt x="3480" y="6662"/>
                  </a:lnTo>
                  <a:lnTo>
                    <a:pt x="3580" y="5867"/>
                  </a:lnTo>
                  <a:lnTo>
                    <a:pt x="3580" y="4972"/>
                  </a:lnTo>
                  <a:lnTo>
                    <a:pt x="3580" y="3978"/>
                  </a:lnTo>
                  <a:lnTo>
                    <a:pt x="3480" y="3083"/>
                  </a:lnTo>
                  <a:lnTo>
                    <a:pt x="3281" y="2188"/>
                  </a:lnTo>
                  <a:lnTo>
                    <a:pt x="3082" y="1492"/>
                  </a:lnTo>
                  <a:lnTo>
                    <a:pt x="2784" y="895"/>
                  </a:lnTo>
                  <a:lnTo>
                    <a:pt x="2486" y="398"/>
                  </a:lnTo>
                  <a:lnTo>
                    <a:pt x="2188" y="10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 flipH="1">
              <a:off x="7525797" y="2871219"/>
              <a:ext cx="105929" cy="246169"/>
            </a:xfrm>
            <a:custGeom>
              <a:avLst/>
              <a:gdLst/>
              <a:ahLst/>
              <a:cxnLst/>
              <a:rect l="l" t="t" r="r" b="b"/>
              <a:pathLst>
                <a:path w="3680" h="8552" extrusionOk="0">
                  <a:moveTo>
                    <a:pt x="1790" y="1"/>
                  </a:moveTo>
                  <a:lnTo>
                    <a:pt x="1492" y="100"/>
                  </a:lnTo>
                  <a:lnTo>
                    <a:pt x="1094" y="398"/>
                  </a:lnTo>
                  <a:lnTo>
                    <a:pt x="796" y="895"/>
                  </a:lnTo>
                  <a:lnTo>
                    <a:pt x="597" y="1492"/>
                  </a:lnTo>
                  <a:lnTo>
                    <a:pt x="299" y="2188"/>
                  </a:lnTo>
                  <a:lnTo>
                    <a:pt x="199" y="3083"/>
                  </a:lnTo>
                  <a:lnTo>
                    <a:pt x="100" y="3978"/>
                  </a:lnTo>
                  <a:lnTo>
                    <a:pt x="1" y="4972"/>
                  </a:lnTo>
                  <a:lnTo>
                    <a:pt x="100" y="5867"/>
                  </a:lnTo>
                  <a:lnTo>
                    <a:pt x="199" y="6662"/>
                  </a:lnTo>
                  <a:lnTo>
                    <a:pt x="299" y="7259"/>
                  </a:lnTo>
                  <a:lnTo>
                    <a:pt x="597" y="7756"/>
                  </a:lnTo>
                  <a:lnTo>
                    <a:pt x="796" y="8154"/>
                  </a:lnTo>
                  <a:lnTo>
                    <a:pt x="1094" y="8352"/>
                  </a:lnTo>
                  <a:lnTo>
                    <a:pt x="1492" y="8551"/>
                  </a:lnTo>
                  <a:lnTo>
                    <a:pt x="2188" y="8551"/>
                  </a:lnTo>
                  <a:lnTo>
                    <a:pt x="2486" y="8352"/>
                  </a:lnTo>
                  <a:lnTo>
                    <a:pt x="2884" y="8154"/>
                  </a:lnTo>
                  <a:lnTo>
                    <a:pt x="3083" y="7756"/>
                  </a:lnTo>
                  <a:lnTo>
                    <a:pt x="3381" y="7259"/>
                  </a:lnTo>
                  <a:lnTo>
                    <a:pt x="3480" y="6662"/>
                  </a:lnTo>
                  <a:lnTo>
                    <a:pt x="3580" y="5867"/>
                  </a:lnTo>
                  <a:lnTo>
                    <a:pt x="3679" y="4972"/>
                  </a:lnTo>
                  <a:lnTo>
                    <a:pt x="3580" y="3978"/>
                  </a:lnTo>
                  <a:lnTo>
                    <a:pt x="3480" y="3083"/>
                  </a:lnTo>
                  <a:lnTo>
                    <a:pt x="3381" y="2188"/>
                  </a:lnTo>
                  <a:lnTo>
                    <a:pt x="3083" y="1492"/>
                  </a:lnTo>
                  <a:lnTo>
                    <a:pt x="2884" y="895"/>
                  </a:lnTo>
                  <a:lnTo>
                    <a:pt x="2486" y="398"/>
                  </a:lnTo>
                  <a:lnTo>
                    <a:pt x="2188" y="100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52"/>
            <p:cNvGrpSpPr/>
            <p:nvPr/>
          </p:nvGrpSpPr>
          <p:grpSpPr>
            <a:xfrm flipH="1">
              <a:off x="6642415" y="3380326"/>
              <a:ext cx="994059" cy="994027"/>
              <a:chOff x="3769495" y="-2377099"/>
              <a:chExt cx="994059" cy="994027"/>
            </a:xfrm>
          </p:grpSpPr>
          <p:sp>
            <p:nvSpPr>
              <p:cNvPr id="1263" name="Google Shape;1263;p52"/>
              <p:cNvSpPr/>
              <p:nvPr/>
            </p:nvSpPr>
            <p:spPr>
              <a:xfrm>
                <a:off x="3835015" y="-2311611"/>
                <a:ext cx="860189" cy="860189"/>
              </a:xfrm>
              <a:custGeom>
                <a:avLst/>
                <a:gdLst/>
                <a:ahLst/>
                <a:cxnLst/>
                <a:rect l="l" t="t" r="r" b="b"/>
                <a:pathLst>
                  <a:path w="26743" h="26743" extrusionOk="0">
                    <a:moveTo>
                      <a:pt x="13371" y="1"/>
                    </a:moveTo>
                    <a:lnTo>
                      <a:pt x="12043" y="89"/>
                    </a:lnTo>
                    <a:lnTo>
                      <a:pt x="10715" y="266"/>
                    </a:lnTo>
                    <a:lnTo>
                      <a:pt x="9387" y="621"/>
                    </a:lnTo>
                    <a:lnTo>
                      <a:pt x="8147" y="1063"/>
                    </a:lnTo>
                    <a:lnTo>
                      <a:pt x="6996" y="1683"/>
                    </a:lnTo>
                    <a:lnTo>
                      <a:pt x="5933" y="2303"/>
                    </a:lnTo>
                    <a:lnTo>
                      <a:pt x="4871" y="3100"/>
                    </a:lnTo>
                    <a:lnTo>
                      <a:pt x="3896" y="3985"/>
                    </a:lnTo>
                    <a:lnTo>
                      <a:pt x="3100" y="4871"/>
                    </a:lnTo>
                    <a:lnTo>
                      <a:pt x="2303" y="5933"/>
                    </a:lnTo>
                    <a:lnTo>
                      <a:pt x="1594" y="6996"/>
                    </a:lnTo>
                    <a:lnTo>
                      <a:pt x="1063" y="8236"/>
                    </a:lnTo>
                    <a:lnTo>
                      <a:pt x="620" y="9475"/>
                    </a:lnTo>
                    <a:lnTo>
                      <a:pt x="266" y="10715"/>
                    </a:lnTo>
                    <a:lnTo>
                      <a:pt x="89" y="12043"/>
                    </a:lnTo>
                    <a:lnTo>
                      <a:pt x="0" y="13372"/>
                    </a:lnTo>
                    <a:lnTo>
                      <a:pt x="89" y="14788"/>
                    </a:lnTo>
                    <a:lnTo>
                      <a:pt x="266" y="16117"/>
                    </a:lnTo>
                    <a:lnTo>
                      <a:pt x="620" y="17356"/>
                    </a:lnTo>
                    <a:lnTo>
                      <a:pt x="1063" y="18596"/>
                    </a:lnTo>
                    <a:lnTo>
                      <a:pt x="1594" y="19747"/>
                    </a:lnTo>
                    <a:lnTo>
                      <a:pt x="2303" y="20898"/>
                    </a:lnTo>
                    <a:lnTo>
                      <a:pt x="3100" y="21872"/>
                    </a:lnTo>
                    <a:lnTo>
                      <a:pt x="3896" y="22846"/>
                    </a:lnTo>
                    <a:lnTo>
                      <a:pt x="4871" y="23732"/>
                    </a:lnTo>
                    <a:lnTo>
                      <a:pt x="5933" y="24529"/>
                    </a:lnTo>
                    <a:lnTo>
                      <a:pt x="6996" y="25149"/>
                    </a:lnTo>
                    <a:lnTo>
                      <a:pt x="8147" y="25769"/>
                    </a:lnTo>
                    <a:lnTo>
                      <a:pt x="9387" y="26211"/>
                    </a:lnTo>
                    <a:lnTo>
                      <a:pt x="10715" y="26477"/>
                    </a:lnTo>
                    <a:lnTo>
                      <a:pt x="12043" y="26743"/>
                    </a:lnTo>
                    <a:lnTo>
                      <a:pt x="14788" y="26743"/>
                    </a:lnTo>
                    <a:lnTo>
                      <a:pt x="16116" y="26477"/>
                    </a:lnTo>
                    <a:lnTo>
                      <a:pt x="17356" y="26211"/>
                    </a:lnTo>
                    <a:lnTo>
                      <a:pt x="18596" y="25769"/>
                    </a:lnTo>
                    <a:lnTo>
                      <a:pt x="19747" y="25149"/>
                    </a:lnTo>
                    <a:lnTo>
                      <a:pt x="20898" y="24529"/>
                    </a:lnTo>
                    <a:lnTo>
                      <a:pt x="21872" y="23732"/>
                    </a:lnTo>
                    <a:lnTo>
                      <a:pt x="22846" y="22846"/>
                    </a:lnTo>
                    <a:lnTo>
                      <a:pt x="23732" y="21872"/>
                    </a:lnTo>
                    <a:lnTo>
                      <a:pt x="24440" y="20898"/>
                    </a:lnTo>
                    <a:lnTo>
                      <a:pt x="25148" y="19747"/>
                    </a:lnTo>
                    <a:lnTo>
                      <a:pt x="25680" y="18596"/>
                    </a:lnTo>
                    <a:lnTo>
                      <a:pt x="26122" y="17356"/>
                    </a:lnTo>
                    <a:lnTo>
                      <a:pt x="26477" y="16117"/>
                    </a:lnTo>
                    <a:lnTo>
                      <a:pt x="26654" y="14788"/>
                    </a:lnTo>
                    <a:lnTo>
                      <a:pt x="26742" y="13372"/>
                    </a:lnTo>
                    <a:lnTo>
                      <a:pt x="26654" y="12043"/>
                    </a:lnTo>
                    <a:lnTo>
                      <a:pt x="26477" y="10715"/>
                    </a:lnTo>
                    <a:lnTo>
                      <a:pt x="26122" y="9475"/>
                    </a:lnTo>
                    <a:lnTo>
                      <a:pt x="25680" y="8236"/>
                    </a:lnTo>
                    <a:lnTo>
                      <a:pt x="25148" y="6996"/>
                    </a:lnTo>
                    <a:lnTo>
                      <a:pt x="24440" y="5933"/>
                    </a:lnTo>
                    <a:lnTo>
                      <a:pt x="23732" y="4871"/>
                    </a:lnTo>
                    <a:lnTo>
                      <a:pt x="22846" y="3985"/>
                    </a:lnTo>
                    <a:lnTo>
                      <a:pt x="21872" y="3100"/>
                    </a:lnTo>
                    <a:lnTo>
                      <a:pt x="20898" y="2303"/>
                    </a:lnTo>
                    <a:lnTo>
                      <a:pt x="19747" y="1683"/>
                    </a:lnTo>
                    <a:lnTo>
                      <a:pt x="18596" y="1063"/>
                    </a:lnTo>
                    <a:lnTo>
                      <a:pt x="17356" y="621"/>
                    </a:lnTo>
                    <a:lnTo>
                      <a:pt x="16116" y="266"/>
                    </a:lnTo>
                    <a:lnTo>
                      <a:pt x="14788" y="89"/>
                    </a:lnTo>
                    <a:lnTo>
                      <a:pt x="1337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2"/>
              <p:cNvSpPr/>
              <p:nvPr/>
            </p:nvSpPr>
            <p:spPr>
              <a:xfrm>
                <a:off x="3769495" y="-2377099"/>
                <a:ext cx="994059" cy="994027"/>
              </a:xfrm>
              <a:custGeom>
                <a:avLst/>
                <a:gdLst/>
                <a:ahLst/>
                <a:cxnLst/>
                <a:rect l="l" t="t" r="r" b="b"/>
                <a:pathLst>
                  <a:path w="30905" h="30904" extrusionOk="0">
                    <a:moveTo>
                      <a:pt x="15408" y="354"/>
                    </a:moveTo>
                    <a:lnTo>
                      <a:pt x="17002" y="443"/>
                    </a:lnTo>
                    <a:lnTo>
                      <a:pt x="18508" y="620"/>
                    </a:lnTo>
                    <a:lnTo>
                      <a:pt x="19924" y="974"/>
                    </a:lnTo>
                    <a:lnTo>
                      <a:pt x="21341" y="1505"/>
                    </a:lnTo>
                    <a:lnTo>
                      <a:pt x="22581" y="2125"/>
                    </a:lnTo>
                    <a:lnTo>
                      <a:pt x="23909" y="2922"/>
                    </a:lnTo>
                    <a:lnTo>
                      <a:pt x="25060" y="3808"/>
                    </a:lnTo>
                    <a:lnTo>
                      <a:pt x="26123" y="4782"/>
                    </a:lnTo>
                    <a:lnTo>
                      <a:pt x="27097" y="5844"/>
                    </a:lnTo>
                    <a:lnTo>
                      <a:pt x="27982" y="6995"/>
                    </a:lnTo>
                    <a:lnTo>
                      <a:pt x="28691" y="8235"/>
                    </a:lnTo>
                    <a:lnTo>
                      <a:pt x="29311" y="9563"/>
                    </a:lnTo>
                    <a:lnTo>
                      <a:pt x="29842" y="10980"/>
                    </a:lnTo>
                    <a:lnTo>
                      <a:pt x="30196" y="12397"/>
                    </a:lnTo>
                    <a:lnTo>
                      <a:pt x="30462" y="13902"/>
                    </a:lnTo>
                    <a:lnTo>
                      <a:pt x="30550" y="15408"/>
                    </a:lnTo>
                    <a:lnTo>
                      <a:pt x="30462" y="17002"/>
                    </a:lnTo>
                    <a:lnTo>
                      <a:pt x="30196" y="18507"/>
                    </a:lnTo>
                    <a:lnTo>
                      <a:pt x="29842" y="19924"/>
                    </a:lnTo>
                    <a:lnTo>
                      <a:pt x="29311" y="21340"/>
                    </a:lnTo>
                    <a:lnTo>
                      <a:pt x="28691" y="22669"/>
                    </a:lnTo>
                    <a:lnTo>
                      <a:pt x="27982" y="23908"/>
                    </a:lnTo>
                    <a:lnTo>
                      <a:pt x="27097" y="25060"/>
                    </a:lnTo>
                    <a:lnTo>
                      <a:pt x="26123" y="26122"/>
                    </a:lnTo>
                    <a:lnTo>
                      <a:pt x="25060" y="27096"/>
                    </a:lnTo>
                    <a:lnTo>
                      <a:pt x="23909" y="27982"/>
                    </a:lnTo>
                    <a:lnTo>
                      <a:pt x="22581" y="28690"/>
                    </a:lnTo>
                    <a:lnTo>
                      <a:pt x="21341" y="29399"/>
                    </a:lnTo>
                    <a:lnTo>
                      <a:pt x="19924" y="29841"/>
                    </a:lnTo>
                    <a:lnTo>
                      <a:pt x="18508" y="30284"/>
                    </a:lnTo>
                    <a:lnTo>
                      <a:pt x="17002" y="30461"/>
                    </a:lnTo>
                    <a:lnTo>
                      <a:pt x="15408" y="30550"/>
                    </a:lnTo>
                    <a:lnTo>
                      <a:pt x="13903" y="30461"/>
                    </a:lnTo>
                    <a:lnTo>
                      <a:pt x="12398" y="30284"/>
                    </a:lnTo>
                    <a:lnTo>
                      <a:pt x="10892" y="29841"/>
                    </a:lnTo>
                    <a:lnTo>
                      <a:pt x="9564" y="29399"/>
                    </a:lnTo>
                    <a:lnTo>
                      <a:pt x="8236" y="28690"/>
                    </a:lnTo>
                    <a:lnTo>
                      <a:pt x="6996" y="27982"/>
                    </a:lnTo>
                    <a:lnTo>
                      <a:pt x="5845" y="27096"/>
                    </a:lnTo>
                    <a:lnTo>
                      <a:pt x="4782" y="26122"/>
                    </a:lnTo>
                    <a:lnTo>
                      <a:pt x="3808" y="25060"/>
                    </a:lnTo>
                    <a:lnTo>
                      <a:pt x="2923" y="23908"/>
                    </a:lnTo>
                    <a:lnTo>
                      <a:pt x="2126" y="22669"/>
                    </a:lnTo>
                    <a:lnTo>
                      <a:pt x="1506" y="21340"/>
                    </a:lnTo>
                    <a:lnTo>
                      <a:pt x="975" y="19924"/>
                    </a:lnTo>
                    <a:lnTo>
                      <a:pt x="620" y="18507"/>
                    </a:lnTo>
                    <a:lnTo>
                      <a:pt x="355" y="17002"/>
                    </a:lnTo>
                    <a:lnTo>
                      <a:pt x="355" y="15408"/>
                    </a:lnTo>
                    <a:lnTo>
                      <a:pt x="355" y="13902"/>
                    </a:lnTo>
                    <a:lnTo>
                      <a:pt x="620" y="12397"/>
                    </a:lnTo>
                    <a:lnTo>
                      <a:pt x="975" y="10980"/>
                    </a:lnTo>
                    <a:lnTo>
                      <a:pt x="1506" y="9563"/>
                    </a:lnTo>
                    <a:lnTo>
                      <a:pt x="2126" y="8235"/>
                    </a:lnTo>
                    <a:lnTo>
                      <a:pt x="2923" y="6995"/>
                    </a:lnTo>
                    <a:lnTo>
                      <a:pt x="3808" y="5844"/>
                    </a:lnTo>
                    <a:lnTo>
                      <a:pt x="4782" y="4782"/>
                    </a:lnTo>
                    <a:lnTo>
                      <a:pt x="5845" y="3808"/>
                    </a:lnTo>
                    <a:lnTo>
                      <a:pt x="6996" y="2922"/>
                    </a:lnTo>
                    <a:lnTo>
                      <a:pt x="8236" y="2125"/>
                    </a:lnTo>
                    <a:lnTo>
                      <a:pt x="9564" y="1505"/>
                    </a:lnTo>
                    <a:lnTo>
                      <a:pt x="10892" y="974"/>
                    </a:lnTo>
                    <a:lnTo>
                      <a:pt x="12398" y="620"/>
                    </a:lnTo>
                    <a:lnTo>
                      <a:pt x="13903" y="443"/>
                    </a:lnTo>
                    <a:lnTo>
                      <a:pt x="15408" y="354"/>
                    </a:lnTo>
                    <a:close/>
                    <a:moveTo>
                      <a:pt x="15408" y="0"/>
                    </a:moveTo>
                    <a:lnTo>
                      <a:pt x="13814" y="89"/>
                    </a:lnTo>
                    <a:lnTo>
                      <a:pt x="12309" y="266"/>
                    </a:lnTo>
                    <a:lnTo>
                      <a:pt x="10804" y="708"/>
                    </a:lnTo>
                    <a:lnTo>
                      <a:pt x="9387" y="1240"/>
                    </a:lnTo>
                    <a:lnTo>
                      <a:pt x="8059" y="1860"/>
                    </a:lnTo>
                    <a:lnTo>
                      <a:pt x="6819" y="2657"/>
                    </a:lnTo>
                    <a:lnTo>
                      <a:pt x="5579" y="3542"/>
                    </a:lnTo>
                    <a:lnTo>
                      <a:pt x="4517" y="4516"/>
                    </a:lnTo>
                    <a:lnTo>
                      <a:pt x="3454" y="5579"/>
                    </a:lnTo>
                    <a:lnTo>
                      <a:pt x="2569" y="6818"/>
                    </a:lnTo>
                    <a:lnTo>
                      <a:pt x="1860" y="8058"/>
                    </a:lnTo>
                    <a:lnTo>
                      <a:pt x="1152" y="9386"/>
                    </a:lnTo>
                    <a:lnTo>
                      <a:pt x="620" y="10892"/>
                    </a:lnTo>
                    <a:lnTo>
                      <a:pt x="266" y="12308"/>
                    </a:lnTo>
                    <a:lnTo>
                      <a:pt x="1" y="13902"/>
                    </a:lnTo>
                    <a:lnTo>
                      <a:pt x="1" y="15408"/>
                    </a:lnTo>
                    <a:lnTo>
                      <a:pt x="1" y="17002"/>
                    </a:lnTo>
                    <a:lnTo>
                      <a:pt x="266" y="18595"/>
                    </a:lnTo>
                    <a:lnTo>
                      <a:pt x="620" y="20012"/>
                    </a:lnTo>
                    <a:lnTo>
                      <a:pt x="1152" y="21429"/>
                    </a:lnTo>
                    <a:lnTo>
                      <a:pt x="1860" y="22846"/>
                    </a:lnTo>
                    <a:lnTo>
                      <a:pt x="2569" y="24086"/>
                    </a:lnTo>
                    <a:lnTo>
                      <a:pt x="3454" y="25237"/>
                    </a:lnTo>
                    <a:lnTo>
                      <a:pt x="4517" y="26388"/>
                    </a:lnTo>
                    <a:lnTo>
                      <a:pt x="5579" y="27362"/>
                    </a:lnTo>
                    <a:lnTo>
                      <a:pt x="6819" y="28247"/>
                    </a:lnTo>
                    <a:lnTo>
                      <a:pt x="8059" y="29044"/>
                    </a:lnTo>
                    <a:lnTo>
                      <a:pt x="9387" y="29664"/>
                    </a:lnTo>
                    <a:lnTo>
                      <a:pt x="10804" y="30195"/>
                    </a:lnTo>
                    <a:lnTo>
                      <a:pt x="12309" y="30550"/>
                    </a:lnTo>
                    <a:lnTo>
                      <a:pt x="13814" y="30815"/>
                    </a:lnTo>
                    <a:lnTo>
                      <a:pt x="15408" y="30904"/>
                    </a:lnTo>
                    <a:lnTo>
                      <a:pt x="17002" y="30815"/>
                    </a:lnTo>
                    <a:lnTo>
                      <a:pt x="18508" y="30550"/>
                    </a:lnTo>
                    <a:lnTo>
                      <a:pt x="20013" y="30195"/>
                    </a:lnTo>
                    <a:lnTo>
                      <a:pt x="21430" y="29664"/>
                    </a:lnTo>
                    <a:lnTo>
                      <a:pt x="22758" y="29044"/>
                    </a:lnTo>
                    <a:lnTo>
                      <a:pt x="24086" y="28247"/>
                    </a:lnTo>
                    <a:lnTo>
                      <a:pt x="25237" y="27362"/>
                    </a:lnTo>
                    <a:lnTo>
                      <a:pt x="26388" y="26388"/>
                    </a:lnTo>
                    <a:lnTo>
                      <a:pt x="27362" y="25237"/>
                    </a:lnTo>
                    <a:lnTo>
                      <a:pt x="28248" y="24086"/>
                    </a:lnTo>
                    <a:lnTo>
                      <a:pt x="29045" y="22846"/>
                    </a:lnTo>
                    <a:lnTo>
                      <a:pt x="29665" y="21429"/>
                    </a:lnTo>
                    <a:lnTo>
                      <a:pt x="30196" y="20012"/>
                    </a:lnTo>
                    <a:lnTo>
                      <a:pt x="30550" y="18595"/>
                    </a:lnTo>
                    <a:lnTo>
                      <a:pt x="30816" y="17002"/>
                    </a:lnTo>
                    <a:lnTo>
                      <a:pt x="30904" y="15408"/>
                    </a:lnTo>
                    <a:lnTo>
                      <a:pt x="30816" y="13902"/>
                    </a:lnTo>
                    <a:lnTo>
                      <a:pt x="30550" y="12308"/>
                    </a:lnTo>
                    <a:lnTo>
                      <a:pt x="30196" y="10892"/>
                    </a:lnTo>
                    <a:lnTo>
                      <a:pt x="29665" y="9386"/>
                    </a:lnTo>
                    <a:lnTo>
                      <a:pt x="29045" y="8058"/>
                    </a:lnTo>
                    <a:lnTo>
                      <a:pt x="28248" y="6818"/>
                    </a:lnTo>
                    <a:lnTo>
                      <a:pt x="27362" y="5579"/>
                    </a:lnTo>
                    <a:lnTo>
                      <a:pt x="26388" y="4516"/>
                    </a:lnTo>
                    <a:lnTo>
                      <a:pt x="25237" y="3542"/>
                    </a:lnTo>
                    <a:lnTo>
                      <a:pt x="24086" y="2657"/>
                    </a:lnTo>
                    <a:lnTo>
                      <a:pt x="22758" y="1860"/>
                    </a:lnTo>
                    <a:lnTo>
                      <a:pt x="21430" y="1240"/>
                    </a:lnTo>
                    <a:lnTo>
                      <a:pt x="20013" y="708"/>
                    </a:lnTo>
                    <a:lnTo>
                      <a:pt x="18508" y="266"/>
                    </a:lnTo>
                    <a:lnTo>
                      <a:pt x="17002" y="89"/>
                    </a:lnTo>
                    <a:lnTo>
                      <a:pt x="154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2"/>
              <p:cNvSpPr/>
              <p:nvPr/>
            </p:nvSpPr>
            <p:spPr>
              <a:xfrm>
                <a:off x="4017294" y="-2055256"/>
                <a:ext cx="504154" cy="418692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3017" extrusionOk="0">
                    <a:moveTo>
                      <a:pt x="11069" y="0"/>
                    </a:moveTo>
                    <a:lnTo>
                      <a:pt x="10361" y="177"/>
                    </a:lnTo>
                    <a:lnTo>
                      <a:pt x="9741" y="354"/>
                    </a:lnTo>
                    <a:lnTo>
                      <a:pt x="9121" y="709"/>
                    </a:lnTo>
                    <a:lnTo>
                      <a:pt x="8590" y="1151"/>
                    </a:lnTo>
                    <a:lnTo>
                      <a:pt x="7793" y="2037"/>
                    </a:lnTo>
                    <a:lnTo>
                      <a:pt x="7439" y="1594"/>
                    </a:lnTo>
                    <a:lnTo>
                      <a:pt x="6642" y="886"/>
                    </a:lnTo>
                    <a:lnTo>
                      <a:pt x="6199" y="709"/>
                    </a:lnTo>
                    <a:lnTo>
                      <a:pt x="5756" y="443"/>
                    </a:lnTo>
                    <a:lnTo>
                      <a:pt x="5313" y="266"/>
                    </a:lnTo>
                    <a:lnTo>
                      <a:pt x="4782" y="177"/>
                    </a:lnTo>
                    <a:lnTo>
                      <a:pt x="3720" y="177"/>
                    </a:lnTo>
                    <a:lnTo>
                      <a:pt x="3100" y="266"/>
                    </a:lnTo>
                    <a:lnTo>
                      <a:pt x="2480" y="531"/>
                    </a:lnTo>
                    <a:lnTo>
                      <a:pt x="1949" y="797"/>
                    </a:lnTo>
                    <a:lnTo>
                      <a:pt x="1417" y="1240"/>
                    </a:lnTo>
                    <a:lnTo>
                      <a:pt x="886" y="1771"/>
                    </a:lnTo>
                    <a:lnTo>
                      <a:pt x="532" y="2391"/>
                    </a:lnTo>
                    <a:lnTo>
                      <a:pt x="266" y="3011"/>
                    </a:lnTo>
                    <a:lnTo>
                      <a:pt x="89" y="3719"/>
                    </a:lnTo>
                    <a:lnTo>
                      <a:pt x="0" y="4428"/>
                    </a:lnTo>
                    <a:lnTo>
                      <a:pt x="0" y="5136"/>
                    </a:lnTo>
                    <a:lnTo>
                      <a:pt x="178" y="5844"/>
                    </a:lnTo>
                    <a:lnTo>
                      <a:pt x="443" y="6464"/>
                    </a:lnTo>
                    <a:lnTo>
                      <a:pt x="886" y="7261"/>
                    </a:lnTo>
                    <a:lnTo>
                      <a:pt x="1329" y="7881"/>
                    </a:lnTo>
                    <a:lnTo>
                      <a:pt x="1771" y="8501"/>
                    </a:lnTo>
                    <a:lnTo>
                      <a:pt x="2391" y="9121"/>
                    </a:lnTo>
                    <a:lnTo>
                      <a:pt x="3365" y="10095"/>
                    </a:lnTo>
                    <a:lnTo>
                      <a:pt x="4516" y="10980"/>
                    </a:lnTo>
                    <a:lnTo>
                      <a:pt x="5668" y="11866"/>
                    </a:lnTo>
                    <a:lnTo>
                      <a:pt x="6907" y="12663"/>
                    </a:lnTo>
                    <a:lnTo>
                      <a:pt x="7439" y="12928"/>
                    </a:lnTo>
                    <a:lnTo>
                      <a:pt x="8058" y="13017"/>
                    </a:lnTo>
                    <a:lnTo>
                      <a:pt x="8590" y="12840"/>
                    </a:lnTo>
                    <a:lnTo>
                      <a:pt x="9210" y="12574"/>
                    </a:lnTo>
                    <a:lnTo>
                      <a:pt x="10804" y="11423"/>
                    </a:lnTo>
                    <a:lnTo>
                      <a:pt x="12220" y="10183"/>
                    </a:lnTo>
                    <a:lnTo>
                      <a:pt x="13017" y="9475"/>
                    </a:lnTo>
                    <a:lnTo>
                      <a:pt x="13637" y="8678"/>
                    </a:lnTo>
                    <a:lnTo>
                      <a:pt x="14346" y="7970"/>
                    </a:lnTo>
                    <a:lnTo>
                      <a:pt x="14877" y="7084"/>
                    </a:lnTo>
                    <a:lnTo>
                      <a:pt x="15320" y="6199"/>
                    </a:lnTo>
                    <a:lnTo>
                      <a:pt x="15585" y="5225"/>
                    </a:lnTo>
                    <a:lnTo>
                      <a:pt x="15674" y="4693"/>
                    </a:lnTo>
                    <a:lnTo>
                      <a:pt x="15674" y="4251"/>
                    </a:lnTo>
                    <a:lnTo>
                      <a:pt x="15674" y="3719"/>
                    </a:lnTo>
                    <a:lnTo>
                      <a:pt x="15585" y="3188"/>
                    </a:lnTo>
                    <a:lnTo>
                      <a:pt x="15320" y="2480"/>
                    </a:lnTo>
                    <a:lnTo>
                      <a:pt x="14965" y="1860"/>
                    </a:lnTo>
                    <a:lnTo>
                      <a:pt x="14434" y="1240"/>
                    </a:lnTo>
                    <a:lnTo>
                      <a:pt x="13903" y="797"/>
                    </a:lnTo>
                    <a:lnTo>
                      <a:pt x="13283" y="354"/>
                    </a:lnTo>
                    <a:lnTo>
                      <a:pt x="12575" y="89"/>
                    </a:lnTo>
                    <a:lnTo>
                      <a:pt x="11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738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71"/>
          <p:cNvSpPr/>
          <p:nvPr/>
        </p:nvSpPr>
        <p:spPr>
          <a:xfrm>
            <a:off x="4892479" y="1208100"/>
            <a:ext cx="1425600" cy="142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15" name="Google Shape;1615;p71"/>
          <p:cNvSpPr txBox="1">
            <a:spLocks noGrp="1"/>
          </p:cNvSpPr>
          <p:nvPr>
            <p:ph type="title"/>
          </p:nvPr>
        </p:nvSpPr>
        <p:spPr>
          <a:xfrm>
            <a:off x="2776275" y="3480492"/>
            <a:ext cx="5658000" cy="140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Trauma-Integration</a:t>
            </a:r>
            <a:endParaRPr dirty="0"/>
          </a:p>
        </p:txBody>
      </p:sp>
      <p:sp>
        <p:nvSpPr>
          <p:cNvPr id="1616" name="Google Shape;1616;p71"/>
          <p:cNvSpPr txBox="1">
            <a:spLocks noGrp="1"/>
          </p:cNvSpPr>
          <p:nvPr>
            <p:ph type="title" idx="2"/>
          </p:nvPr>
        </p:nvSpPr>
        <p:spPr>
          <a:xfrm>
            <a:off x="4791979" y="1500000"/>
            <a:ext cx="162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grpSp>
        <p:nvGrpSpPr>
          <p:cNvPr id="1618" name="Google Shape;1618;p71"/>
          <p:cNvGrpSpPr/>
          <p:nvPr/>
        </p:nvGrpSpPr>
        <p:grpSpPr>
          <a:xfrm>
            <a:off x="-1028750" y="1367077"/>
            <a:ext cx="4205995" cy="4342227"/>
            <a:chOff x="-1028750" y="1367077"/>
            <a:chExt cx="4205995" cy="4342227"/>
          </a:xfrm>
        </p:grpSpPr>
        <p:grpSp>
          <p:nvGrpSpPr>
            <p:cNvPr id="1619" name="Google Shape;1619;p71"/>
            <p:cNvGrpSpPr/>
            <p:nvPr/>
          </p:nvGrpSpPr>
          <p:grpSpPr>
            <a:xfrm rot="-1959300">
              <a:off x="687248" y="2234205"/>
              <a:ext cx="2254626" cy="1532899"/>
              <a:chOff x="998402" y="1274583"/>
              <a:chExt cx="1997946" cy="1358385"/>
            </a:xfrm>
          </p:grpSpPr>
          <p:sp>
            <p:nvSpPr>
              <p:cNvPr id="1620" name="Google Shape;1620;p71"/>
              <p:cNvSpPr/>
              <p:nvPr/>
            </p:nvSpPr>
            <p:spPr>
              <a:xfrm flipH="1">
                <a:off x="2221591" y="1274583"/>
                <a:ext cx="770466" cy="394913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7364" extrusionOk="0">
                    <a:moveTo>
                      <a:pt x="6443" y="0"/>
                    </a:moveTo>
                    <a:lnTo>
                      <a:pt x="5723" y="40"/>
                    </a:lnTo>
                    <a:lnTo>
                      <a:pt x="4963" y="80"/>
                    </a:lnTo>
                    <a:lnTo>
                      <a:pt x="3522" y="240"/>
                    </a:lnTo>
                    <a:lnTo>
                      <a:pt x="2242" y="440"/>
                    </a:lnTo>
                    <a:lnTo>
                      <a:pt x="1201" y="640"/>
                    </a:lnTo>
                    <a:lnTo>
                      <a:pt x="1" y="921"/>
                    </a:lnTo>
                    <a:lnTo>
                      <a:pt x="801" y="1841"/>
                    </a:lnTo>
                    <a:lnTo>
                      <a:pt x="1561" y="2641"/>
                    </a:lnTo>
                    <a:lnTo>
                      <a:pt x="2482" y="3562"/>
                    </a:lnTo>
                    <a:lnTo>
                      <a:pt x="3522" y="4522"/>
                    </a:lnTo>
                    <a:lnTo>
                      <a:pt x="4122" y="5002"/>
                    </a:lnTo>
                    <a:lnTo>
                      <a:pt x="4682" y="5442"/>
                    </a:lnTo>
                    <a:lnTo>
                      <a:pt x="5283" y="5882"/>
                    </a:lnTo>
                    <a:lnTo>
                      <a:pt x="5923" y="6283"/>
                    </a:lnTo>
                    <a:lnTo>
                      <a:pt x="6523" y="6643"/>
                    </a:lnTo>
                    <a:lnTo>
                      <a:pt x="7163" y="6963"/>
                    </a:lnTo>
                    <a:lnTo>
                      <a:pt x="7804" y="7163"/>
                    </a:lnTo>
                    <a:lnTo>
                      <a:pt x="8404" y="7323"/>
                    </a:lnTo>
                    <a:lnTo>
                      <a:pt x="9044" y="7363"/>
                    </a:lnTo>
                    <a:lnTo>
                      <a:pt x="9644" y="7363"/>
                    </a:lnTo>
                    <a:lnTo>
                      <a:pt x="10245" y="7323"/>
                    </a:lnTo>
                    <a:lnTo>
                      <a:pt x="10805" y="7203"/>
                    </a:lnTo>
                    <a:lnTo>
                      <a:pt x="11365" y="7083"/>
                    </a:lnTo>
                    <a:lnTo>
                      <a:pt x="11885" y="6883"/>
                    </a:lnTo>
                    <a:lnTo>
                      <a:pt x="12365" y="6723"/>
                    </a:lnTo>
                    <a:lnTo>
                      <a:pt x="12806" y="6523"/>
                    </a:lnTo>
                    <a:lnTo>
                      <a:pt x="13566" y="6083"/>
                    </a:lnTo>
                    <a:lnTo>
                      <a:pt x="14086" y="5762"/>
                    </a:lnTo>
                    <a:lnTo>
                      <a:pt x="14366" y="5562"/>
                    </a:lnTo>
                    <a:lnTo>
                      <a:pt x="14246" y="5242"/>
                    </a:lnTo>
                    <a:lnTo>
                      <a:pt x="14006" y="4682"/>
                    </a:lnTo>
                    <a:lnTo>
                      <a:pt x="13646" y="3922"/>
                    </a:lnTo>
                    <a:lnTo>
                      <a:pt x="13406" y="3482"/>
                    </a:lnTo>
                    <a:lnTo>
                      <a:pt x="13126" y="3041"/>
                    </a:lnTo>
                    <a:lnTo>
                      <a:pt x="12806" y="2601"/>
                    </a:lnTo>
                    <a:lnTo>
                      <a:pt x="12445" y="2161"/>
                    </a:lnTo>
                    <a:lnTo>
                      <a:pt x="12045" y="1721"/>
                    </a:lnTo>
                    <a:lnTo>
                      <a:pt x="11605" y="1321"/>
                    </a:lnTo>
                    <a:lnTo>
                      <a:pt x="11085" y="1001"/>
                    </a:lnTo>
                    <a:lnTo>
                      <a:pt x="10565" y="680"/>
                    </a:lnTo>
                    <a:lnTo>
                      <a:pt x="9965" y="440"/>
                    </a:lnTo>
                    <a:lnTo>
                      <a:pt x="9324" y="240"/>
                    </a:lnTo>
                    <a:lnTo>
                      <a:pt x="8644" y="120"/>
                    </a:lnTo>
                    <a:lnTo>
                      <a:pt x="7924" y="40"/>
                    </a:lnTo>
                    <a:lnTo>
                      <a:pt x="720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71"/>
              <p:cNvSpPr/>
              <p:nvPr/>
            </p:nvSpPr>
            <p:spPr>
              <a:xfrm flipH="1">
                <a:off x="1936186" y="1690893"/>
                <a:ext cx="158845" cy="30691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5723" extrusionOk="0">
                    <a:moveTo>
                      <a:pt x="2281" y="0"/>
                    </a:moveTo>
                    <a:lnTo>
                      <a:pt x="1921" y="120"/>
                    </a:lnTo>
                    <a:lnTo>
                      <a:pt x="1601" y="280"/>
                    </a:lnTo>
                    <a:lnTo>
                      <a:pt x="1241" y="480"/>
                    </a:lnTo>
                    <a:lnTo>
                      <a:pt x="880" y="760"/>
                    </a:lnTo>
                    <a:lnTo>
                      <a:pt x="560" y="1081"/>
                    </a:lnTo>
                    <a:lnTo>
                      <a:pt x="440" y="1281"/>
                    </a:lnTo>
                    <a:lnTo>
                      <a:pt x="280" y="1481"/>
                    </a:lnTo>
                    <a:lnTo>
                      <a:pt x="200" y="1721"/>
                    </a:lnTo>
                    <a:lnTo>
                      <a:pt x="120" y="2001"/>
                    </a:lnTo>
                    <a:lnTo>
                      <a:pt x="40" y="2521"/>
                    </a:lnTo>
                    <a:lnTo>
                      <a:pt x="0" y="3121"/>
                    </a:lnTo>
                    <a:lnTo>
                      <a:pt x="40" y="3722"/>
                    </a:lnTo>
                    <a:lnTo>
                      <a:pt x="80" y="4282"/>
                    </a:lnTo>
                    <a:lnTo>
                      <a:pt x="200" y="5242"/>
                    </a:lnTo>
                    <a:lnTo>
                      <a:pt x="320" y="5722"/>
                    </a:lnTo>
                    <a:lnTo>
                      <a:pt x="680" y="5402"/>
                    </a:lnTo>
                    <a:lnTo>
                      <a:pt x="1401" y="4762"/>
                    </a:lnTo>
                    <a:lnTo>
                      <a:pt x="1801" y="4322"/>
                    </a:lnTo>
                    <a:lnTo>
                      <a:pt x="2161" y="3882"/>
                    </a:lnTo>
                    <a:lnTo>
                      <a:pt x="2521" y="3401"/>
                    </a:lnTo>
                    <a:lnTo>
                      <a:pt x="2761" y="2881"/>
                    </a:lnTo>
                    <a:lnTo>
                      <a:pt x="2881" y="2641"/>
                    </a:lnTo>
                    <a:lnTo>
                      <a:pt x="2921" y="2401"/>
                    </a:lnTo>
                    <a:lnTo>
                      <a:pt x="2961" y="2161"/>
                    </a:lnTo>
                    <a:lnTo>
                      <a:pt x="2961" y="1921"/>
                    </a:lnTo>
                    <a:lnTo>
                      <a:pt x="2921" y="1441"/>
                    </a:lnTo>
                    <a:lnTo>
                      <a:pt x="2801" y="1001"/>
                    </a:lnTo>
                    <a:lnTo>
                      <a:pt x="2641" y="640"/>
                    </a:lnTo>
                    <a:lnTo>
                      <a:pt x="2481" y="320"/>
                    </a:lnTo>
                    <a:lnTo>
                      <a:pt x="2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71"/>
              <p:cNvSpPr/>
              <p:nvPr/>
            </p:nvSpPr>
            <p:spPr>
              <a:xfrm flipH="1">
                <a:off x="1539181" y="1944069"/>
                <a:ext cx="158898" cy="306964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5724" extrusionOk="0">
                    <a:moveTo>
                      <a:pt x="2242" y="1"/>
                    </a:moveTo>
                    <a:lnTo>
                      <a:pt x="2242" y="41"/>
                    </a:lnTo>
                    <a:lnTo>
                      <a:pt x="1882" y="161"/>
                    </a:lnTo>
                    <a:lnTo>
                      <a:pt x="1602" y="281"/>
                    </a:lnTo>
                    <a:lnTo>
                      <a:pt x="1241" y="521"/>
                    </a:lnTo>
                    <a:lnTo>
                      <a:pt x="881" y="761"/>
                    </a:lnTo>
                    <a:lnTo>
                      <a:pt x="561" y="1121"/>
                    </a:lnTo>
                    <a:lnTo>
                      <a:pt x="401" y="1281"/>
                    </a:lnTo>
                    <a:lnTo>
                      <a:pt x="281" y="1522"/>
                    </a:lnTo>
                    <a:lnTo>
                      <a:pt x="161" y="1762"/>
                    </a:lnTo>
                    <a:lnTo>
                      <a:pt x="81" y="2002"/>
                    </a:lnTo>
                    <a:lnTo>
                      <a:pt x="1" y="2562"/>
                    </a:lnTo>
                    <a:lnTo>
                      <a:pt x="1" y="3162"/>
                    </a:lnTo>
                    <a:lnTo>
                      <a:pt x="1" y="3722"/>
                    </a:lnTo>
                    <a:lnTo>
                      <a:pt x="41" y="4323"/>
                    </a:lnTo>
                    <a:lnTo>
                      <a:pt x="201" y="5243"/>
                    </a:lnTo>
                    <a:lnTo>
                      <a:pt x="321" y="5723"/>
                    </a:lnTo>
                    <a:lnTo>
                      <a:pt x="681" y="5403"/>
                    </a:lnTo>
                    <a:lnTo>
                      <a:pt x="1362" y="4763"/>
                    </a:lnTo>
                    <a:lnTo>
                      <a:pt x="1762" y="4363"/>
                    </a:lnTo>
                    <a:lnTo>
                      <a:pt x="2162" y="3882"/>
                    </a:lnTo>
                    <a:lnTo>
                      <a:pt x="2482" y="3402"/>
                    </a:lnTo>
                    <a:lnTo>
                      <a:pt x="2762" y="2922"/>
                    </a:lnTo>
                    <a:lnTo>
                      <a:pt x="2842" y="2682"/>
                    </a:lnTo>
                    <a:lnTo>
                      <a:pt x="2922" y="2402"/>
                    </a:lnTo>
                    <a:lnTo>
                      <a:pt x="2962" y="2162"/>
                    </a:lnTo>
                    <a:lnTo>
                      <a:pt x="2962" y="1922"/>
                    </a:lnTo>
                    <a:lnTo>
                      <a:pt x="2882" y="1442"/>
                    </a:lnTo>
                    <a:lnTo>
                      <a:pt x="2762" y="1041"/>
                    </a:lnTo>
                    <a:lnTo>
                      <a:pt x="2642" y="641"/>
                    </a:lnTo>
                    <a:lnTo>
                      <a:pt x="2482" y="361"/>
                    </a:lnTo>
                    <a:lnTo>
                      <a:pt x="2282" y="41"/>
                    </a:lnTo>
                    <a:lnTo>
                      <a:pt x="224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71"/>
              <p:cNvSpPr/>
              <p:nvPr/>
            </p:nvSpPr>
            <p:spPr>
              <a:xfrm flipH="1">
                <a:off x="1946911" y="1399052"/>
                <a:ext cx="169624" cy="28974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5403" extrusionOk="0">
                    <a:moveTo>
                      <a:pt x="41" y="0"/>
                    </a:moveTo>
                    <a:lnTo>
                      <a:pt x="1" y="480"/>
                    </a:lnTo>
                    <a:lnTo>
                      <a:pt x="1" y="1441"/>
                    </a:lnTo>
                    <a:lnTo>
                      <a:pt x="1" y="2001"/>
                    </a:lnTo>
                    <a:lnTo>
                      <a:pt x="81" y="2601"/>
                    </a:lnTo>
                    <a:lnTo>
                      <a:pt x="161" y="3201"/>
                    </a:lnTo>
                    <a:lnTo>
                      <a:pt x="321" y="3722"/>
                    </a:lnTo>
                    <a:lnTo>
                      <a:pt x="441" y="3962"/>
                    </a:lnTo>
                    <a:lnTo>
                      <a:pt x="561" y="4202"/>
                    </a:lnTo>
                    <a:lnTo>
                      <a:pt x="721" y="4402"/>
                    </a:lnTo>
                    <a:lnTo>
                      <a:pt x="921" y="4562"/>
                    </a:lnTo>
                    <a:lnTo>
                      <a:pt x="1281" y="4842"/>
                    </a:lnTo>
                    <a:lnTo>
                      <a:pt x="1682" y="5042"/>
                    </a:lnTo>
                    <a:lnTo>
                      <a:pt x="2042" y="5202"/>
                    </a:lnTo>
                    <a:lnTo>
                      <a:pt x="2362" y="5322"/>
                    </a:lnTo>
                    <a:lnTo>
                      <a:pt x="2722" y="5402"/>
                    </a:lnTo>
                    <a:lnTo>
                      <a:pt x="2762" y="5402"/>
                    </a:lnTo>
                    <a:lnTo>
                      <a:pt x="2922" y="5042"/>
                    </a:lnTo>
                    <a:lnTo>
                      <a:pt x="3002" y="4722"/>
                    </a:lnTo>
                    <a:lnTo>
                      <a:pt x="3122" y="4322"/>
                    </a:lnTo>
                    <a:lnTo>
                      <a:pt x="3162" y="3882"/>
                    </a:lnTo>
                    <a:lnTo>
                      <a:pt x="3162" y="3401"/>
                    </a:lnTo>
                    <a:lnTo>
                      <a:pt x="3122" y="3161"/>
                    </a:lnTo>
                    <a:lnTo>
                      <a:pt x="3082" y="2921"/>
                    </a:lnTo>
                    <a:lnTo>
                      <a:pt x="2962" y="2681"/>
                    </a:lnTo>
                    <a:lnTo>
                      <a:pt x="2842" y="2481"/>
                    </a:lnTo>
                    <a:lnTo>
                      <a:pt x="2522" y="2001"/>
                    </a:lnTo>
                    <a:lnTo>
                      <a:pt x="2122" y="1601"/>
                    </a:lnTo>
                    <a:lnTo>
                      <a:pt x="1682" y="1201"/>
                    </a:lnTo>
                    <a:lnTo>
                      <a:pt x="1241" y="800"/>
                    </a:lnTo>
                    <a:lnTo>
                      <a:pt x="441" y="280"/>
                    </a:lnTo>
                    <a:lnTo>
                      <a:pt x="4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71"/>
              <p:cNvSpPr/>
              <p:nvPr/>
            </p:nvSpPr>
            <p:spPr>
              <a:xfrm flipH="1">
                <a:off x="998402" y="1319630"/>
                <a:ext cx="1997946" cy="1313337"/>
              </a:xfrm>
              <a:custGeom>
                <a:avLst/>
                <a:gdLst/>
                <a:ahLst/>
                <a:cxnLst/>
                <a:rect l="l" t="t" r="r" b="b"/>
                <a:pathLst>
                  <a:path w="37256" h="24490" extrusionOk="0">
                    <a:moveTo>
                      <a:pt x="41" y="1"/>
                    </a:moveTo>
                    <a:lnTo>
                      <a:pt x="1" y="161"/>
                    </a:lnTo>
                    <a:lnTo>
                      <a:pt x="1281" y="441"/>
                    </a:lnTo>
                    <a:lnTo>
                      <a:pt x="2722" y="801"/>
                    </a:lnTo>
                    <a:lnTo>
                      <a:pt x="4642" y="1281"/>
                    </a:lnTo>
                    <a:lnTo>
                      <a:pt x="6883" y="2001"/>
                    </a:lnTo>
                    <a:lnTo>
                      <a:pt x="8164" y="2401"/>
                    </a:lnTo>
                    <a:lnTo>
                      <a:pt x="9484" y="2842"/>
                    </a:lnTo>
                    <a:lnTo>
                      <a:pt x="10845" y="3362"/>
                    </a:lnTo>
                    <a:lnTo>
                      <a:pt x="12285" y="3922"/>
                    </a:lnTo>
                    <a:lnTo>
                      <a:pt x="13726" y="4522"/>
                    </a:lnTo>
                    <a:lnTo>
                      <a:pt x="15247" y="5163"/>
                    </a:lnTo>
                    <a:lnTo>
                      <a:pt x="17007" y="6003"/>
                    </a:lnTo>
                    <a:lnTo>
                      <a:pt x="18688" y="6843"/>
                    </a:lnTo>
                    <a:lnTo>
                      <a:pt x="20328" y="7723"/>
                    </a:lnTo>
                    <a:lnTo>
                      <a:pt x="21889" y="8644"/>
                    </a:lnTo>
                    <a:lnTo>
                      <a:pt x="23410" y="9604"/>
                    </a:lnTo>
                    <a:lnTo>
                      <a:pt x="24850" y="10605"/>
                    </a:lnTo>
                    <a:lnTo>
                      <a:pt x="26251" y="11605"/>
                    </a:lnTo>
                    <a:lnTo>
                      <a:pt x="27571" y="12645"/>
                    </a:lnTo>
                    <a:lnTo>
                      <a:pt x="28372" y="13286"/>
                    </a:lnTo>
                    <a:lnTo>
                      <a:pt x="29132" y="13966"/>
                    </a:lnTo>
                    <a:lnTo>
                      <a:pt x="29852" y="14646"/>
                    </a:lnTo>
                    <a:lnTo>
                      <a:pt x="30572" y="15366"/>
                    </a:lnTo>
                    <a:lnTo>
                      <a:pt x="31293" y="16087"/>
                    </a:lnTo>
                    <a:lnTo>
                      <a:pt x="31933" y="16767"/>
                    </a:lnTo>
                    <a:lnTo>
                      <a:pt x="32573" y="17527"/>
                    </a:lnTo>
                    <a:lnTo>
                      <a:pt x="33173" y="18247"/>
                    </a:lnTo>
                    <a:lnTo>
                      <a:pt x="33774" y="19008"/>
                    </a:lnTo>
                    <a:lnTo>
                      <a:pt x="34334" y="19768"/>
                    </a:lnTo>
                    <a:lnTo>
                      <a:pt x="34854" y="20528"/>
                    </a:lnTo>
                    <a:lnTo>
                      <a:pt x="35374" y="21289"/>
                    </a:lnTo>
                    <a:lnTo>
                      <a:pt x="35814" y="22089"/>
                    </a:lnTo>
                    <a:lnTo>
                      <a:pt x="36295" y="22889"/>
                    </a:lnTo>
                    <a:lnTo>
                      <a:pt x="36695" y="23690"/>
                    </a:lnTo>
                    <a:lnTo>
                      <a:pt x="37095" y="24490"/>
                    </a:lnTo>
                    <a:lnTo>
                      <a:pt x="37255" y="24410"/>
                    </a:lnTo>
                    <a:lnTo>
                      <a:pt x="36855" y="23610"/>
                    </a:lnTo>
                    <a:lnTo>
                      <a:pt x="36415" y="22809"/>
                    </a:lnTo>
                    <a:lnTo>
                      <a:pt x="35975" y="22009"/>
                    </a:lnTo>
                    <a:lnTo>
                      <a:pt x="35494" y="21209"/>
                    </a:lnTo>
                    <a:lnTo>
                      <a:pt x="34974" y="20448"/>
                    </a:lnTo>
                    <a:lnTo>
                      <a:pt x="34454" y="19648"/>
                    </a:lnTo>
                    <a:lnTo>
                      <a:pt x="33894" y="18888"/>
                    </a:lnTo>
                    <a:lnTo>
                      <a:pt x="33333" y="18167"/>
                    </a:lnTo>
                    <a:lnTo>
                      <a:pt x="32693" y="17407"/>
                    </a:lnTo>
                    <a:lnTo>
                      <a:pt x="32053" y="16687"/>
                    </a:lnTo>
                    <a:lnTo>
                      <a:pt x="31413" y="15967"/>
                    </a:lnTo>
                    <a:lnTo>
                      <a:pt x="30692" y="15246"/>
                    </a:lnTo>
                    <a:lnTo>
                      <a:pt x="29972" y="14566"/>
                    </a:lnTo>
                    <a:lnTo>
                      <a:pt x="29252" y="13846"/>
                    </a:lnTo>
                    <a:lnTo>
                      <a:pt x="28452" y="13166"/>
                    </a:lnTo>
                    <a:lnTo>
                      <a:pt x="27651" y="12525"/>
                    </a:lnTo>
                    <a:lnTo>
                      <a:pt x="26331" y="11485"/>
                    </a:lnTo>
                    <a:lnTo>
                      <a:pt x="24930" y="10445"/>
                    </a:lnTo>
                    <a:lnTo>
                      <a:pt x="23490" y="9484"/>
                    </a:lnTo>
                    <a:lnTo>
                      <a:pt x="21969" y="8524"/>
                    </a:lnTo>
                    <a:lnTo>
                      <a:pt x="20409" y="7603"/>
                    </a:lnTo>
                    <a:lnTo>
                      <a:pt x="18768" y="6683"/>
                    </a:lnTo>
                    <a:lnTo>
                      <a:pt x="17047" y="5843"/>
                    </a:lnTo>
                    <a:lnTo>
                      <a:pt x="15287" y="5002"/>
                    </a:lnTo>
                    <a:lnTo>
                      <a:pt x="13806" y="4362"/>
                    </a:lnTo>
                    <a:lnTo>
                      <a:pt x="12325" y="3762"/>
                    </a:lnTo>
                    <a:lnTo>
                      <a:pt x="10885" y="3202"/>
                    </a:lnTo>
                    <a:lnTo>
                      <a:pt x="9524" y="2682"/>
                    </a:lnTo>
                    <a:lnTo>
                      <a:pt x="8204" y="2241"/>
                    </a:lnTo>
                    <a:lnTo>
                      <a:pt x="6923" y="1841"/>
                    </a:lnTo>
                    <a:lnTo>
                      <a:pt x="4682" y="1121"/>
                    </a:lnTo>
                    <a:lnTo>
                      <a:pt x="2762" y="641"/>
                    </a:lnTo>
                    <a:lnTo>
                      <a:pt x="1321" y="28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5" name="Google Shape;1625;p71"/>
            <p:cNvGrpSpPr/>
            <p:nvPr/>
          </p:nvGrpSpPr>
          <p:grpSpPr>
            <a:xfrm>
              <a:off x="-1028750" y="1367077"/>
              <a:ext cx="3713619" cy="4342227"/>
              <a:chOff x="-1276385" y="1714517"/>
              <a:chExt cx="3416392" cy="3994689"/>
            </a:xfrm>
          </p:grpSpPr>
          <p:sp>
            <p:nvSpPr>
              <p:cNvPr id="1626" name="Google Shape;1626;p71"/>
              <p:cNvSpPr/>
              <p:nvPr/>
            </p:nvSpPr>
            <p:spPr>
              <a:xfrm flipH="1">
                <a:off x="-671253" y="1714517"/>
                <a:ext cx="429235" cy="538688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0045" extrusionOk="0">
                    <a:moveTo>
                      <a:pt x="2922" y="0"/>
                    </a:moveTo>
                    <a:lnTo>
                      <a:pt x="2681" y="80"/>
                    </a:lnTo>
                    <a:lnTo>
                      <a:pt x="2441" y="200"/>
                    </a:lnTo>
                    <a:lnTo>
                      <a:pt x="2001" y="520"/>
                    </a:lnTo>
                    <a:lnTo>
                      <a:pt x="1601" y="921"/>
                    </a:lnTo>
                    <a:lnTo>
                      <a:pt x="1281" y="1361"/>
                    </a:lnTo>
                    <a:lnTo>
                      <a:pt x="1001" y="1841"/>
                    </a:lnTo>
                    <a:lnTo>
                      <a:pt x="761" y="2321"/>
                    </a:lnTo>
                    <a:lnTo>
                      <a:pt x="561" y="2801"/>
                    </a:lnTo>
                    <a:lnTo>
                      <a:pt x="401" y="3322"/>
                    </a:lnTo>
                    <a:lnTo>
                      <a:pt x="281" y="3802"/>
                    </a:lnTo>
                    <a:lnTo>
                      <a:pt x="120" y="4722"/>
                    </a:lnTo>
                    <a:lnTo>
                      <a:pt x="40" y="5482"/>
                    </a:lnTo>
                    <a:lnTo>
                      <a:pt x="0" y="6163"/>
                    </a:lnTo>
                    <a:lnTo>
                      <a:pt x="881" y="8483"/>
                    </a:lnTo>
                    <a:lnTo>
                      <a:pt x="1041" y="8604"/>
                    </a:lnTo>
                    <a:lnTo>
                      <a:pt x="1401" y="8924"/>
                    </a:lnTo>
                    <a:lnTo>
                      <a:pt x="2041" y="9284"/>
                    </a:lnTo>
                    <a:lnTo>
                      <a:pt x="2401" y="9484"/>
                    </a:lnTo>
                    <a:lnTo>
                      <a:pt x="2802" y="9684"/>
                    </a:lnTo>
                    <a:lnTo>
                      <a:pt x="3282" y="9844"/>
                    </a:lnTo>
                    <a:lnTo>
                      <a:pt x="3762" y="9964"/>
                    </a:lnTo>
                    <a:lnTo>
                      <a:pt x="4242" y="10004"/>
                    </a:lnTo>
                    <a:lnTo>
                      <a:pt x="4802" y="10044"/>
                    </a:lnTo>
                    <a:lnTo>
                      <a:pt x="5322" y="9964"/>
                    </a:lnTo>
                    <a:lnTo>
                      <a:pt x="5923" y="9844"/>
                    </a:lnTo>
                    <a:lnTo>
                      <a:pt x="6483" y="9604"/>
                    </a:lnTo>
                    <a:lnTo>
                      <a:pt x="6763" y="9444"/>
                    </a:lnTo>
                    <a:lnTo>
                      <a:pt x="7043" y="9244"/>
                    </a:lnTo>
                    <a:lnTo>
                      <a:pt x="7323" y="9044"/>
                    </a:lnTo>
                    <a:lnTo>
                      <a:pt x="7523" y="8804"/>
                    </a:lnTo>
                    <a:lnTo>
                      <a:pt x="7723" y="8524"/>
                    </a:lnTo>
                    <a:lnTo>
                      <a:pt x="7843" y="8203"/>
                    </a:lnTo>
                    <a:lnTo>
                      <a:pt x="7923" y="7843"/>
                    </a:lnTo>
                    <a:lnTo>
                      <a:pt x="8004" y="7483"/>
                    </a:lnTo>
                    <a:lnTo>
                      <a:pt x="8004" y="7123"/>
                    </a:lnTo>
                    <a:lnTo>
                      <a:pt x="8004" y="6723"/>
                    </a:lnTo>
                    <a:lnTo>
                      <a:pt x="7923" y="6323"/>
                    </a:lnTo>
                    <a:lnTo>
                      <a:pt x="7843" y="5883"/>
                    </a:lnTo>
                    <a:lnTo>
                      <a:pt x="7763" y="5482"/>
                    </a:lnTo>
                    <a:lnTo>
                      <a:pt x="7603" y="5042"/>
                    </a:lnTo>
                    <a:lnTo>
                      <a:pt x="7283" y="4162"/>
                    </a:lnTo>
                    <a:lnTo>
                      <a:pt x="6843" y="3322"/>
                    </a:lnTo>
                    <a:lnTo>
                      <a:pt x="6363" y="2521"/>
                    </a:lnTo>
                    <a:lnTo>
                      <a:pt x="5803" y="1801"/>
                    </a:lnTo>
                    <a:lnTo>
                      <a:pt x="5242" y="1161"/>
                    </a:lnTo>
                    <a:lnTo>
                      <a:pt x="4922" y="881"/>
                    </a:lnTo>
                    <a:lnTo>
                      <a:pt x="4642" y="641"/>
                    </a:lnTo>
                    <a:lnTo>
                      <a:pt x="4362" y="400"/>
                    </a:lnTo>
                    <a:lnTo>
                      <a:pt x="4042" y="240"/>
                    </a:lnTo>
                    <a:lnTo>
                      <a:pt x="3762" y="120"/>
                    </a:lnTo>
                    <a:lnTo>
                      <a:pt x="3482" y="40"/>
                    </a:lnTo>
                    <a:lnTo>
                      <a:pt x="32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71"/>
              <p:cNvSpPr/>
              <p:nvPr/>
            </p:nvSpPr>
            <p:spPr>
              <a:xfrm flipH="1">
                <a:off x="-259233" y="1914065"/>
                <a:ext cx="1068742" cy="1712487"/>
              </a:xfrm>
              <a:custGeom>
                <a:avLst/>
                <a:gdLst/>
                <a:ahLst/>
                <a:cxnLst/>
                <a:rect l="l" t="t" r="r" b="b"/>
                <a:pathLst>
                  <a:path w="19929" h="31933" extrusionOk="0">
                    <a:moveTo>
                      <a:pt x="10245" y="1"/>
                    </a:moveTo>
                    <a:lnTo>
                      <a:pt x="9805" y="41"/>
                    </a:lnTo>
                    <a:lnTo>
                      <a:pt x="9284" y="81"/>
                    </a:lnTo>
                    <a:lnTo>
                      <a:pt x="8724" y="161"/>
                    </a:lnTo>
                    <a:lnTo>
                      <a:pt x="8124" y="281"/>
                    </a:lnTo>
                    <a:lnTo>
                      <a:pt x="7524" y="481"/>
                    </a:lnTo>
                    <a:lnTo>
                      <a:pt x="6884" y="721"/>
                    </a:lnTo>
                    <a:lnTo>
                      <a:pt x="6283" y="1081"/>
                    </a:lnTo>
                    <a:lnTo>
                      <a:pt x="5683" y="1481"/>
                    </a:lnTo>
                    <a:lnTo>
                      <a:pt x="5403" y="1721"/>
                    </a:lnTo>
                    <a:lnTo>
                      <a:pt x="5163" y="1961"/>
                    </a:lnTo>
                    <a:lnTo>
                      <a:pt x="4883" y="2242"/>
                    </a:lnTo>
                    <a:lnTo>
                      <a:pt x="4643" y="2562"/>
                    </a:lnTo>
                    <a:lnTo>
                      <a:pt x="4403" y="2922"/>
                    </a:lnTo>
                    <a:lnTo>
                      <a:pt x="4203" y="3282"/>
                    </a:lnTo>
                    <a:lnTo>
                      <a:pt x="4002" y="3682"/>
                    </a:lnTo>
                    <a:lnTo>
                      <a:pt x="3842" y="4082"/>
                    </a:lnTo>
                    <a:lnTo>
                      <a:pt x="3682" y="4522"/>
                    </a:lnTo>
                    <a:lnTo>
                      <a:pt x="3562" y="4963"/>
                    </a:lnTo>
                    <a:lnTo>
                      <a:pt x="3482" y="5363"/>
                    </a:lnTo>
                    <a:lnTo>
                      <a:pt x="3442" y="5723"/>
                    </a:lnTo>
                    <a:lnTo>
                      <a:pt x="3402" y="6123"/>
                    </a:lnTo>
                    <a:lnTo>
                      <a:pt x="3442" y="6483"/>
                    </a:lnTo>
                    <a:lnTo>
                      <a:pt x="3522" y="7163"/>
                    </a:lnTo>
                    <a:lnTo>
                      <a:pt x="3682" y="7764"/>
                    </a:lnTo>
                    <a:lnTo>
                      <a:pt x="3882" y="8364"/>
                    </a:lnTo>
                    <a:lnTo>
                      <a:pt x="4162" y="8964"/>
                    </a:lnTo>
                    <a:lnTo>
                      <a:pt x="4443" y="9484"/>
                    </a:lnTo>
                    <a:lnTo>
                      <a:pt x="5083" y="10525"/>
                    </a:lnTo>
                    <a:lnTo>
                      <a:pt x="5403" y="11045"/>
                    </a:lnTo>
                    <a:lnTo>
                      <a:pt x="5643" y="11565"/>
                    </a:lnTo>
                    <a:lnTo>
                      <a:pt x="5883" y="12085"/>
                    </a:lnTo>
                    <a:lnTo>
                      <a:pt x="6003" y="12605"/>
                    </a:lnTo>
                    <a:lnTo>
                      <a:pt x="6083" y="13166"/>
                    </a:lnTo>
                    <a:lnTo>
                      <a:pt x="6083" y="13446"/>
                    </a:lnTo>
                    <a:lnTo>
                      <a:pt x="6043" y="13726"/>
                    </a:lnTo>
                    <a:lnTo>
                      <a:pt x="5963" y="14046"/>
                    </a:lnTo>
                    <a:lnTo>
                      <a:pt x="5883" y="14326"/>
                    </a:lnTo>
                    <a:lnTo>
                      <a:pt x="5723" y="14646"/>
                    </a:lnTo>
                    <a:lnTo>
                      <a:pt x="5523" y="14926"/>
                    </a:lnTo>
                    <a:lnTo>
                      <a:pt x="5083" y="15527"/>
                    </a:lnTo>
                    <a:lnTo>
                      <a:pt x="4563" y="16167"/>
                    </a:lnTo>
                    <a:lnTo>
                      <a:pt x="3322" y="17527"/>
                    </a:lnTo>
                    <a:lnTo>
                      <a:pt x="2642" y="18248"/>
                    </a:lnTo>
                    <a:lnTo>
                      <a:pt x="2002" y="18968"/>
                    </a:lnTo>
                    <a:lnTo>
                      <a:pt x="1401" y="19768"/>
                    </a:lnTo>
                    <a:lnTo>
                      <a:pt x="1161" y="20208"/>
                    </a:lnTo>
                    <a:lnTo>
                      <a:pt x="881" y="20649"/>
                    </a:lnTo>
                    <a:lnTo>
                      <a:pt x="681" y="21089"/>
                    </a:lnTo>
                    <a:lnTo>
                      <a:pt x="481" y="21529"/>
                    </a:lnTo>
                    <a:lnTo>
                      <a:pt x="281" y="22009"/>
                    </a:lnTo>
                    <a:lnTo>
                      <a:pt x="161" y="22529"/>
                    </a:lnTo>
                    <a:lnTo>
                      <a:pt x="81" y="23009"/>
                    </a:lnTo>
                    <a:lnTo>
                      <a:pt x="1" y="23570"/>
                    </a:lnTo>
                    <a:lnTo>
                      <a:pt x="1" y="24090"/>
                    </a:lnTo>
                    <a:lnTo>
                      <a:pt x="41" y="24650"/>
                    </a:lnTo>
                    <a:lnTo>
                      <a:pt x="121" y="25250"/>
                    </a:lnTo>
                    <a:lnTo>
                      <a:pt x="281" y="25851"/>
                    </a:lnTo>
                    <a:lnTo>
                      <a:pt x="481" y="26491"/>
                    </a:lnTo>
                    <a:lnTo>
                      <a:pt x="721" y="27131"/>
                    </a:lnTo>
                    <a:lnTo>
                      <a:pt x="1081" y="27771"/>
                    </a:lnTo>
                    <a:lnTo>
                      <a:pt x="1481" y="28371"/>
                    </a:lnTo>
                    <a:lnTo>
                      <a:pt x="1922" y="28932"/>
                    </a:lnTo>
                    <a:lnTo>
                      <a:pt x="2402" y="29412"/>
                    </a:lnTo>
                    <a:lnTo>
                      <a:pt x="2962" y="29892"/>
                    </a:lnTo>
                    <a:lnTo>
                      <a:pt x="3562" y="30332"/>
                    </a:lnTo>
                    <a:lnTo>
                      <a:pt x="4203" y="30692"/>
                    </a:lnTo>
                    <a:lnTo>
                      <a:pt x="4883" y="31012"/>
                    </a:lnTo>
                    <a:lnTo>
                      <a:pt x="5603" y="31293"/>
                    </a:lnTo>
                    <a:lnTo>
                      <a:pt x="6323" y="31533"/>
                    </a:lnTo>
                    <a:lnTo>
                      <a:pt x="7084" y="31693"/>
                    </a:lnTo>
                    <a:lnTo>
                      <a:pt x="7844" y="31853"/>
                    </a:lnTo>
                    <a:lnTo>
                      <a:pt x="8644" y="31933"/>
                    </a:lnTo>
                    <a:lnTo>
                      <a:pt x="10205" y="31933"/>
                    </a:lnTo>
                    <a:lnTo>
                      <a:pt x="11005" y="31853"/>
                    </a:lnTo>
                    <a:lnTo>
                      <a:pt x="11805" y="31733"/>
                    </a:lnTo>
                    <a:lnTo>
                      <a:pt x="12566" y="31533"/>
                    </a:lnTo>
                    <a:lnTo>
                      <a:pt x="13326" y="31293"/>
                    </a:lnTo>
                    <a:lnTo>
                      <a:pt x="14086" y="30972"/>
                    </a:lnTo>
                    <a:lnTo>
                      <a:pt x="14807" y="30652"/>
                    </a:lnTo>
                    <a:lnTo>
                      <a:pt x="15487" y="30212"/>
                    </a:lnTo>
                    <a:lnTo>
                      <a:pt x="16127" y="29732"/>
                    </a:lnTo>
                    <a:lnTo>
                      <a:pt x="16767" y="29212"/>
                    </a:lnTo>
                    <a:lnTo>
                      <a:pt x="17328" y="28612"/>
                    </a:lnTo>
                    <a:lnTo>
                      <a:pt x="17848" y="27971"/>
                    </a:lnTo>
                    <a:lnTo>
                      <a:pt x="18328" y="27251"/>
                    </a:lnTo>
                    <a:lnTo>
                      <a:pt x="18768" y="26451"/>
                    </a:lnTo>
                    <a:lnTo>
                      <a:pt x="19128" y="25610"/>
                    </a:lnTo>
                    <a:lnTo>
                      <a:pt x="19448" y="24730"/>
                    </a:lnTo>
                    <a:lnTo>
                      <a:pt x="19648" y="23730"/>
                    </a:lnTo>
                    <a:lnTo>
                      <a:pt x="19809" y="22689"/>
                    </a:lnTo>
                    <a:lnTo>
                      <a:pt x="19889" y="21609"/>
                    </a:lnTo>
                    <a:lnTo>
                      <a:pt x="19929" y="20569"/>
                    </a:lnTo>
                    <a:lnTo>
                      <a:pt x="19889" y="19488"/>
                    </a:lnTo>
                    <a:lnTo>
                      <a:pt x="19809" y="18448"/>
                    </a:lnTo>
                    <a:lnTo>
                      <a:pt x="19688" y="17367"/>
                    </a:lnTo>
                    <a:lnTo>
                      <a:pt x="19488" y="16327"/>
                    </a:lnTo>
                    <a:lnTo>
                      <a:pt x="19248" y="15327"/>
                    </a:lnTo>
                    <a:lnTo>
                      <a:pt x="19008" y="14326"/>
                    </a:lnTo>
                    <a:lnTo>
                      <a:pt x="18688" y="13326"/>
                    </a:lnTo>
                    <a:lnTo>
                      <a:pt x="18368" y="12365"/>
                    </a:lnTo>
                    <a:lnTo>
                      <a:pt x="18008" y="11405"/>
                    </a:lnTo>
                    <a:lnTo>
                      <a:pt x="17608" y="10485"/>
                    </a:lnTo>
                    <a:lnTo>
                      <a:pt x="17248" y="9604"/>
                    </a:lnTo>
                    <a:lnTo>
                      <a:pt x="16807" y="8724"/>
                    </a:lnTo>
                    <a:lnTo>
                      <a:pt x="15967" y="7083"/>
                    </a:lnTo>
                    <a:lnTo>
                      <a:pt x="15087" y="5563"/>
                    </a:lnTo>
                    <a:lnTo>
                      <a:pt x="14206" y="4202"/>
                    </a:lnTo>
                    <a:lnTo>
                      <a:pt x="13406" y="3002"/>
                    </a:lnTo>
                    <a:lnTo>
                      <a:pt x="12686" y="1961"/>
                    </a:lnTo>
                    <a:lnTo>
                      <a:pt x="12046" y="1161"/>
                    </a:lnTo>
                    <a:lnTo>
                      <a:pt x="11565" y="561"/>
                    </a:lnTo>
                    <a:lnTo>
                      <a:pt x="11165" y="41"/>
                    </a:lnTo>
                    <a:lnTo>
                      <a:pt x="10885" y="41"/>
                    </a:lnTo>
                    <a:lnTo>
                      <a:pt x="10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71"/>
              <p:cNvSpPr/>
              <p:nvPr/>
            </p:nvSpPr>
            <p:spPr>
              <a:xfrm flipH="1">
                <a:off x="-321494" y="2703783"/>
                <a:ext cx="686754" cy="828384"/>
              </a:xfrm>
              <a:custGeom>
                <a:avLst/>
                <a:gdLst/>
                <a:ahLst/>
                <a:cxnLst/>
                <a:rect l="l" t="t" r="r" b="b"/>
                <a:pathLst>
                  <a:path w="12806" h="15447" extrusionOk="0">
                    <a:moveTo>
                      <a:pt x="8243" y="0"/>
                    </a:moveTo>
                    <a:lnTo>
                      <a:pt x="0" y="3602"/>
                    </a:lnTo>
                    <a:lnTo>
                      <a:pt x="120" y="3922"/>
                    </a:lnTo>
                    <a:lnTo>
                      <a:pt x="440" y="4682"/>
                    </a:lnTo>
                    <a:lnTo>
                      <a:pt x="840" y="5883"/>
                    </a:lnTo>
                    <a:lnTo>
                      <a:pt x="1081" y="6603"/>
                    </a:lnTo>
                    <a:lnTo>
                      <a:pt x="1281" y="7363"/>
                    </a:lnTo>
                    <a:lnTo>
                      <a:pt x="1481" y="8203"/>
                    </a:lnTo>
                    <a:lnTo>
                      <a:pt x="1641" y="9084"/>
                    </a:lnTo>
                    <a:lnTo>
                      <a:pt x="1761" y="9964"/>
                    </a:lnTo>
                    <a:lnTo>
                      <a:pt x="1841" y="10844"/>
                    </a:lnTo>
                    <a:lnTo>
                      <a:pt x="1881" y="11725"/>
                    </a:lnTo>
                    <a:lnTo>
                      <a:pt x="1841" y="12605"/>
                    </a:lnTo>
                    <a:lnTo>
                      <a:pt x="1681" y="13445"/>
                    </a:lnTo>
                    <a:lnTo>
                      <a:pt x="1601" y="13846"/>
                    </a:lnTo>
                    <a:lnTo>
                      <a:pt x="1481" y="14246"/>
                    </a:lnTo>
                    <a:lnTo>
                      <a:pt x="1401" y="14606"/>
                    </a:lnTo>
                    <a:lnTo>
                      <a:pt x="1361" y="14886"/>
                    </a:lnTo>
                    <a:lnTo>
                      <a:pt x="1441" y="15126"/>
                    </a:lnTo>
                    <a:lnTo>
                      <a:pt x="1561" y="15286"/>
                    </a:lnTo>
                    <a:lnTo>
                      <a:pt x="1761" y="15406"/>
                    </a:lnTo>
                    <a:lnTo>
                      <a:pt x="2001" y="15446"/>
                    </a:lnTo>
                    <a:lnTo>
                      <a:pt x="2281" y="15446"/>
                    </a:lnTo>
                    <a:lnTo>
                      <a:pt x="2641" y="15406"/>
                    </a:lnTo>
                    <a:lnTo>
                      <a:pt x="3041" y="15326"/>
                    </a:lnTo>
                    <a:lnTo>
                      <a:pt x="3481" y="15206"/>
                    </a:lnTo>
                    <a:lnTo>
                      <a:pt x="4442" y="14886"/>
                    </a:lnTo>
                    <a:lnTo>
                      <a:pt x="5482" y="14446"/>
                    </a:lnTo>
                    <a:lnTo>
                      <a:pt x="6603" y="13886"/>
                    </a:lnTo>
                    <a:lnTo>
                      <a:pt x="7723" y="13325"/>
                    </a:lnTo>
                    <a:lnTo>
                      <a:pt x="8843" y="12725"/>
                    </a:lnTo>
                    <a:lnTo>
                      <a:pt x="10844" y="11605"/>
                    </a:lnTo>
                    <a:lnTo>
                      <a:pt x="12245" y="10764"/>
                    </a:lnTo>
                    <a:lnTo>
                      <a:pt x="12805" y="10404"/>
                    </a:lnTo>
                    <a:lnTo>
                      <a:pt x="8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71"/>
              <p:cNvSpPr/>
              <p:nvPr/>
            </p:nvSpPr>
            <p:spPr>
              <a:xfrm flipH="1">
                <a:off x="-366541" y="1993487"/>
                <a:ext cx="1100919" cy="1019352"/>
              </a:xfrm>
              <a:custGeom>
                <a:avLst/>
                <a:gdLst/>
                <a:ahLst/>
                <a:cxnLst/>
                <a:rect l="l" t="t" r="r" b="b"/>
                <a:pathLst>
                  <a:path w="20529" h="19008" extrusionOk="0">
                    <a:moveTo>
                      <a:pt x="11125" y="0"/>
                    </a:moveTo>
                    <a:lnTo>
                      <a:pt x="10645" y="40"/>
                    </a:lnTo>
                    <a:lnTo>
                      <a:pt x="10124" y="120"/>
                    </a:lnTo>
                    <a:lnTo>
                      <a:pt x="9644" y="200"/>
                    </a:lnTo>
                    <a:lnTo>
                      <a:pt x="9164" y="320"/>
                    </a:lnTo>
                    <a:lnTo>
                      <a:pt x="8684" y="440"/>
                    </a:lnTo>
                    <a:lnTo>
                      <a:pt x="8204" y="640"/>
                    </a:lnTo>
                    <a:lnTo>
                      <a:pt x="7763" y="841"/>
                    </a:lnTo>
                    <a:lnTo>
                      <a:pt x="7283" y="1121"/>
                    </a:lnTo>
                    <a:lnTo>
                      <a:pt x="6843" y="1441"/>
                    </a:lnTo>
                    <a:lnTo>
                      <a:pt x="6403" y="1761"/>
                    </a:lnTo>
                    <a:lnTo>
                      <a:pt x="6003" y="2161"/>
                    </a:lnTo>
                    <a:lnTo>
                      <a:pt x="5603" y="2601"/>
                    </a:lnTo>
                    <a:lnTo>
                      <a:pt x="4962" y="3442"/>
                    </a:lnTo>
                    <a:lnTo>
                      <a:pt x="4442" y="4202"/>
                    </a:lnTo>
                    <a:lnTo>
                      <a:pt x="4002" y="4922"/>
                    </a:lnTo>
                    <a:lnTo>
                      <a:pt x="3642" y="5522"/>
                    </a:lnTo>
                    <a:lnTo>
                      <a:pt x="3362" y="6123"/>
                    </a:lnTo>
                    <a:lnTo>
                      <a:pt x="3122" y="6643"/>
                    </a:lnTo>
                    <a:lnTo>
                      <a:pt x="2802" y="7483"/>
                    </a:lnTo>
                    <a:lnTo>
                      <a:pt x="2601" y="8163"/>
                    </a:lnTo>
                    <a:lnTo>
                      <a:pt x="2401" y="8684"/>
                    </a:lnTo>
                    <a:lnTo>
                      <a:pt x="2281" y="8884"/>
                    </a:lnTo>
                    <a:lnTo>
                      <a:pt x="2161" y="9044"/>
                    </a:lnTo>
                    <a:lnTo>
                      <a:pt x="1961" y="9164"/>
                    </a:lnTo>
                    <a:lnTo>
                      <a:pt x="1761" y="9244"/>
                    </a:lnTo>
                    <a:lnTo>
                      <a:pt x="841" y="9604"/>
                    </a:lnTo>
                    <a:lnTo>
                      <a:pt x="521" y="9764"/>
                    </a:lnTo>
                    <a:lnTo>
                      <a:pt x="241" y="9924"/>
                    </a:lnTo>
                    <a:lnTo>
                      <a:pt x="80" y="10084"/>
                    </a:lnTo>
                    <a:lnTo>
                      <a:pt x="0" y="10244"/>
                    </a:lnTo>
                    <a:lnTo>
                      <a:pt x="0" y="10324"/>
                    </a:lnTo>
                    <a:lnTo>
                      <a:pt x="0" y="10404"/>
                    </a:lnTo>
                    <a:lnTo>
                      <a:pt x="120" y="10564"/>
                    </a:lnTo>
                    <a:lnTo>
                      <a:pt x="521" y="10884"/>
                    </a:lnTo>
                    <a:lnTo>
                      <a:pt x="881" y="11124"/>
                    </a:lnTo>
                    <a:lnTo>
                      <a:pt x="1281" y="11285"/>
                    </a:lnTo>
                    <a:lnTo>
                      <a:pt x="1041" y="12285"/>
                    </a:lnTo>
                    <a:lnTo>
                      <a:pt x="881" y="13325"/>
                    </a:lnTo>
                    <a:lnTo>
                      <a:pt x="681" y="14526"/>
                    </a:lnTo>
                    <a:lnTo>
                      <a:pt x="641" y="15166"/>
                    </a:lnTo>
                    <a:lnTo>
                      <a:pt x="601" y="15806"/>
                    </a:lnTo>
                    <a:lnTo>
                      <a:pt x="601" y="16406"/>
                    </a:lnTo>
                    <a:lnTo>
                      <a:pt x="641" y="16967"/>
                    </a:lnTo>
                    <a:lnTo>
                      <a:pt x="721" y="17487"/>
                    </a:lnTo>
                    <a:lnTo>
                      <a:pt x="841" y="17927"/>
                    </a:lnTo>
                    <a:lnTo>
                      <a:pt x="921" y="18127"/>
                    </a:lnTo>
                    <a:lnTo>
                      <a:pt x="1041" y="18287"/>
                    </a:lnTo>
                    <a:lnTo>
                      <a:pt x="1161" y="18407"/>
                    </a:lnTo>
                    <a:lnTo>
                      <a:pt x="1281" y="18527"/>
                    </a:lnTo>
                    <a:lnTo>
                      <a:pt x="1641" y="18687"/>
                    </a:lnTo>
                    <a:lnTo>
                      <a:pt x="2081" y="18807"/>
                    </a:lnTo>
                    <a:lnTo>
                      <a:pt x="2601" y="18887"/>
                    </a:lnTo>
                    <a:lnTo>
                      <a:pt x="3202" y="18967"/>
                    </a:lnTo>
                    <a:lnTo>
                      <a:pt x="3842" y="19007"/>
                    </a:lnTo>
                    <a:lnTo>
                      <a:pt x="4562" y="19007"/>
                    </a:lnTo>
                    <a:lnTo>
                      <a:pt x="6043" y="18967"/>
                    </a:lnTo>
                    <a:lnTo>
                      <a:pt x="7563" y="18847"/>
                    </a:lnTo>
                    <a:lnTo>
                      <a:pt x="9044" y="18647"/>
                    </a:lnTo>
                    <a:lnTo>
                      <a:pt x="10364" y="18407"/>
                    </a:lnTo>
                    <a:lnTo>
                      <a:pt x="10925" y="18287"/>
                    </a:lnTo>
                    <a:lnTo>
                      <a:pt x="11365" y="18127"/>
                    </a:lnTo>
                    <a:lnTo>
                      <a:pt x="15526" y="16767"/>
                    </a:lnTo>
                    <a:lnTo>
                      <a:pt x="16687" y="12725"/>
                    </a:lnTo>
                    <a:lnTo>
                      <a:pt x="16767" y="12725"/>
                    </a:lnTo>
                    <a:lnTo>
                      <a:pt x="17047" y="12645"/>
                    </a:lnTo>
                    <a:lnTo>
                      <a:pt x="17487" y="12525"/>
                    </a:lnTo>
                    <a:lnTo>
                      <a:pt x="17967" y="12245"/>
                    </a:lnTo>
                    <a:lnTo>
                      <a:pt x="18247" y="12085"/>
                    </a:lnTo>
                    <a:lnTo>
                      <a:pt x="18568" y="11845"/>
                    </a:lnTo>
                    <a:lnTo>
                      <a:pt x="18848" y="11565"/>
                    </a:lnTo>
                    <a:lnTo>
                      <a:pt x="19128" y="11285"/>
                    </a:lnTo>
                    <a:lnTo>
                      <a:pt x="19408" y="10884"/>
                    </a:lnTo>
                    <a:lnTo>
                      <a:pt x="19688" y="10484"/>
                    </a:lnTo>
                    <a:lnTo>
                      <a:pt x="19928" y="10004"/>
                    </a:lnTo>
                    <a:lnTo>
                      <a:pt x="20168" y="9444"/>
                    </a:lnTo>
                    <a:lnTo>
                      <a:pt x="20328" y="8884"/>
                    </a:lnTo>
                    <a:lnTo>
                      <a:pt x="20448" y="8283"/>
                    </a:lnTo>
                    <a:lnTo>
                      <a:pt x="20528" y="7683"/>
                    </a:lnTo>
                    <a:lnTo>
                      <a:pt x="20528" y="7083"/>
                    </a:lnTo>
                    <a:lnTo>
                      <a:pt x="20488" y="6483"/>
                    </a:lnTo>
                    <a:lnTo>
                      <a:pt x="20368" y="5882"/>
                    </a:lnTo>
                    <a:lnTo>
                      <a:pt x="20248" y="5282"/>
                    </a:lnTo>
                    <a:lnTo>
                      <a:pt x="20048" y="4722"/>
                    </a:lnTo>
                    <a:lnTo>
                      <a:pt x="19808" y="4162"/>
                    </a:lnTo>
                    <a:lnTo>
                      <a:pt x="19528" y="3642"/>
                    </a:lnTo>
                    <a:lnTo>
                      <a:pt x="19248" y="3161"/>
                    </a:lnTo>
                    <a:lnTo>
                      <a:pt x="18888" y="2721"/>
                    </a:lnTo>
                    <a:lnTo>
                      <a:pt x="18528" y="2321"/>
                    </a:lnTo>
                    <a:lnTo>
                      <a:pt x="18127" y="1961"/>
                    </a:lnTo>
                    <a:lnTo>
                      <a:pt x="17687" y="1641"/>
                    </a:lnTo>
                    <a:lnTo>
                      <a:pt x="17247" y="1361"/>
                    </a:lnTo>
                    <a:lnTo>
                      <a:pt x="16927" y="1201"/>
                    </a:lnTo>
                    <a:lnTo>
                      <a:pt x="16007" y="841"/>
                    </a:lnTo>
                    <a:lnTo>
                      <a:pt x="15406" y="640"/>
                    </a:lnTo>
                    <a:lnTo>
                      <a:pt x="14686" y="440"/>
                    </a:lnTo>
                    <a:lnTo>
                      <a:pt x="13846" y="240"/>
                    </a:lnTo>
                    <a:lnTo>
                      <a:pt x="13005" y="120"/>
                    </a:lnTo>
                    <a:lnTo>
                      <a:pt x="12085" y="40"/>
                    </a:lnTo>
                    <a:lnTo>
                      <a:pt x="11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71"/>
              <p:cNvSpPr/>
              <p:nvPr/>
            </p:nvSpPr>
            <p:spPr>
              <a:xfrm flipH="1">
                <a:off x="-1276385" y="3150125"/>
                <a:ext cx="2581574" cy="2096621"/>
              </a:xfrm>
              <a:custGeom>
                <a:avLst/>
                <a:gdLst/>
                <a:ahLst/>
                <a:cxnLst/>
                <a:rect l="l" t="t" r="r" b="b"/>
                <a:pathLst>
                  <a:path w="48139" h="39096" extrusionOk="0">
                    <a:moveTo>
                      <a:pt x="32693" y="0"/>
                    </a:moveTo>
                    <a:lnTo>
                      <a:pt x="29372" y="120"/>
                    </a:lnTo>
                    <a:lnTo>
                      <a:pt x="27851" y="601"/>
                    </a:lnTo>
                    <a:lnTo>
                      <a:pt x="24450" y="1721"/>
                    </a:lnTo>
                    <a:lnTo>
                      <a:pt x="22529" y="2361"/>
                    </a:lnTo>
                    <a:lnTo>
                      <a:pt x="20808" y="3002"/>
                    </a:lnTo>
                    <a:lnTo>
                      <a:pt x="19448" y="3522"/>
                    </a:lnTo>
                    <a:lnTo>
                      <a:pt x="18968" y="3722"/>
                    </a:lnTo>
                    <a:lnTo>
                      <a:pt x="18648" y="3882"/>
                    </a:lnTo>
                    <a:lnTo>
                      <a:pt x="18447" y="4042"/>
                    </a:lnTo>
                    <a:lnTo>
                      <a:pt x="18287" y="4282"/>
                    </a:lnTo>
                    <a:lnTo>
                      <a:pt x="18127" y="4602"/>
                    </a:lnTo>
                    <a:lnTo>
                      <a:pt x="17967" y="4922"/>
                    </a:lnTo>
                    <a:lnTo>
                      <a:pt x="17887" y="5322"/>
                    </a:lnTo>
                    <a:lnTo>
                      <a:pt x="17767" y="5723"/>
                    </a:lnTo>
                    <a:lnTo>
                      <a:pt x="17647" y="6523"/>
                    </a:lnTo>
                    <a:lnTo>
                      <a:pt x="17567" y="7323"/>
                    </a:lnTo>
                    <a:lnTo>
                      <a:pt x="17527" y="8003"/>
                    </a:lnTo>
                    <a:lnTo>
                      <a:pt x="17487" y="8644"/>
                    </a:lnTo>
                    <a:lnTo>
                      <a:pt x="15646" y="9284"/>
                    </a:lnTo>
                    <a:lnTo>
                      <a:pt x="13726" y="9964"/>
                    </a:lnTo>
                    <a:lnTo>
                      <a:pt x="11445" y="10845"/>
                    </a:lnTo>
                    <a:lnTo>
                      <a:pt x="10284" y="11325"/>
                    </a:lnTo>
                    <a:lnTo>
                      <a:pt x="9124" y="11845"/>
                    </a:lnTo>
                    <a:lnTo>
                      <a:pt x="8003" y="12325"/>
                    </a:lnTo>
                    <a:lnTo>
                      <a:pt x="6963" y="12845"/>
                    </a:lnTo>
                    <a:lnTo>
                      <a:pt x="6003" y="13406"/>
                    </a:lnTo>
                    <a:lnTo>
                      <a:pt x="5242" y="13886"/>
                    </a:lnTo>
                    <a:lnTo>
                      <a:pt x="4882" y="14166"/>
                    </a:lnTo>
                    <a:lnTo>
                      <a:pt x="4602" y="14406"/>
                    </a:lnTo>
                    <a:lnTo>
                      <a:pt x="4362" y="14646"/>
                    </a:lnTo>
                    <a:lnTo>
                      <a:pt x="4202" y="14886"/>
                    </a:lnTo>
                    <a:lnTo>
                      <a:pt x="4042" y="15166"/>
                    </a:lnTo>
                    <a:lnTo>
                      <a:pt x="3882" y="15526"/>
                    </a:lnTo>
                    <a:lnTo>
                      <a:pt x="3562" y="16607"/>
                    </a:lnTo>
                    <a:lnTo>
                      <a:pt x="3242" y="17967"/>
                    </a:lnTo>
                    <a:lnTo>
                      <a:pt x="2881" y="19608"/>
                    </a:lnTo>
                    <a:lnTo>
                      <a:pt x="2521" y="21449"/>
                    </a:lnTo>
                    <a:lnTo>
                      <a:pt x="2161" y="23449"/>
                    </a:lnTo>
                    <a:lnTo>
                      <a:pt x="1521" y="27651"/>
                    </a:lnTo>
                    <a:lnTo>
                      <a:pt x="921" y="31733"/>
                    </a:lnTo>
                    <a:lnTo>
                      <a:pt x="441" y="35214"/>
                    </a:lnTo>
                    <a:lnTo>
                      <a:pt x="0" y="38575"/>
                    </a:lnTo>
                    <a:lnTo>
                      <a:pt x="7523" y="38735"/>
                    </a:lnTo>
                    <a:lnTo>
                      <a:pt x="15246" y="38895"/>
                    </a:lnTo>
                    <a:lnTo>
                      <a:pt x="24090" y="39015"/>
                    </a:lnTo>
                    <a:lnTo>
                      <a:pt x="32933" y="39095"/>
                    </a:lnTo>
                    <a:lnTo>
                      <a:pt x="36975" y="39095"/>
                    </a:lnTo>
                    <a:lnTo>
                      <a:pt x="40616" y="39055"/>
                    </a:lnTo>
                    <a:lnTo>
                      <a:pt x="43697" y="39015"/>
                    </a:lnTo>
                    <a:lnTo>
                      <a:pt x="46058" y="38895"/>
                    </a:lnTo>
                    <a:lnTo>
                      <a:pt x="46938" y="38855"/>
                    </a:lnTo>
                    <a:lnTo>
                      <a:pt x="47619" y="38775"/>
                    </a:lnTo>
                    <a:lnTo>
                      <a:pt x="48019" y="38695"/>
                    </a:lnTo>
                    <a:lnTo>
                      <a:pt x="48099" y="38615"/>
                    </a:lnTo>
                    <a:lnTo>
                      <a:pt x="48139" y="38575"/>
                    </a:lnTo>
                    <a:lnTo>
                      <a:pt x="48099" y="38095"/>
                    </a:lnTo>
                    <a:lnTo>
                      <a:pt x="47939" y="37095"/>
                    </a:lnTo>
                    <a:lnTo>
                      <a:pt x="47419" y="33853"/>
                    </a:lnTo>
                    <a:lnTo>
                      <a:pt x="46618" y="29492"/>
                    </a:lnTo>
                    <a:lnTo>
                      <a:pt x="45698" y="24530"/>
                    </a:lnTo>
                    <a:lnTo>
                      <a:pt x="44738" y="19568"/>
                    </a:lnTo>
                    <a:lnTo>
                      <a:pt x="43817" y="15166"/>
                    </a:lnTo>
                    <a:lnTo>
                      <a:pt x="43417" y="13366"/>
                    </a:lnTo>
                    <a:lnTo>
                      <a:pt x="43057" y="11925"/>
                    </a:lnTo>
                    <a:lnTo>
                      <a:pt x="42737" y="10925"/>
                    </a:lnTo>
                    <a:lnTo>
                      <a:pt x="42617" y="10564"/>
                    </a:lnTo>
                    <a:lnTo>
                      <a:pt x="42497" y="10404"/>
                    </a:lnTo>
                    <a:lnTo>
                      <a:pt x="42297" y="10164"/>
                    </a:lnTo>
                    <a:lnTo>
                      <a:pt x="42017" y="9924"/>
                    </a:lnTo>
                    <a:lnTo>
                      <a:pt x="41656" y="9764"/>
                    </a:lnTo>
                    <a:lnTo>
                      <a:pt x="41296" y="9564"/>
                    </a:lnTo>
                    <a:lnTo>
                      <a:pt x="40896" y="9404"/>
                    </a:lnTo>
                    <a:lnTo>
                      <a:pt x="40456" y="9284"/>
                    </a:lnTo>
                    <a:lnTo>
                      <a:pt x="39616" y="9044"/>
                    </a:lnTo>
                    <a:lnTo>
                      <a:pt x="38775" y="8844"/>
                    </a:lnTo>
                    <a:lnTo>
                      <a:pt x="38095" y="8764"/>
                    </a:lnTo>
                    <a:lnTo>
                      <a:pt x="37455" y="8644"/>
                    </a:lnTo>
                    <a:lnTo>
                      <a:pt x="32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71"/>
              <p:cNvSpPr/>
              <p:nvPr/>
            </p:nvSpPr>
            <p:spPr>
              <a:xfrm flipH="1">
                <a:off x="654902" y="4147972"/>
                <a:ext cx="285513" cy="1083758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0209" extrusionOk="0">
                    <a:moveTo>
                      <a:pt x="2322" y="1"/>
                    </a:moveTo>
                    <a:lnTo>
                      <a:pt x="1602" y="3602"/>
                    </a:lnTo>
                    <a:lnTo>
                      <a:pt x="1442" y="3842"/>
                    </a:lnTo>
                    <a:lnTo>
                      <a:pt x="1081" y="4362"/>
                    </a:lnTo>
                    <a:lnTo>
                      <a:pt x="921" y="4722"/>
                    </a:lnTo>
                    <a:lnTo>
                      <a:pt x="721" y="5122"/>
                    </a:lnTo>
                    <a:lnTo>
                      <a:pt x="521" y="5603"/>
                    </a:lnTo>
                    <a:lnTo>
                      <a:pt x="361" y="6123"/>
                    </a:lnTo>
                    <a:lnTo>
                      <a:pt x="201" y="6683"/>
                    </a:lnTo>
                    <a:lnTo>
                      <a:pt x="81" y="7363"/>
                    </a:lnTo>
                    <a:lnTo>
                      <a:pt x="1" y="8084"/>
                    </a:lnTo>
                    <a:lnTo>
                      <a:pt x="41" y="8884"/>
                    </a:lnTo>
                    <a:lnTo>
                      <a:pt x="121" y="9724"/>
                    </a:lnTo>
                    <a:lnTo>
                      <a:pt x="201" y="10164"/>
                    </a:lnTo>
                    <a:lnTo>
                      <a:pt x="281" y="10605"/>
                    </a:lnTo>
                    <a:lnTo>
                      <a:pt x="441" y="11045"/>
                    </a:lnTo>
                    <a:lnTo>
                      <a:pt x="601" y="11525"/>
                    </a:lnTo>
                    <a:lnTo>
                      <a:pt x="801" y="12005"/>
                    </a:lnTo>
                    <a:lnTo>
                      <a:pt x="1041" y="12525"/>
                    </a:lnTo>
                    <a:lnTo>
                      <a:pt x="5083" y="20208"/>
                    </a:lnTo>
                    <a:lnTo>
                      <a:pt x="5323" y="20088"/>
                    </a:lnTo>
                    <a:lnTo>
                      <a:pt x="1281" y="12405"/>
                    </a:lnTo>
                    <a:lnTo>
                      <a:pt x="1041" y="11925"/>
                    </a:lnTo>
                    <a:lnTo>
                      <a:pt x="841" y="11485"/>
                    </a:lnTo>
                    <a:lnTo>
                      <a:pt x="681" y="11045"/>
                    </a:lnTo>
                    <a:lnTo>
                      <a:pt x="561" y="10605"/>
                    </a:lnTo>
                    <a:lnTo>
                      <a:pt x="361" y="9764"/>
                    </a:lnTo>
                    <a:lnTo>
                      <a:pt x="281" y="8964"/>
                    </a:lnTo>
                    <a:lnTo>
                      <a:pt x="281" y="8204"/>
                    </a:lnTo>
                    <a:lnTo>
                      <a:pt x="321" y="7483"/>
                    </a:lnTo>
                    <a:lnTo>
                      <a:pt x="441" y="6843"/>
                    </a:lnTo>
                    <a:lnTo>
                      <a:pt x="601" y="6243"/>
                    </a:lnTo>
                    <a:lnTo>
                      <a:pt x="761" y="5683"/>
                    </a:lnTo>
                    <a:lnTo>
                      <a:pt x="961" y="5202"/>
                    </a:lnTo>
                    <a:lnTo>
                      <a:pt x="1161" y="4762"/>
                    </a:lnTo>
                    <a:lnTo>
                      <a:pt x="1361" y="4402"/>
                    </a:lnTo>
                    <a:lnTo>
                      <a:pt x="1682" y="3882"/>
                    </a:lnTo>
                    <a:lnTo>
                      <a:pt x="1842" y="3722"/>
                    </a:lnTo>
                    <a:lnTo>
                      <a:pt x="1842" y="3682"/>
                    </a:lnTo>
                    <a:lnTo>
                      <a:pt x="2562" y="41"/>
                    </a:lnTo>
                    <a:lnTo>
                      <a:pt x="23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71"/>
              <p:cNvSpPr/>
              <p:nvPr/>
            </p:nvSpPr>
            <p:spPr>
              <a:xfrm flipH="1">
                <a:off x="-368686" y="3394774"/>
                <a:ext cx="761886" cy="221053"/>
              </a:xfrm>
              <a:custGeom>
                <a:avLst/>
                <a:gdLst/>
                <a:ahLst/>
                <a:cxnLst/>
                <a:rect l="l" t="t" r="r" b="b"/>
                <a:pathLst>
                  <a:path w="14207" h="4122" extrusionOk="0">
                    <a:moveTo>
                      <a:pt x="14166" y="0"/>
                    </a:moveTo>
                    <a:lnTo>
                      <a:pt x="1" y="3962"/>
                    </a:lnTo>
                    <a:lnTo>
                      <a:pt x="41" y="4122"/>
                    </a:lnTo>
                    <a:lnTo>
                      <a:pt x="14206" y="200"/>
                    </a:lnTo>
                    <a:lnTo>
                      <a:pt x="141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71"/>
              <p:cNvSpPr/>
              <p:nvPr/>
            </p:nvSpPr>
            <p:spPr>
              <a:xfrm flipH="1">
                <a:off x="-967384" y="1914065"/>
                <a:ext cx="1246839" cy="1744717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32534" extrusionOk="0">
                    <a:moveTo>
                      <a:pt x="2362" y="1"/>
                    </a:moveTo>
                    <a:lnTo>
                      <a:pt x="1281" y="41"/>
                    </a:lnTo>
                    <a:lnTo>
                      <a:pt x="1121" y="241"/>
                    </a:lnTo>
                    <a:lnTo>
                      <a:pt x="841" y="801"/>
                    </a:lnTo>
                    <a:lnTo>
                      <a:pt x="641" y="1161"/>
                    </a:lnTo>
                    <a:lnTo>
                      <a:pt x="441" y="1601"/>
                    </a:lnTo>
                    <a:lnTo>
                      <a:pt x="281" y="2121"/>
                    </a:lnTo>
                    <a:lnTo>
                      <a:pt x="161" y="2642"/>
                    </a:lnTo>
                    <a:lnTo>
                      <a:pt x="41" y="3202"/>
                    </a:lnTo>
                    <a:lnTo>
                      <a:pt x="1" y="3802"/>
                    </a:lnTo>
                    <a:lnTo>
                      <a:pt x="41" y="4442"/>
                    </a:lnTo>
                    <a:lnTo>
                      <a:pt x="81" y="4722"/>
                    </a:lnTo>
                    <a:lnTo>
                      <a:pt x="161" y="5043"/>
                    </a:lnTo>
                    <a:lnTo>
                      <a:pt x="281" y="5363"/>
                    </a:lnTo>
                    <a:lnTo>
                      <a:pt x="401" y="5683"/>
                    </a:lnTo>
                    <a:lnTo>
                      <a:pt x="561" y="5963"/>
                    </a:lnTo>
                    <a:lnTo>
                      <a:pt x="721" y="6283"/>
                    </a:lnTo>
                    <a:lnTo>
                      <a:pt x="961" y="6563"/>
                    </a:lnTo>
                    <a:lnTo>
                      <a:pt x="1201" y="6843"/>
                    </a:lnTo>
                    <a:lnTo>
                      <a:pt x="1521" y="7163"/>
                    </a:lnTo>
                    <a:lnTo>
                      <a:pt x="1841" y="7403"/>
                    </a:lnTo>
                    <a:lnTo>
                      <a:pt x="2162" y="7684"/>
                    </a:lnTo>
                    <a:lnTo>
                      <a:pt x="2442" y="8004"/>
                    </a:lnTo>
                    <a:lnTo>
                      <a:pt x="2642" y="8324"/>
                    </a:lnTo>
                    <a:lnTo>
                      <a:pt x="2802" y="8644"/>
                    </a:lnTo>
                    <a:lnTo>
                      <a:pt x="2922" y="9004"/>
                    </a:lnTo>
                    <a:lnTo>
                      <a:pt x="3002" y="9404"/>
                    </a:lnTo>
                    <a:lnTo>
                      <a:pt x="3042" y="9764"/>
                    </a:lnTo>
                    <a:lnTo>
                      <a:pt x="3082" y="10165"/>
                    </a:lnTo>
                    <a:lnTo>
                      <a:pt x="3042" y="10565"/>
                    </a:lnTo>
                    <a:lnTo>
                      <a:pt x="3002" y="11005"/>
                    </a:lnTo>
                    <a:lnTo>
                      <a:pt x="2842" y="11885"/>
                    </a:lnTo>
                    <a:lnTo>
                      <a:pt x="2602" y="12766"/>
                    </a:lnTo>
                    <a:lnTo>
                      <a:pt x="2362" y="13686"/>
                    </a:lnTo>
                    <a:lnTo>
                      <a:pt x="2082" y="14606"/>
                    </a:lnTo>
                    <a:lnTo>
                      <a:pt x="1841" y="15567"/>
                    </a:lnTo>
                    <a:lnTo>
                      <a:pt x="1641" y="16487"/>
                    </a:lnTo>
                    <a:lnTo>
                      <a:pt x="1521" y="17407"/>
                    </a:lnTo>
                    <a:lnTo>
                      <a:pt x="1481" y="17847"/>
                    </a:lnTo>
                    <a:lnTo>
                      <a:pt x="1521" y="18288"/>
                    </a:lnTo>
                    <a:lnTo>
                      <a:pt x="1561" y="18728"/>
                    </a:lnTo>
                    <a:lnTo>
                      <a:pt x="1641" y="19128"/>
                    </a:lnTo>
                    <a:lnTo>
                      <a:pt x="1761" y="19568"/>
                    </a:lnTo>
                    <a:lnTo>
                      <a:pt x="1921" y="19968"/>
                    </a:lnTo>
                    <a:lnTo>
                      <a:pt x="2162" y="20328"/>
                    </a:lnTo>
                    <a:lnTo>
                      <a:pt x="2402" y="20729"/>
                    </a:lnTo>
                    <a:lnTo>
                      <a:pt x="3002" y="21369"/>
                    </a:lnTo>
                    <a:lnTo>
                      <a:pt x="3522" y="21929"/>
                    </a:lnTo>
                    <a:lnTo>
                      <a:pt x="4002" y="22369"/>
                    </a:lnTo>
                    <a:lnTo>
                      <a:pt x="4442" y="22769"/>
                    </a:lnTo>
                    <a:lnTo>
                      <a:pt x="5283" y="23330"/>
                    </a:lnTo>
                    <a:lnTo>
                      <a:pt x="6003" y="23890"/>
                    </a:lnTo>
                    <a:lnTo>
                      <a:pt x="6363" y="24170"/>
                    </a:lnTo>
                    <a:lnTo>
                      <a:pt x="6683" y="24530"/>
                    </a:lnTo>
                    <a:lnTo>
                      <a:pt x="7043" y="24930"/>
                    </a:lnTo>
                    <a:lnTo>
                      <a:pt x="7364" y="25410"/>
                    </a:lnTo>
                    <a:lnTo>
                      <a:pt x="7724" y="26011"/>
                    </a:lnTo>
                    <a:lnTo>
                      <a:pt x="8124" y="26731"/>
                    </a:lnTo>
                    <a:lnTo>
                      <a:pt x="8524" y="27611"/>
                    </a:lnTo>
                    <a:lnTo>
                      <a:pt x="8924" y="28652"/>
                    </a:lnTo>
                    <a:lnTo>
                      <a:pt x="9164" y="29212"/>
                    </a:lnTo>
                    <a:lnTo>
                      <a:pt x="9484" y="29732"/>
                    </a:lnTo>
                    <a:lnTo>
                      <a:pt x="9804" y="30212"/>
                    </a:lnTo>
                    <a:lnTo>
                      <a:pt x="10205" y="30612"/>
                    </a:lnTo>
                    <a:lnTo>
                      <a:pt x="10645" y="31012"/>
                    </a:lnTo>
                    <a:lnTo>
                      <a:pt x="11125" y="31333"/>
                    </a:lnTo>
                    <a:lnTo>
                      <a:pt x="11645" y="31653"/>
                    </a:lnTo>
                    <a:lnTo>
                      <a:pt x="12205" y="31893"/>
                    </a:lnTo>
                    <a:lnTo>
                      <a:pt x="12766" y="32133"/>
                    </a:lnTo>
                    <a:lnTo>
                      <a:pt x="13366" y="32293"/>
                    </a:lnTo>
                    <a:lnTo>
                      <a:pt x="13966" y="32413"/>
                    </a:lnTo>
                    <a:lnTo>
                      <a:pt x="14566" y="32493"/>
                    </a:lnTo>
                    <a:lnTo>
                      <a:pt x="15207" y="32533"/>
                    </a:lnTo>
                    <a:lnTo>
                      <a:pt x="15847" y="32533"/>
                    </a:lnTo>
                    <a:lnTo>
                      <a:pt x="16487" y="32493"/>
                    </a:lnTo>
                    <a:lnTo>
                      <a:pt x="17127" y="32413"/>
                    </a:lnTo>
                    <a:lnTo>
                      <a:pt x="17728" y="32293"/>
                    </a:lnTo>
                    <a:lnTo>
                      <a:pt x="18328" y="32093"/>
                    </a:lnTo>
                    <a:lnTo>
                      <a:pt x="18928" y="31893"/>
                    </a:lnTo>
                    <a:lnTo>
                      <a:pt x="19528" y="31613"/>
                    </a:lnTo>
                    <a:lnTo>
                      <a:pt x="20048" y="31293"/>
                    </a:lnTo>
                    <a:lnTo>
                      <a:pt x="20569" y="30932"/>
                    </a:lnTo>
                    <a:lnTo>
                      <a:pt x="21049" y="30532"/>
                    </a:lnTo>
                    <a:lnTo>
                      <a:pt x="21489" y="30092"/>
                    </a:lnTo>
                    <a:lnTo>
                      <a:pt x="21929" y="29572"/>
                    </a:lnTo>
                    <a:lnTo>
                      <a:pt x="22289" y="29012"/>
                    </a:lnTo>
                    <a:lnTo>
                      <a:pt x="22569" y="28451"/>
                    </a:lnTo>
                    <a:lnTo>
                      <a:pt x="22850" y="27811"/>
                    </a:lnTo>
                    <a:lnTo>
                      <a:pt x="23050" y="27131"/>
                    </a:lnTo>
                    <a:lnTo>
                      <a:pt x="23170" y="26371"/>
                    </a:lnTo>
                    <a:lnTo>
                      <a:pt x="23250" y="25610"/>
                    </a:lnTo>
                    <a:lnTo>
                      <a:pt x="23250" y="24770"/>
                    </a:lnTo>
                    <a:lnTo>
                      <a:pt x="23170" y="23930"/>
                    </a:lnTo>
                    <a:lnTo>
                      <a:pt x="23050" y="23169"/>
                    </a:lnTo>
                    <a:lnTo>
                      <a:pt x="22930" y="22449"/>
                    </a:lnTo>
                    <a:lnTo>
                      <a:pt x="22729" y="21809"/>
                    </a:lnTo>
                    <a:lnTo>
                      <a:pt x="22529" y="21169"/>
                    </a:lnTo>
                    <a:lnTo>
                      <a:pt x="22249" y="20609"/>
                    </a:lnTo>
                    <a:lnTo>
                      <a:pt x="21969" y="20088"/>
                    </a:lnTo>
                    <a:lnTo>
                      <a:pt x="21649" y="19568"/>
                    </a:lnTo>
                    <a:lnTo>
                      <a:pt x="21329" y="19128"/>
                    </a:lnTo>
                    <a:lnTo>
                      <a:pt x="20969" y="18688"/>
                    </a:lnTo>
                    <a:lnTo>
                      <a:pt x="20609" y="18288"/>
                    </a:lnTo>
                    <a:lnTo>
                      <a:pt x="20208" y="17927"/>
                    </a:lnTo>
                    <a:lnTo>
                      <a:pt x="19408" y="17247"/>
                    </a:lnTo>
                    <a:lnTo>
                      <a:pt x="18568" y="16607"/>
                    </a:lnTo>
                    <a:lnTo>
                      <a:pt x="16887" y="15487"/>
                    </a:lnTo>
                    <a:lnTo>
                      <a:pt x="16087" y="14926"/>
                    </a:lnTo>
                    <a:lnTo>
                      <a:pt x="15367" y="14326"/>
                    </a:lnTo>
                    <a:lnTo>
                      <a:pt x="15046" y="14006"/>
                    </a:lnTo>
                    <a:lnTo>
                      <a:pt x="14726" y="13686"/>
                    </a:lnTo>
                    <a:lnTo>
                      <a:pt x="14446" y="13326"/>
                    </a:lnTo>
                    <a:lnTo>
                      <a:pt x="14206" y="12966"/>
                    </a:lnTo>
                    <a:lnTo>
                      <a:pt x="13966" y="12565"/>
                    </a:lnTo>
                    <a:lnTo>
                      <a:pt x="13806" y="12125"/>
                    </a:lnTo>
                    <a:lnTo>
                      <a:pt x="13646" y="11685"/>
                    </a:lnTo>
                    <a:lnTo>
                      <a:pt x="13566" y="11165"/>
                    </a:lnTo>
                    <a:lnTo>
                      <a:pt x="13246" y="9084"/>
                    </a:lnTo>
                    <a:lnTo>
                      <a:pt x="13126" y="8044"/>
                    </a:lnTo>
                    <a:lnTo>
                      <a:pt x="12966" y="7043"/>
                    </a:lnTo>
                    <a:lnTo>
                      <a:pt x="12726" y="6043"/>
                    </a:lnTo>
                    <a:lnTo>
                      <a:pt x="12445" y="5083"/>
                    </a:lnTo>
                    <a:lnTo>
                      <a:pt x="12285" y="4642"/>
                    </a:lnTo>
                    <a:lnTo>
                      <a:pt x="12085" y="4202"/>
                    </a:lnTo>
                    <a:lnTo>
                      <a:pt x="11845" y="3762"/>
                    </a:lnTo>
                    <a:lnTo>
                      <a:pt x="11565" y="3322"/>
                    </a:lnTo>
                    <a:lnTo>
                      <a:pt x="11285" y="2922"/>
                    </a:lnTo>
                    <a:lnTo>
                      <a:pt x="10965" y="2562"/>
                    </a:lnTo>
                    <a:lnTo>
                      <a:pt x="10605" y="2202"/>
                    </a:lnTo>
                    <a:lnTo>
                      <a:pt x="10205" y="1881"/>
                    </a:lnTo>
                    <a:lnTo>
                      <a:pt x="9764" y="1561"/>
                    </a:lnTo>
                    <a:lnTo>
                      <a:pt x="9244" y="1281"/>
                    </a:lnTo>
                    <a:lnTo>
                      <a:pt x="8724" y="1001"/>
                    </a:lnTo>
                    <a:lnTo>
                      <a:pt x="8124" y="761"/>
                    </a:lnTo>
                    <a:lnTo>
                      <a:pt x="7484" y="561"/>
                    </a:lnTo>
                    <a:lnTo>
                      <a:pt x="6763" y="401"/>
                    </a:lnTo>
                    <a:lnTo>
                      <a:pt x="6003" y="241"/>
                    </a:lnTo>
                    <a:lnTo>
                      <a:pt x="5203" y="121"/>
                    </a:lnTo>
                    <a:lnTo>
                      <a:pt x="4322" y="41"/>
                    </a:lnTo>
                    <a:lnTo>
                      <a:pt x="3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34" name="Google Shape;1634;p71"/>
              <p:cNvGrpSpPr/>
              <p:nvPr/>
            </p:nvGrpSpPr>
            <p:grpSpPr>
              <a:xfrm>
                <a:off x="687184" y="3670502"/>
                <a:ext cx="1452823" cy="2038703"/>
                <a:chOff x="1150634" y="3203752"/>
                <a:chExt cx="1452823" cy="2038703"/>
              </a:xfrm>
            </p:grpSpPr>
            <p:sp>
              <p:nvSpPr>
                <p:cNvPr id="1635" name="Google Shape;1635;p71"/>
                <p:cNvSpPr/>
                <p:nvPr/>
              </p:nvSpPr>
              <p:spPr>
                <a:xfrm flipH="1">
                  <a:off x="1693559" y="3203752"/>
                  <a:ext cx="909898" cy="1073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7" h="20009" extrusionOk="0">
                      <a:moveTo>
                        <a:pt x="3321" y="1"/>
                      </a:moveTo>
                      <a:lnTo>
                        <a:pt x="3201" y="41"/>
                      </a:lnTo>
                      <a:lnTo>
                        <a:pt x="3041" y="121"/>
                      </a:lnTo>
                      <a:lnTo>
                        <a:pt x="2921" y="201"/>
                      </a:lnTo>
                      <a:lnTo>
                        <a:pt x="2801" y="321"/>
                      </a:lnTo>
                      <a:lnTo>
                        <a:pt x="2721" y="481"/>
                      </a:lnTo>
                      <a:lnTo>
                        <a:pt x="2641" y="641"/>
                      </a:lnTo>
                      <a:lnTo>
                        <a:pt x="2641" y="801"/>
                      </a:lnTo>
                      <a:lnTo>
                        <a:pt x="2641" y="961"/>
                      </a:lnTo>
                      <a:lnTo>
                        <a:pt x="2681" y="1121"/>
                      </a:lnTo>
                      <a:lnTo>
                        <a:pt x="2721" y="1241"/>
                      </a:lnTo>
                      <a:lnTo>
                        <a:pt x="2841" y="1401"/>
                      </a:lnTo>
                      <a:lnTo>
                        <a:pt x="2961" y="1521"/>
                      </a:lnTo>
                      <a:lnTo>
                        <a:pt x="6643" y="4402"/>
                      </a:lnTo>
                      <a:lnTo>
                        <a:pt x="6643" y="4402"/>
                      </a:lnTo>
                      <a:lnTo>
                        <a:pt x="1441" y="961"/>
                      </a:lnTo>
                      <a:lnTo>
                        <a:pt x="1321" y="881"/>
                      </a:lnTo>
                      <a:lnTo>
                        <a:pt x="1200" y="841"/>
                      </a:lnTo>
                      <a:lnTo>
                        <a:pt x="960" y="801"/>
                      </a:lnTo>
                      <a:lnTo>
                        <a:pt x="680" y="881"/>
                      </a:lnTo>
                      <a:lnTo>
                        <a:pt x="560" y="961"/>
                      </a:lnTo>
                      <a:lnTo>
                        <a:pt x="480" y="1041"/>
                      </a:lnTo>
                      <a:lnTo>
                        <a:pt x="360" y="1201"/>
                      </a:lnTo>
                      <a:lnTo>
                        <a:pt x="320" y="1321"/>
                      </a:lnTo>
                      <a:lnTo>
                        <a:pt x="280" y="1481"/>
                      </a:lnTo>
                      <a:lnTo>
                        <a:pt x="280" y="1641"/>
                      </a:lnTo>
                      <a:lnTo>
                        <a:pt x="320" y="1802"/>
                      </a:lnTo>
                      <a:lnTo>
                        <a:pt x="360" y="1962"/>
                      </a:lnTo>
                      <a:lnTo>
                        <a:pt x="480" y="2082"/>
                      </a:lnTo>
                      <a:lnTo>
                        <a:pt x="600" y="2202"/>
                      </a:lnTo>
                      <a:lnTo>
                        <a:pt x="5642" y="5723"/>
                      </a:lnTo>
                      <a:lnTo>
                        <a:pt x="5642" y="5723"/>
                      </a:lnTo>
                      <a:lnTo>
                        <a:pt x="1200" y="2802"/>
                      </a:lnTo>
                      <a:lnTo>
                        <a:pt x="1040" y="2722"/>
                      </a:lnTo>
                      <a:lnTo>
                        <a:pt x="920" y="2682"/>
                      </a:lnTo>
                      <a:lnTo>
                        <a:pt x="640" y="2682"/>
                      </a:lnTo>
                      <a:lnTo>
                        <a:pt x="520" y="2722"/>
                      </a:lnTo>
                      <a:lnTo>
                        <a:pt x="400" y="2762"/>
                      </a:lnTo>
                      <a:lnTo>
                        <a:pt x="280" y="2842"/>
                      </a:lnTo>
                      <a:lnTo>
                        <a:pt x="200" y="2962"/>
                      </a:lnTo>
                      <a:lnTo>
                        <a:pt x="80" y="3082"/>
                      </a:lnTo>
                      <a:lnTo>
                        <a:pt x="40" y="3242"/>
                      </a:lnTo>
                      <a:lnTo>
                        <a:pt x="0" y="3402"/>
                      </a:lnTo>
                      <a:lnTo>
                        <a:pt x="40" y="3562"/>
                      </a:lnTo>
                      <a:lnTo>
                        <a:pt x="80" y="3682"/>
                      </a:lnTo>
                      <a:lnTo>
                        <a:pt x="120" y="3842"/>
                      </a:lnTo>
                      <a:lnTo>
                        <a:pt x="240" y="3962"/>
                      </a:lnTo>
                      <a:lnTo>
                        <a:pt x="360" y="4042"/>
                      </a:lnTo>
                      <a:lnTo>
                        <a:pt x="5042" y="7204"/>
                      </a:lnTo>
                      <a:lnTo>
                        <a:pt x="1841" y="5163"/>
                      </a:lnTo>
                      <a:lnTo>
                        <a:pt x="1721" y="5123"/>
                      </a:lnTo>
                      <a:lnTo>
                        <a:pt x="1601" y="5083"/>
                      </a:lnTo>
                      <a:lnTo>
                        <a:pt x="1361" y="5083"/>
                      </a:lnTo>
                      <a:lnTo>
                        <a:pt x="1120" y="5163"/>
                      </a:lnTo>
                      <a:lnTo>
                        <a:pt x="1000" y="5203"/>
                      </a:lnTo>
                      <a:lnTo>
                        <a:pt x="920" y="5323"/>
                      </a:lnTo>
                      <a:lnTo>
                        <a:pt x="840" y="5443"/>
                      </a:lnTo>
                      <a:lnTo>
                        <a:pt x="800" y="5563"/>
                      </a:lnTo>
                      <a:lnTo>
                        <a:pt x="760" y="5723"/>
                      </a:lnTo>
                      <a:lnTo>
                        <a:pt x="760" y="5843"/>
                      </a:lnTo>
                      <a:lnTo>
                        <a:pt x="800" y="6003"/>
                      </a:lnTo>
                      <a:lnTo>
                        <a:pt x="880" y="6123"/>
                      </a:lnTo>
                      <a:lnTo>
                        <a:pt x="960" y="6243"/>
                      </a:lnTo>
                      <a:lnTo>
                        <a:pt x="1080" y="6323"/>
                      </a:lnTo>
                      <a:lnTo>
                        <a:pt x="9244" y="11725"/>
                      </a:lnTo>
                      <a:lnTo>
                        <a:pt x="12045" y="20008"/>
                      </a:lnTo>
                      <a:lnTo>
                        <a:pt x="16967" y="15647"/>
                      </a:lnTo>
                      <a:lnTo>
                        <a:pt x="14446" y="9765"/>
                      </a:lnTo>
                      <a:lnTo>
                        <a:pt x="13045" y="2082"/>
                      </a:lnTo>
                      <a:lnTo>
                        <a:pt x="12925" y="1802"/>
                      </a:lnTo>
                      <a:lnTo>
                        <a:pt x="12765" y="1601"/>
                      </a:lnTo>
                      <a:lnTo>
                        <a:pt x="12525" y="1441"/>
                      </a:lnTo>
                      <a:lnTo>
                        <a:pt x="12245" y="1361"/>
                      </a:lnTo>
                      <a:lnTo>
                        <a:pt x="12085" y="1361"/>
                      </a:lnTo>
                      <a:lnTo>
                        <a:pt x="11885" y="1401"/>
                      </a:lnTo>
                      <a:lnTo>
                        <a:pt x="11725" y="1481"/>
                      </a:lnTo>
                      <a:lnTo>
                        <a:pt x="11564" y="1601"/>
                      </a:lnTo>
                      <a:lnTo>
                        <a:pt x="11484" y="1721"/>
                      </a:lnTo>
                      <a:lnTo>
                        <a:pt x="11364" y="1882"/>
                      </a:lnTo>
                      <a:lnTo>
                        <a:pt x="11324" y="2042"/>
                      </a:lnTo>
                      <a:lnTo>
                        <a:pt x="11284" y="2242"/>
                      </a:lnTo>
                      <a:lnTo>
                        <a:pt x="11284" y="5003"/>
                      </a:lnTo>
                      <a:lnTo>
                        <a:pt x="3962" y="121"/>
                      </a:lnTo>
                      <a:lnTo>
                        <a:pt x="3801" y="41"/>
                      </a:lnTo>
                      <a:lnTo>
                        <a:pt x="36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71"/>
                <p:cNvSpPr/>
                <p:nvPr/>
              </p:nvSpPr>
              <p:spPr>
                <a:xfrm flipH="1">
                  <a:off x="1150634" y="3901178"/>
                  <a:ext cx="905661" cy="134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25011" extrusionOk="0">
                      <a:moveTo>
                        <a:pt x="5683" y="1"/>
                      </a:moveTo>
                      <a:lnTo>
                        <a:pt x="1" y="2162"/>
                      </a:lnTo>
                      <a:lnTo>
                        <a:pt x="361" y="5523"/>
                      </a:lnTo>
                      <a:lnTo>
                        <a:pt x="881" y="9204"/>
                      </a:lnTo>
                      <a:lnTo>
                        <a:pt x="1401" y="13006"/>
                      </a:lnTo>
                      <a:lnTo>
                        <a:pt x="1962" y="16687"/>
                      </a:lnTo>
                      <a:lnTo>
                        <a:pt x="2922" y="22609"/>
                      </a:lnTo>
                      <a:lnTo>
                        <a:pt x="3322" y="25010"/>
                      </a:lnTo>
                      <a:lnTo>
                        <a:pt x="16887" y="25010"/>
                      </a:lnTo>
                      <a:lnTo>
                        <a:pt x="16647" y="23930"/>
                      </a:lnTo>
                      <a:lnTo>
                        <a:pt x="16367" y="22809"/>
                      </a:lnTo>
                      <a:lnTo>
                        <a:pt x="16047" y="21729"/>
                      </a:lnTo>
                      <a:lnTo>
                        <a:pt x="15687" y="20609"/>
                      </a:lnTo>
                      <a:lnTo>
                        <a:pt x="14927" y="18408"/>
                      </a:lnTo>
                      <a:lnTo>
                        <a:pt x="14086" y="16207"/>
                      </a:lnTo>
                      <a:lnTo>
                        <a:pt x="13206" y="14086"/>
                      </a:lnTo>
                      <a:lnTo>
                        <a:pt x="12246" y="12005"/>
                      </a:lnTo>
                      <a:lnTo>
                        <a:pt x="11285" y="10045"/>
                      </a:lnTo>
                      <a:lnTo>
                        <a:pt x="10365" y="8164"/>
                      </a:lnTo>
                      <a:lnTo>
                        <a:pt x="9445" y="6443"/>
                      </a:lnTo>
                      <a:lnTo>
                        <a:pt x="8564" y="4883"/>
                      </a:lnTo>
                      <a:lnTo>
                        <a:pt x="7084" y="2282"/>
                      </a:lnTo>
                      <a:lnTo>
                        <a:pt x="6043" y="601"/>
                      </a:lnTo>
                      <a:lnTo>
                        <a:pt x="56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71"/>
                <p:cNvSpPr/>
                <p:nvPr/>
              </p:nvSpPr>
              <p:spPr>
                <a:xfrm flipH="1">
                  <a:off x="1749332" y="3896888"/>
                  <a:ext cx="309109" cy="12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" h="2322" extrusionOk="0">
                      <a:moveTo>
                        <a:pt x="5683" y="1"/>
                      </a:moveTo>
                      <a:lnTo>
                        <a:pt x="1" y="2162"/>
                      </a:lnTo>
                      <a:lnTo>
                        <a:pt x="81" y="2322"/>
                      </a:lnTo>
                      <a:lnTo>
                        <a:pt x="5763" y="161"/>
                      </a:lnTo>
                      <a:lnTo>
                        <a:pt x="56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71"/>
                <p:cNvSpPr/>
                <p:nvPr/>
              </p:nvSpPr>
              <p:spPr>
                <a:xfrm flipH="1">
                  <a:off x="2313708" y="3474142"/>
                  <a:ext cx="195365" cy="12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" h="2362" extrusionOk="0">
                      <a:moveTo>
                        <a:pt x="121" y="1"/>
                      </a:moveTo>
                      <a:lnTo>
                        <a:pt x="1" y="241"/>
                      </a:lnTo>
                      <a:lnTo>
                        <a:pt x="3522" y="2362"/>
                      </a:lnTo>
                      <a:lnTo>
                        <a:pt x="3642" y="2162"/>
                      </a:lnTo>
                      <a:lnTo>
                        <a:pt x="12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71"/>
                <p:cNvSpPr/>
                <p:nvPr/>
              </p:nvSpPr>
              <p:spPr>
                <a:xfrm flipH="1">
                  <a:off x="2298692" y="3360398"/>
                  <a:ext cx="223251" cy="15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" h="2883" extrusionOk="0">
                      <a:moveTo>
                        <a:pt x="161" y="1"/>
                      </a:moveTo>
                      <a:lnTo>
                        <a:pt x="1" y="201"/>
                      </a:lnTo>
                      <a:lnTo>
                        <a:pt x="4042" y="2882"/>
                      </a:lnTo>
                      <a:lnTo>
                        <a:pt x="4162" y="2682"/>
                      </a:lnTo>
                      <a:lnTo>
                        <a:pt x="16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71"/>
                <p:cNvSpPr/>
                <p:nvPr/>
              </p:nvSpPr>
              <p:spPr>
                <a:xfrm flipH="1">
                  <a:off x="2253645" y="3298190"/>
                  <a:ext cx="186731" cy="128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2" h="2402" extrusionOk="0">
                      <a:moveTo>
                        <a:pt x="120" y="0"/>
                      </a:moveTo>
                      <a:lnTo>
                        <a:pt x="0" y="201"/>
                      </a:lnTo>
                      <a:lnTo>
                        <a:pt x="3321" y="2401"/>
                      </a:lnTo>
                      <a:lnTo>
                        <a:pt x="3482" y="2161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71"/>
                <p:cNvSpPr/>
                <p:nvPr/>
              </p:nvSpPr>
              <p:spPr>
                <a:xfrm flipH="1">
                  <a:off x="1996126" y="3465562"/>
                  <a:ext cx="81621" cy="21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4043" extrusionOk="0">
                      <a:moveTo>
                        <a:pt x="1441" y="1"/>
                      </a:moveTo>
                      <a:lnTo>
                        <a:pt x="1281" y="81"/>
                      </a:lnTo>
                      <a:lnTo>
                        <a:pt x="961" y="281"/>
                      </a:lnTo>
                      <a:lnTo>
                        <a:pt x="761" y="441"/>
                      </a:lnTo>
                      <a:lnTo>
                        <a:pt x="561" y="641"/>
                      </a:lnTo>
                      <a:lnTo>
                        <a:pt x="401" y="881"/>
                      </a:lnTo>
                      <a:lnTo>
                        <a:pt x="241" y="1201"/>
                      </a:lnTo>
                      <a:lnTo>
                        <a:pt x="121" y="1481"/>
                      </a:lnTo>
                      <a:lnTo>
                        <a:pt x="41" y="1801"/>
                      </a:lnTo>
                      <a:lnTo>
                        <a:pt x="1" y="2121"/>
                      </a:lnTo>
                      <a:lnTo>
                        <a:pt x="1" y="2482"/>
                      </a:lnTo>
                      <a:lnTo>
                        <a:pt x="41" y="2842"/>
                      </a:lnTo>
                      <a:lnTo>
                        <a:pt x="121" y="3242"/>
                      </a:lnTo>
                      <a:lnTo>
                        <a:pt x="281" y="3642"/>
                      </a:lnTo>
                      <a:lnTo>
                        <a:pt x="401" y="4042"/>
                      </a:lnTo>
                      <a:lnTo>
                        <a:pt x="641" y="3962"/>
                      </a:lnTo>
                      <a:lnTo>
                        <a:pt x="481" y="3562"/>
                      </a:lnTo>
                      <a:lnTo>
                        <a:pt x="401" y="3202"/>
                      </a:lnTo>
                      <a:lnTo>
                        <a:pt x="321" y="2842"/>
                      </a:lnTo>
                      <a:lnTo>
                        <a:pt x="281" y="2482"/>
                      </a:lnTo>
                      <a:lnTo>
                        <a:pt x="241" y="2162"/>
                      </a:lnTo>
                      <a:lnTo>
                        <a:pt x="281" y="1841"/>
                      </a:lnTo>
                      <a:lnTo>
                        <a:pt x="361" y="1561"/>
                      </a:lnTo>
                      <a:lnTo>
                        <a:pt x="441" y="1281"/>
                      </a:lnTo>
                      <a:lnTo>
                        <a:pt x="601" y="1041"/>
                      </a:lnTo>
                      <a:lnTo>
                        <a:pt x="761" y="801"/>
                      </a:lnTo>
                      <a:lnTo>
                        <a:pt x="961" y="601"/>
                      </a:lnTo>
                      <a:lnTo>
                        <a:pt x="1121" y="481"/>
                      </a:lnTo>
                      <a:lnTo>
                        <a:pt x="1401" y="321"/>
                      </a:lnTo>
                      <a:lnTo>
                        <a:pt x="1521" y="241"/>
                      </a:lnTo>
                      <a:lnTo>
                        <a:pt x="14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2" name="Google Shape;1642;p71"/>
              <p:cNvSpPr/>
              <p:nvPr/>
            </p:nvSpPr>
            <p:spPr>
              <a:xfrm flipH="1">
                <a:off x="562662" y="2673752"/>
                <a:ext cx="124523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441" extrusionOk="0">
                    <a:moveTo>
                      <a:pt x="2242" y="0"/>
                    </a:moveTo>
                    <a:lnTo>
                      <a:pt x="1801" y="120"/>
                    </a:lnTo>
                    <a:lnTo>
                      <a:pt x="1361" y="160"/>
                    </a:lnTo>
                    <a:lnTo>
                      <a:pt x="681" y="160"/>
                    </a:lnTo>
                    <a:lnTo>
                      <a:pt x="241" y="120"/>
                    </a:lnTo>
                    <a:lnTo>
                      <a:pt x="81" y="80"/>
                    </a:lnTo>
                    <a:lnTo>
                      <a:pt x="1" y="320"/>
                    </a:lnTo>
                    <a:lnTo>
                      <a:pt x="281" y="360"/>
                    </a:lnTo>
                    <a:lnTo>
                      <a:pt x="561" y="400"/>
                    </a:lnTo>
                    <a:lnTo>
                      <a:pt x="961" y="440"/>
                    </a:lnTo>
                    <a:lnTo>
                      <a:pt x="1561" y="400"/>
                    </a:lnTo>
                    <a:lnTo>
                      <a:pt x="1922" y="320"/>
                    </a:lnTo>
                    <a:lnTo>
                      <a:pt x="2322" y="240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71"/>
              <p:cNvSpPr/>
              <p:nvPr/>
            </p:nvSpPr>
            <p:spPr>
              <a:xfrm flipH="1">
                <a:off x="654902" y="2555718"/>
                <a:ext cx="30139" cy="2579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81" extrusionOk="0">
                    <a:moveTo>
                      <a:pt x="121" y="0"/>
                    </a:moveTo>
                    <a:lnTo>
                      <a:pt x="1" y="240"/>
                    </a:lnTo>
                    <a:lnTo>
                      <a:pt x="481" y="480"/>
                    </a:lnTo>
                    <a:lnTo>
                      <a:pt x="561" y="24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71"/>
              <p:cNvSpPr/>
              <p:nvPr/>
            </p:nvSpPr>
            <p:spPr>
              <a:xfrm flipH="1">
                <a:off x="352335" y="2384056"/>
                <a:ext cx="193220" cy="55826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1041" extrusionOk="0">
                    <a:moveTo>
                      <a:pt x="3482" y="0"/>
                    </a:moveTo>
                    <a:lnTo>
                      <a:pt x="3082" y="240"/>
                    </a:lnTo>
                    <a:lnTo>
                      <a:pt x="2722" y="440"/>
                    </a:lnTo>
                    <a:lnTo>
                      <a:pt x="2362" y="560"/>
                    </a:lnTo>
                    <a:lnTo>
                      <a:pt x="2042" y="680"/>
                    </a:lnTo>
                    <a:lnTo>
                      <a:pt x="1761" y="760"/>
                    </a:lnTo>
                    <a:lnTo>
                      <a:pt x="1481" y="800"/>
                    </a:lnTo>
                    <a:lnTo>
                      <a:pt x="1241" y="800"/>
                    </a:lnTo>
                    <a:lnTo>
                      <a:pt x="1001" y="760"/>
                    </a:lnTo>
                    <a:lnTo>
                      <a:pt x="641" y="680"/>
                    </a:lnTo>
                    <a:lnTo>
                      <a:pt x="401" y="600"/>
                    </a:lnTo>
                    <a:lnTo>
                      <a:pt x="241" y="480"/>
                    </a:lnTo>
                    <a:lnTo>
                      <a:pt x="161" y="440"/>
                    </a:lnTo>
                    <a:lnTo>
                      <a:pt x="1" y="640"/>
                    </a:lnTo>
                    <a:lnTo>
                      <a:pt x="81" y="720"/>
                    </a:lnTo>
                    <a:lnTo>
                      <a:pt x="321" y="840"/>
                    </a:lnTo>
                    <a:lnTo>
                      <a:pt x="521" y="920"/>
                    </a:lnTo>
                    <a:lnTo>
                      <a:pt x="721" y="960"/>
                    </a:lnTo>
                    <a:lnTo>
                      <a:pt x="1001" y="1040"/>
                    </a:lnTo>
                    <a:lnTo>
                      <a:pt x="1281" y="1040"/>
                    </a:lnTo>
                    <a:lnTo>
                      <a:pt x="1761" y="1000"/>
                    </a:lnTo>
                    <a:lnTo>
                      <a:pt x="2282" y="880"/>
                    </a:lnTo>
                    <a:lnTo>
                      <a:pt x="2602" y="760"/>
                    </a:lnTo>
                    <a:lnTo>
                      <a:pt x="2922" y="600"/>
                    </a:lnTo>
                    <a:lnTo>
                      <a:pt x="3242" y="440"/>
                    </a:lnTo>
                    <a:lnTo>
                      <a:pt x="3602" y="200"/>
                    </a:lnTo>
                    <a:lnTo>
                      <a:pt x="34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71"/>
              <p:cNvSpPr/>
              <p:nvPr/>
            </p:nvSpPr>
            <p:spPr>
              <a:xfrm flipH="1">
                <a:off x="322304" y="2272457"/>
                <a:ext cx="156700" cy="55826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1041" extrusionOk="0">
                    <a:moveTo>
                      <a:pt x="560" y="0"/>
                    </a:moveTo>
                    <a:lnTo>
                      <a:pt x="360" y="80"/>
                    </a:lnTo>
                    <a:lnTo>
                      <a:pt x="200" y="160"/>
                    </a:lnTo>
                    <a:lnTo>
                      <a:pt x="40" y="280"/>
                    </a:lnTo>
                    <a:lnTo>
                      <a:pt x="0" y="400"/>
                    </a:lnTo>
                    <a:lnTo>
                      <a:pt x="40" y="520"/>
                    </a:lnTo>
                    <a:lnTo>
                      <a:pt x="120" y="640"/>
                    </a:lnTo>
                    <a:lnTo>
                      <a:pt x="240" y="720"/>
                    </a:lnTo>
                    <a:lnTo>
                      <a:pt x="440" y="801"/>
                    </a:lnTo>
                    <a:lnTo>
                      <a:pt x="921" y="961"/>
                    </a:lnTo>
                    <a:lnTo>
                      <a:pt x="1481" y="1041"/>
                    </a:lnTo>
                    <a:lnTo>
                      <a:pt x="2041" y="1041"/>
                    </a:lnTo>
                    <a:lnTo>
                      <a:pt x="2481" y="1001"/>
                    </a:lnTo>
                    <a:lnTo>
                      <a:pt x="2681" y="961"/>
                    </a:lnTo>
                    <a:lnTo>
                      <a:pt x="2801" y="881"/>
                    </a:lnTo>
                    <a:lnTo>
                      <a:pt x="2881" y="801"/>
                    </a:lnTo>
                    <a:lnTo>
                      <a:pt x="2921" y="720"/>
                    </a:lnTo>
                    <a:lnTo>
                      <a:pt x="2881" y="680"/>
                    </a:lnTo>
                    <a:lnTo>
                      <a:pt x="2841" y="600"/>
                    </a:lnTo>
                    <a:lnTo>
                      <a:pt x="2641" y="480"/>
                    </a:lnTo>
                    <a:lnTo>
                      <a:pt x="2361" y="360"/>
                    </a:lnTo>
                    <a:lnTo>
                      <a:pt x="1641" y="160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71"/>
              <p:cNvSpPr/>
              <p:nvPr/>
            </p:nvSpPr>
            <p:spPr>
              <a:xfrm flipH="1">
                <a:off x="247225" y="2495601"/>
                <a:ext cx="160990" cy="16099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3002" extrusionOk="0">
                    <a:moveTo>
                      <a:pt x="1481" y="1"/>
                    </a:moveTo>
                    <a:lnTo>
                      <a:pt x="1201" y="41"/>
                    </a:lnTo>
                    <a:lnTo>
                      <a:pt x="921" y="121"/>
                    </a:lnTo>
                    <a:lnTo>
                      <a:pt x="641" y="241"/>
                    </a:lnTo>
                    <a:lnTo>
                      <a:pt x="441" y="441"/>
                    </a:lnTo>
                    <a:lnTo>
                      <a:pt x="241" y="641"/>
                    </a:lnTo>
                    <a:lnTo>
                      <a:pt x="121" y="921"/>
                    </a:lnTo>
                    <a:lnTo>
                      <a:pt x="41" y="1201"/>
                    </a:lnTo>
                    <a:lnTo>
                      <a:pt x="1" y="1481"/>
                    </a:lnTo>
                    <a:lnTo>
                      <a:pt x="41" y="1801"/>
                    </a:lnTo>
                    <a:lnTo>
                      <a:pt x="121" y="2082"/>
                    </a:lnTo>
                    <a:lnTo>
                      <a:pt x="241" y="2322"/>
                    </a:lnTo>
                    <a:lnTo>
                      <a:pt x="441" y="2562"/>
                    </a:lnTo>
                    <a:lnTo>
                      <a:pt x="641" y="2722"/>
                    </a:lnTo>
                    <a:lnTo>
                      <a:pt x="921" y="2882"/>
                    </a:lnTo>
                    <a:lnTo>
                      <a:pt x="1201" y="2962"/>
                    </a:lnTo>
                    <a:lnTo>
                      <a:pt x="1481" y="3002"/>
                    </a:lnTo>
                    <a:lnTo>
                      <a:pt x="1801" y="2962"/>
                    </a:lnTo>
                    <a:lnTo>
                      <a:pt x="2082" y="2882"/>
                    </a:lnTo>
                    <a:lnTo>
                      <a:pt x="2322" y="2722"/>
                    </a:lnTo>
                    <a:lnTo>
                      <a:pt x="2562" y="2562"/>
                    </a:lnTo>
                    <a:lnTo>
                      <a:pt x="2722" y="2322"/>
                    </a:lnTo>
                    <a:lnTo>
                      <a:pt x="2882" y="2082"/>
                    </a:lnTo>
                    <a:lnTo>
                      <a:pt x="2962" y="1801"/>
                    </a:lnTo>
                    <a:lnTo>
                      <a:pt x="3002" y="1481"/>
                    </a:lnTo>
                    <a:lnTo>
                      <a:pt x="2962" y="1201"/>
                    </a:lnTo>
                    <a:lnTo>
                      <a:pt x="2882" y="921"/>
                    </a:lnTo>
                    <a:lnTo>
                      <a:pt x="2722" y="641"/>
                    </a:lnTo>
                    <a:lnTo>
                      <a:pt x="2562" y="441"/>
                    </a:lnTo>
                    <a:lnTo>
                      <a:pt x="2322" y="241"/>
                    </a:lnTo>
                    <a:lnTo>
                      <a:pt x="2082" y="121"/>
                    </a:lnTo>
                    <a:lnTo>
                      <a:pt x="1801" y="41"/>
                    </a:lnTo>
                    <a:lnTo>
                      <a:pt x="14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112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79"/>
          <p:cNvSpPr/>
          <p:nvPr/>
        </p:nvSpPr>
        <p:spPr>
          <a:xfrm>
            <a:off x="6208832" y="2941596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79"/>
          <p:cNvSpPr txBox="1">
            <a:spLocks noGrp="1"/>
          </p:cNvSpPr>
          <p:nvPr>
            <p:ph type="title"/>
          </p:nvPr>
        </p:nvSpPr>
        <p:spPr>
          <a:xfrm>
            <a:off x="349624" y="532925"/>
            <a:ext cx="8238564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Der “</a:t>
            </a:r>
            <a:r>
              <a:rPr lang="en" dirty="0" err="1"/>
              <a:t>Nachhall</a:t>
            </a:r>
            <a:r>
              <a:rPr lang="en" dirty="0"/>
              <a:t>” </a:t>
            </a:r>
            <a:r>
              <a:rPr lang="en" dirty="0" err="1"/>
              <a:t>traumatischer</a:t>
            </a:r>
            <a:r>
              <a:rPr lang="en" dirty="0"/>
              <a:t> </a:t>
            </a:r>
            <a:r>
              <a:rPr lang="en" dirty="0" err="1"/>
              <a:t>Erfahrungen</a:t>
            </a:r>
            <a:endParaRPr dirty="0"/>
          </a:p>
        </p:txBody>
      </p:sp>
      <p:sp>
        <p:nvSpPr>
          <p:cNvPr id="1840" name="Google Shape;1840;p79"/>
          <p:cNvSpPr txBox="1">
            <a:spLocks noGrp="1"/>
          </p:cNvSpPr>
          <p:nvPr>
            <p:ph type="subTitle" idx="1"/>
          </p:nvPr>
        </p:nvSpPr>
        <p:spPr>
          <a:xfrm>
            <a:off x="703470" y="1899417"/>
            <a:ext cx="2230200" cy="797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Abbruch von Verbindungen, starre Verhaltens-, Denk- und Gefühlsmuster</a:t>
            </a:r>
            <a:endParaRPr dirty="0"/>
          </a:p>
        </p:txBody>
      </p:sp>
      <p:sp>
        <p:nvSpPr>
          <p:cNvPr id="1841" name="Google Shape;1841;p79"/>
          <p:cNvSpPr txBox="1">
            <a:spLocks noGrp="1"/>
          </p:cNvSpPr>
          <p:nvPr>
            <p:ph type="subTitle" idx="2"/>
          </p:nvPr>
        </p:nvSpPr>
        <p:spPr>
          <a:xfrm>
            <a:off x="3455400" y="2938572"/>
            <a:ext cx="2230200" cy="608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Überlebensstrategien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w</a:t>
            </a: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rden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zur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Identität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2" name="Google Shape;1842;p79"/>
          <p:cNvSpPr txBox="1">
            <a:spLocks noGrp="1"/>
          </p:cNvSpPr>
          <p:nvPr>
            <p:ph type="subTitle" idx="3"/>
          </p:nvPr>
        </p:nvSpPr>
        <p:spPr>
          <a:xfrm>
            <a:off x="6207330" y="1668066"/>
            <a:ext cx="2233200" cy="1432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Negative </a:t>
            </a:r>
            <a:r>
              <a:rPr lang="en" dirty="0" err="1"/>
              <a:t>Selbstwahrnehmung</a:t>
            </a:r>
            <a:r>
              <a:rPr lang="en" dirty="0"/>
              <a:t>: </a:t>
            </a:r>
            <a:r>
              <a:rPr lang="en" dirty="0" err="1"/>
              <a:t>Gedanken</a:t>
            </a:r>
            <a:r>
              <a:rPr lang="en" dirty="0"/>
              <a:t>, </a:t>
            </a:r>
            <a:r>
              <a:rPr lang="en" dirty="0" err="1"/>
              <a:t>Interpretationen</a:t>
            </a:r>
            <a:r>
              <a:rPr lang="en" dirty="0"/>
              <a:t> und </a:t>
            </a:r>
            <a:r>
              <a:rPr lang="en" dirty="0" err="1"/>
              <a:t>Bewertungen</a:t>
            </a:r>
            <a:r>
              <a:rPr lang="en" dirty="0"/>
              <a:t> </a:t>
            </a:r>
            <a:r>
              <a:rPr lang="en" dirty="0" err="1"/>
              <a:t>drehen</a:t>
            </a:r>
            <a:r>
              <a:rPr lang="en" dirty="0"/>
              <a:t> </a:t>
            </a:r>
            <a:r>
              <a:rPr lang="en" dirty="0" err="1"/>
              <a:t>sich</a:t>
            </a:r>
            <a:r>
              <a:rPr lang="en" dirty="0"/>
              <a:t> ums </a:t>
            </a:r>
            <a:r>
              <a:rPr lang="en" dirty="0" err="1"/>
              <a:t>Überleben</a:t>
            </a:r>
            <a:endParaRPr dirty="0"/>
          </a:p>
        </p:txBody>
      </p:sp>
      <p:sp>
        <p:nvSpPr>
          <p:cNvPr id="1843" name="Google Shape;1843;p79"/>
          <p:cNvSpPr txBox="1">
            <a:spLocks noGrp="1"/>
          </p:cNvSpPr>
          <p:nvPr>
            <p:ph type="subTitle" idx="4"/>
          </p:nvPr>
        </p:nvSpPr>
        <p:spPr>
          <a:xfrm>
            <a:off x="703470" y="3792071"/>
            <a:ext cx="2230200" cy="605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Flashbacks, wiederholte Konflikte, </a:t>
            </a:r>
            <a:r>
              <a:rPr lang="de-DE" dirty="0" err="1">
                <a:latin typeface="Montserrat"/>
                <a:ea typeface="Montserrat"/>
                <a:cs typeface="Montserrat"/>
                <a:sym typeface="Montserrat"/>
              </a:rPr>
              <a:t>Reinszenierungen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4" name="Google Shape;1844;p79"/>
          <p:cNvSpPr txBox="1">
            <a:spLocks noGrp="1"/>
          </p:cNvSpPr>
          <p:nvPr>
            <p:ph type="subTitle" idx="5"/>
          </p:nvPr>
        </p:nvSpPr>
        <p:spPr>
          <a:xfrm>
            <a:off x="6208815" y="3720065"/>
            <a:ext cx="2230200" cy="677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Gefühl</a:t>
            </a:r>
            <a:r>
              <a:rPr lang="en" dirty="0"/>
              <a:t>, </a:t>
            </a:r>
            <a:r>
              <a:rPr lang="en" dirty="0" err="1"/>
              <a:t>nicht</a:t>
            </a:r>
            <a:r>
              <a:rPr lang="en" dirty="0"/>
              <a:t> </a:t>
            </a:r>
            <a:r>
              <a:rPr lang="en" dirty="0" err="1"/>
              <a:t>geliebt</a:t>
            </a:r>
            <a:r>
              <a:rPr lang="en" dirty="0"/>
              <a:t> </a:t>
            </a:r>
            <a:r>
              <a:rPr lang="en" dirty="0" err="1"/>
              <a:t>zu</a:t>
            </a:r>
            <a:r>
              <a:rPr lang="en" dirty="0"/>
              <a:t> w</a:t>
            </a:r>
            <a:r>
              <a:rPr lang="de-DE" dirty="0"/>
              <a:t>e</a:t>
            </a:r>
            <a:r>
              <a:rPr lang="en" dirty="0" err="1"/>
              <a:t>rden</a:t>
            </a:r>
            <a:r>
              <a:rPr lang="en" dirty="0"/>
              <a:t>, </a:t>
            </a:r>
            <a:r>
              <a:rPr lang="en" dirty="0" err="1"/>
              <a:t>nicht</a:t>
            </a:r>
            <a:r>
              <a:rPr lang="en" dirty="0"/>
              <a:t> </a:t>
            </a:r>
            <a:r>
              <a:rPr lang="en" dirty="0" err="1"/>
              <a:t>liebenswert</a:t>
            </a:r>
            <a:r>
              <a:rPr lang="en" dirty="0"/>
              <a:t> </a:t>
            </a:r>
            <a:r>
              <a:rPr lang="en" dirty="0" err="1"/>
              <a:t>oder</a:t>
            </a:r>
            <a:r>
              <a:rPr lang="en" dirty="0"/>
              <a:t> </a:t>
            </a:r>
            <a:r>
              <a:rPr lang="en" dirty="0" err="1"/>
              <a:t>nicht</a:t>
            </a:r>
            <a:r>
              <a:rPr lang="en" dirty="0"/>
              <a:t> </a:t>
            </a:r>
            <a:r>
              <a:rPr lang="en" dirty="0" err="1"/>
              <a:t>genug</a:t>
            </a:r>
            <a:r>
              <a:rPr lang="en" dirty="0"/>
              <a:t> </a:t>
            </a:r>
            <a:r>
              <a:rPr lang="en" dirty="0" err="1"/>
              <a:t>zu</a:t>
            </a:r>
            <a:r>
              <a:rPr lang="en" dirty="0"/>
              <a:t> sein</a:t>
            </a:r>
            <a:endParaRPr dirty="0"/>
          </a:p>
        </p:txBody>
      </p:sp>
      <p:sp>
        <p:nvSpPr>
          <p:cNvPr id="1850" name="Google Shape;1850;p79"/>
          <p:cNvSpPr/>
          <p:nvPr/>
        </p:nvSpPr>
        <p:spPr>
          <a:xfrm>
            <a:off x="6208832" y="1237021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79"/>
          <p:cNvSpPr/>
          <p:nvPr/>
        </p:nvSpPr>
        <p:spPr>
          <a:xfrm>
            <a:off x="3455407" y="2087796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79"/>
          <p:cNvSpPr/>
          <p:nvPr/>
        </p:nvSpPr>
        <p:spPr>
          <a:xfrm>
            <a:off x="720007" y="2938571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79"/>
          <p:cNvSpPr/>
          <p:nvPr/>
        </p:nvSpPr>
        <p:spPr>
          <a:xfrm>
            <a:off x="720007" y="1237021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79"/>
          <p:cNvSpPr/>
          <p:nvPr/>
        </p:nvSpPr>
        <p:spPr>
          <a:xfrm>
            <a:off x="798157" y="3068069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5" name="Google Shape;1855;p79"/>
          <p:cNvGrpSpPr/>
          <p:nvPr/>
        </p:nvGrpSpPr>
        <p:grpSpPr>
          <a:xfrm>
            <a:off x="6339121" y="1330911"/>
            <a:ext cx="278795" cy="351615"/>
            <a:chOff x="8010427" y="3348503"/>
            <a:chExt cx="278795" cy="351615"/>
          </a:xfrm>
        </p:grpSpPr>
        <p:sp>
          <p:nvSpPr>
            <p:cNvPr id="1856" name="Google Shape;1856;p79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9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9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9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79"/>
          <p:cNvGrpSpPr/>
          <p:nvPr/>
        </p:nvGrpSpPr>
        <p:grpSpPr>
          <a:xfrm>
            <a:off x="3549286" y="2182314"/>
            <a:ext cx="351615" cy="350373"/>
            <a:chOff x="6203579" y="3348981"/>
            <a:chExt cx="351615" cy="350373"/>
          </a:xfrm>
        </p:grpSpPr>
        <p:sp>
          <p:nvSpPr>
            <p:cNvPr id="1861" name="Google Shape;1861;p79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9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9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9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9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6" name="Google Shape;1866;p79"/>
          <p:cNvGrpSpPr/>
          <p:nvPr/>
        </p:nvGrpSpPr>
        <p:grpSpPr>
          <a:xfrm>
            <a:off x="806117" y="1362950"/>
            <a:ext cx="367161" cy="287523"/>
            <a:chOff x="4878379" y="2473892"/>
            <a:chExt cx="367161" cy="287523"/>
          </a:xfrm>
        </p:grpSpPr>
        <p:sp>
          <p:nvSpPr>
            <p:cNvPr id="1867" name="Google Shape;1867;p79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9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9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9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9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2" name="Google Shape;1872;p79"/>
          <p:cNvGrpSpPr/>
          <p:nvPr/>
        </p:nvGrpSpPr>
        <p:grpSpPr>
          <a:xfrm>
            <a:off x="6294549" y="3035113"/>
            <a:ext cx="367925" cy="352380"/>
            <a:chOff x="7101317" y="2441655"/>
            <a:chExt cx="367925" cy="352380"/>
          </a:xfrm>
        </p:grpSpPr>
        <p:sp>
          <p:nvSpPr>
            <p:cNvPr id="1873" name="Google Shape;1873;p79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9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6683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57"/>
          <p:cNvSpPr txBox="1">
            <a:spLocks noGrp="1"/>
          </p:cNvSpPr>
          <p:nvPr>
            <p:ph type="title"/>
          </p:nvPr>
        </p:nvSpPr>
        <p:spPr>
          <a:xfrm>
            <a:off x="690282" y="394447"/>
            <a:ext cx="7733718" cy="719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accent2"/>
                </a:solidFill>
              </a:rPr>
              <a:t>Du bist nicht versehrt – es gibt versehrte Anteile!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61" name="Google Shape;1361;p57"/>
          <p:cNvSpPr txBox="1">
            <a:spLocks noGrp="1"/>
          </p:cNvSpPr>
          <p:nvPr>
            <p:ph type="subTitle" idx="1"/>
          </p:nvPr>
        </p:nvSpPr>
        <p:spPr>
          <a:xfrm>
            <a:off x="944677" y="2671482"/>
            <a:ext cx="2091000" cy="744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war</a:t>
            </a:r>
            <a:r>
              <a:rPr lang="en" dirty="0"/>
              <a:t>, </a:t>
            </a:r>
            <a:r>
              <a:rPr lang="en" dirty="0" err="1"/>
              <a:t>hätte</a:t>
            </a:r>
            <a:r>
              <a:rPr lang="en" dirty="0"/>
              <a:t> so </a:t>
            </a:r>
            <a:r>
              <a:rPr lang="en" dirty="0" err="1"/>
              <a:t>nicht</a:t>
            </a:r>
            <a:r>
              <a:rPr lang="en" dirty="0"/>
              <a:t> </a:t>
            </a:r>
            <a:r>
              <a:rPr lang="en" dirty="0" err="1"/>
              <a:t>passieren</a:t>
            </a:r>
            <a:r>
              <a:rPr lang="en" dirty="0"/>
              <a:t> </a:t>
            </a:r>
            <a:r>
              <a:rPr lang="en" dirty="0" err="1"/>
              <a:t>dürfen</a:t>
            </a:r>
            <a:r>
              <a:rPr lang="en" dirty="0"/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 </a:t>
            </a:r>
            <a:r>
              <a:rPr lang="en" dirty="0" err="1"/>
              <a:t>es</a:t>
            </a:r>
            <a:r>
              <a:rPr lang="en" dirty="0"/>
              <a:t> </a:t>
            </a:r>
            <a:r>
              <a:rPr lang="en" dirty="0" err="1"/>
              <a:t>ist</a:t>
            </a:r>
            <a:r>
              <a:rPr lang="en" dirty="0"/>
              <a:t> </a:t>
            </a:r>
            <a:r>
              <a:rPr lang="en" dirty="0" err="1"/>
              <a:t>geschehen</a:t>
            </a:r>
            <a:r>
              <a:rPr lang="en" dirty="0"/>
              <a:t>.</a:t>
            </a:r>
            <a:endParaRPr dirty="0"/>
          </a:p>
        </p:txBody>
      </p:sp>
      <p:sp>
        <p:nvSpPr>
          <p:cNvPr id="1362" name="Google Shape;1362;p57"/>
          <p:cNvSpPr txBox="1">
            <a:spLocks noGrp="1"/>
          </p:cNvSpPr>
          <p:nvPr>
            <p:ph type="subTitle" idx="2"/>
          </p:nvPr>
        </p:nvSpPr>
        <p:spPr>
          <a:xfrm>
            <a:off x="3511641" y="2647934"/>
            <a:ext cx="2091000" cy="346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Ich sehe dich.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Ich fühle dich.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Ich bin für dich da und beschütze dich.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3" name="Google Shape;1363;p57"/>
          <p:cNvSpPr txBox="1">
            <a:spLocks noGrp="1"/>
          </p:cNvSpPr>
          <p:nvPr>
            <p:ph type="subTitle" idx="3"/>
          </p:nvPr>
        </p:nvSpPr>
        <p:spPr>
          <a:xfrm>
            <a:off x="6105323" y="2671482"/>
            <a:ext cx="2733876" cy="1241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Du hast einen Platz in meinem Herzen.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Ich hole dich nach Hause.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7" name="Google Shape;1367;p57"/>
          <p:cNvSpPr txBox="1">
            <a:spLocks noGrp="1"/>
          </p:cNvSpPr>
          <p:nvPr>
            <p:ph type="subTitle" idx="7"/>
          </p:nvPr>
        </p:nvSpPr>
        <p:spPr>
          <a:xfrm>
            <a:off x="944677" y="2051304"/>
            <a:ext cx="20910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Anerkennen</a:t>
            </a:r>
            <a:endParaRPr dirty="0"/>
          </a:p>
        </p:txBody>
      </p:sp>
      <p:sp>
        <p:nvSpPr>
          <p:cNvPr id="1368" name="Google Shape;1368;p57"/>
          <p:cNvSpPr txBox="1">
            <a:spLocks noGrp="1"/>
          </p:cNvSpPr>
          <p:nvPr>
            <p:ph type="subTitle" idx="8"/>
          </p:nvPr>
        </p:nvSpPr>
        <p:spPr>
          <a:xfrm>
            <a:off x="3035677" y="1604682"/>
            <a:ext cx="3069645" cy="9860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Selbst-Mitgefühl</a:t>
            </a:r>
            <a:endParaRPr dirty="0"/>
          </a:p>
        </p:txBody>
      </p:sp>
      <p:sp>
        <p:nvSpPr>
          <p:cNvPr id="1369" name="Google Shape;1369;p57"/>
          <p:cNvSpPr txBox="1">
            <a:spLocks noGrp="1"/>
          </p:cNvSpPr>
          <p:nvPr>
            <p:ph type="subTitle" idx="9"/>
          </p:nvPr>
        </p:nvSpPr>
        <p:spPr>
          <a:xfrm>
            <a:off x="6105322" y="2205317"/>
            <a:ext cx="2733877" cy="3853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Willkommen</a:t>
            </a:r>
            <a:r>
              <a:rPr lang="en" dirty="0"/>
              <a:t> </a:t>
            </a:r>
            <a:r>
              <a:rPr lang="en" dirty="0" err="1"/>
              <a:t>heißen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251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81"/>
          <p:cNvSpPr txBox="1">
            <a:spLocks noGrp="1"/>
          </p:cNvSpPr>
          <p:nvPr>
            <p:ph type="subTitle" idx="1"/>
          </p:nvPr>
        </p:nvSpPr>
        <p:spPr>
          <a:xfrm>
            <a:off x="720000" y="751662"/>
            <a:ext cx="5671200" cy="208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Anerkennen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des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Geschehenen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de-DE" sz="1100" dirty="0">
                <a:solidFill>
                  <a:schemeClr val="hlink"/>
                </a:solidFill>
                <a:uFill>
                  <a:noFill/>
                </a:uFill>
              </a:rPr>
              <a:t>Bewertung der individuellen Erfahrung im Kontext</a:t>
            </a:r>
            <a:endParaRPr sz="1100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de-DE" sz="1100" dirty="0">
                <a:solidFill>
                  <a:schemeClr val="hlink"/>
                </a:solidFill>
                <a:uFill>
                  <a:noFill/>
                </a:uFill>
              </a:rPr>
              <a:t>S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oziale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Unterstützung</a:t>
            </a:r>
            <a:endParaRPr lang="en" sz="1100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Nervensystem-Regulierung</a:t>
            </a:r>
            <a:endParaRPr lang="en" sz="1100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Professionelle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Hilfe</a:t>
            </a:r>
            <a:endParaRPr lang="en" sz="1100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“Attunement”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Nervensystem-Regulierung</a:t>
            </a:r>
            <a:endParaRPr lang="en" sz="1100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</a:pP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Förderung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einer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 “Trauma-</a:t>
            </a:r>
            <a:r>
              <a:rPr lang="en" sz="1100" dirty="0" err="1">
                <a:solidFill>
                  <a:schemeClr val="hlink"/>
                </a:solidFill>
                <a:uFill>
                  <a:noFill/>
                </a:uFill>
              </a:rPr>
              <a:t>informierten</a:t>
            </a:r>
            <a:r>
              <a:rPr lang="en" sz="1100" dirty="0">
                <a:solidFill>
                  <a:schemeClr val="hlink"/>
                </a:solidFill>
                <a:uFill>
                  <a:noFill/>
                </a:uFill>
              </a:rPr>
              <a:t>” Gesellschaft</a:t>
            </a:r>
            <a:endParaRPr sz="1100" dirty="0"/>
          </a:p>
        </p:txBody>
      </p:sp>
      <p:sp>
        <p:nvSpPr>
          <p:cNvPr id="1936" name="Google Shape;1936;p81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 </a:t>
            </a:r>
            <a:r>
              <a:rPr lang="en" dirty="0" err="1"/>
              <a:t>kann</a:t>
            </a:r>
            <a:r>
              <a:rPr lang="en" dirty="0"/>
              <a:t> </a:t>
            </a:r>
            <a:r>
              <a:rPr lang="en" dirty="0" err="1"/>
              <a:t>helfen</a:t>
            </a:r>
            <a:r>
              <a:rPr lang="en" dirty="0"/>
              <a:t>?</a:t>
            </a:r>
            <a:endParaRPr dirty="0"/>
          </a:p>
        </p:txBody>
      </p:sp>
      <p:grpSp>
        <p:nvGrpSpPr>
          <p:cNvPr id="1937" name="Google Shape;1937;p81"/>
          <p:cNvGrpSpPr/>
          <p:nvPr/>
        </p:nvGrpSpPr>
        <p:grpSpPr>
          <a:xfrm>
            <a:off x="6011536" y="2064713"/>
            <a:ext cx="2664569" cy="3135933"/>
            <a:chOff x="5838375" y="2630875"/>
            <a:chExt cx="3622800" cy="4263675"/>
          </a:xfrm>
        </p:grpSpPr>
        <p:sp>
          <p:nvSpPr>
            <p:cNvPr id="1938" name="Google Shape;1938;p81"/>
            <p:cNvSpPr/>
            <p:nvPr/>
          </p:nvSpPr>
          <p:spPr>
            <a:xfrm>
              <a:off x="7810675" y="2630875"/>
              <a:ext cx="569425" cy="616175"/>
            </a:xfrm>
            <a:custGeom>
              <a:avLst/>
              <a:gdLst/>
              <a:ahLst/>
              <a:cxnLst/>
              <a:rect l="l" t="t" r="r" b="b"/>
              <a:pathLst>
                <a:path w="22777" h="24647" extrusionOk="0">
                  <a:moveTo>
                    <a:pt x="17606" y="8692"/>
                  </a:moveTo>
                  <a:lnTo>
                    <a:pt x="18046" y="8912"/>
                  </a:lnTo>
                  <a:lnTo>
                    <a:pt x="18596" y="9133"/>
                  </a:lnTo>
                  <a:lnTo>
                    <a:pt x="19036" y="9353"/>
                  </a:lnTo>
                  <a:lnTo>
                    <a:pt x="19366" y="9683"/>
                  </a:lnTo>
                  <a:lnTo>
                    <a:pt x="20026" y="10343"/>
                  </a:lnTo>
                  <a:lnTo>
                    <a:pt x="20466" y="11223"/>
                  </a:lnTo>
                  <a:lnTo>
                    <a:pt x="20796" y="12213"/>
                  </a:lnTo>
                  <a:lnTo>
                    <a:pt x="20906" y="13204"/>
                  </a:lnTo>
                  <a:lnTo>
                    <a:pt x="20906" y="14304"/>
                  </a:lnTo>
                  <a:lnTo>
                    <a:pt x="20686" y="15514"/>
                  </a:lnTo>
                  <a:lnTo>
                    <a:pt x="20466" y="16615"/>
                  </a:lnTo>
                  <a:lnTo>
                    <a:pt x="20136" y="17715"/>
                  </a:lnTo>
                  <a:lnTo>
                    <a:pt x="19586" y="18815"/>
                  </a:lnTo>
                  <a:lnTo>
                    <a:pt x="19036" y="19695"/>
                  </a:lnTo>
                  <a:lnTo>
                    <a:pt x="18486" y="20576"/>
                  </a:lnTo>
                  <a:lnTo>
                    <a:pt x="17716" y="21236"/>
                  </a:lnTo>
                  <a:lnTo>
                    <a:pt x="17055" y="21786"/>
                  </a:lnTo>
                  <a:lnTo>
                    <a:pt x="16285" y="22116"/>
                  </a:lnTo>
                  <a:lnTo>
                    <a:pt x="15405" y="22226"/>
                  </a:lnTo>
                  <a:lnTo>
                    <a:pt x="14635" y="22336"/>
                  </a:lnTo>
                  <a:lnTo>
                    <a:pt x="12764" y="22226"/>
                  </a:lnTo>
                  <a:lnTo>
                    <a:pt x="10894" y="22006"/>
                  </a:lnTo>
                  <a:lnTo>
                    <a:pt x="9243" y="21676"/>
                  </a:lnTo>
                  <a:lnTo>
                    <a:pt x="7593" y="21236"/>
                  </a:lnTo>
                  <a:lnTo>
                    <a:pt x="6382" y="20906"/>
                  </a:lnTo>
                  <a:lnTo>
                    <a:pt x="5282" y="20466"/>
                  </a:lnTo>
                  <a:lnTo>
                    <a:pt x="6382" y="18485"/>
                  </a:lnTo>
                  <a:lnTo>
                    <a:pt x="7593" y="16395"/>
                  </a:lnTo>
                  <a:lnTo>
                    <a:pt x="9133" y="14084"/>
                  </a:lnTo>
                  <a:lnTo>
                    <a:pt x="10013" y="12984"/>
                  </a:lnTo>
                  <a:lnTo>
                    <a:pt x="11004" y="11883"/>
                  </a:lnTo>
                  <a:lnTo>
                    <a:pt x="11994" y="10893"/>
                  </a:lnTo>
                  <a:lnTo>
                    <a:pt x="13094" y="10013"/>
                  </a:lnTo>
                  <a:lnTo>
                    <a:pt x="14195" y="9353"/>
                  </a:lnTo>
                  <a:lnTo>
                    <a:pt x="15295" y="8912"/>
                  </a:lnTo>
                  <a:lnTo>
                    <a:pt x="15845" y="8692"/>
                  </a:lnTo>
                  <a:close/>
                  <a:moveTo>
                    <a:pt x="10013" y="0"/>
                  </a:moveTo>
                  <a:lnTo>
                    <a:pt x="9023" y="220"/>
                  </a:lnTo>
                  <a:lnTo>
                    <a:pt x="8143" y="440"/>
                  </a:lnTo>
                  <a:lnTo>
                    <a:pt x="7263" y="770"/>
                  </a:lnTo>
                  <a:lnTo>
                    <a:pt x="6492" y="1210"/>
                  </a:lnTo>
                  <a:lnTo>
                    <a:pt x="5722" y="1650"/>
                  </a:lnTo>
                  <a:lnTo>
                    <a:pt x="5062" y="2201"/>
                  </a:lnTo>
                  <a:lnTo>
                    <a:pt x="4402" y="2861"/>
                  </a:lnTo>
                  <a:lnTo>
                    <a:pt x="3852" y="3411"/>
                  </a:lnTo>
                  <a:lnTo>
                    <a:pt x="2861" y="4841"/>
                  </a:lnTo>
                  <a:lnTo>
                    <a:pt x="2091" y="6382"/>
                  </a:lnTo>
                  <a:lnTo>
                    <a:pt x="1431" y="7922"/>
                  </a:lnTo>
                  <a:lnTo>
                    <a:pt x="991" y="9463"/>
                  </a:lnTo>
                  <a:lnTo>
                    <a:pt x="551" y="11003"/>
                  </a:lnTo>
                  <a:lnTo>
                    <a:pt x="331" y="12433"/>
                  </a:lnTo>
                  <a:lnTo>
                    <a:pt x="221" y="13754"/>
                  </a:lnTo>
                  <a:lnTo>
                    <a:pt x="111" y="15624"/>
                  </a:lnTo>
                  <a:lnTo>
                    <a:pt x="1" y="16395"/>
                  </a:lnTo>
                  <a:lnTo>
                    <a:pt x="1541" y="20576"/>
                  </a:lnTo>
                  <a:lnTo>
                    <a:pt x="1981" y="20906"/>
                  </a:lnTo>
                  <a:lnTo>
                    <a:pt x="3192" y="21676"/>
                  </a:lnTo>
                  <a:lnTo>
                    <a:pt x="5062" y="22666"/>
                  </a:lnTo>
                  <a:lnTo>
                    <a:pt x="6162" y="23106"/>
                  </a:lnTo>
                  <a:lnTo>
                    <a:pt x="7373" y="23546"/>
                  </a:lnTo>
                  <a:lnTo>
                    <a:pt x="8693" y="23987"/>
                  </a:lnTo>
                  <a:lnTo>
                    <a:pt x="10013" y="24317"/>
                  </a:lnTo>
                  <a:lnTo>
                    <a:pt x="11444" y="24537"/>
                  </a:lnTo>
                  <a:lnTo>
                    <a:pt x="12874" y="24647"/>
                  </a:lnTo>
                  <a:lnTo>
                    <a:pt x="14305" y="24537"/>
                  </a:lnTo>
                  <a:lnTo>
                    <a:pt x="15625" y="24207"/>
                  </a:lnTo>
                  <a:lnTo>
                    <a:pt x="17055" y="23657"/>
                  </a:lnTo>
                  <a:lnTo>
                    <a:pt x="17716" y="23326"/>
                  </a:lnTo>
                  <a:lnTo>
                    <a:pt x="18376" y="22886"/>
                  </a:lnTo>
                  <a:lnTo>
                    <a:pt x="19036" y="22336"/>
                  </a:lnTo>
                  <a:lnTo>
                    <a:pt x="19586" y="21786"/>
                  </a:lnTo>
                  <a:lnTo>
                    <a:pt x="20136" y="21236"/>
                  </a:lnTo>
                  <a:lnTo>
                    <a:pt x="20576" y="20466"/>
                  </a:lnTo>
                  <a:lnTo>
                    <a:pt x="21457" y="19035"/>
                  </a:lnTo>
                  <a:lnTo>
                    <a:pt x="22117" y="17275"/>
                  </a:lnTo>
                  <a:lnTo>
                    <a:pt x="22557" y="15514"/>
                  </a:lnTo>
                  <a:lnTo>
                    <a:pt x="22777" y="13644"/>
                  </a:lnTo>
                  <a:lnTo>
                    <a:pt x="22777" y="11773"/>
                  </a:lnTo>
                  <a:lnTo>
                    <a:pt x="22557" y="9903"/>
                  </a:lnTo>
                  <a:lnTo>
                    <a:pt x="22227" y="8032"/>
                  </a:lnTo>
                  <a:lnTo>
                    <a:pt x="21897" y="7152"/>
                  </a:lnTo>
                  <a:lnTo>
                    <a:pt x="21567" y="6272"/>
                  </a:lnTo>
                  <a:lnTo>
                    <a:pt x="21127" y="5391"/>
                  </a:lnTo>
                  <a:lnTo>
                    <a:pt x="20686" y="4621"/>
                  </a:lnTo>
                  <a:lnTo>
                    <a:pt x="20136" y="3851"/>
                  </a:lnTo>
                  <a:lnTo>
                    <a:pt x="19476" y="3191"/>
                  </a:lnTo>
                  <a:lnTo>
                    <a:pt x="18816" y="2531"/>
                  </a:lnTo>
                  <a:lnTo>
                    <a:pt x="18046" y="1981"/>
                  </a:lnTo>
                  <a:lnTo>
                    <a:pt x="17275" y="1430"/>
                  </a:lnTo>
                  <a:lnTo>
                    <a:pt x="16395" y="990"/>
                  </a:lnTo>
                  <a:lnTo>
                    <a:pt x="15515" y="660"/>
                  </a:lnTo>
                  <a:lnTo>
                    <a:pt x="14525" y="330"/>
                  </a:lnTo>
                  <a:lnTo>
                    <a:pt x="13424" y="110"/>
                  </a:lnTo>
                  <a:lnTo>
                    <a:pt x="122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1"/>
            <p:cNvSpPr/>
            <p:nvPr/>
          </p:nvSpPr>
          <p:spPr>
            <a:xfrm>
              <a:off x="7810675" y="2828925"/>
              <a:ext cx="341125" cy="418125"/>
            </a:xfrm>
            <a:custGeom>
              <a:avLst/>
              <a:gdLst/>
              <a:ahLst/>
              <a:cxnLst/>
              <a:rect l="l" t="t" r="r" b="b"/>
              <a:pathLst>
                <a:path w="13645" h="16725" extrusionOk="0">
                  <a:moveTo>
                    <a:pt x="1431" y="0"/>
                  </a:moveTo>
                  <a:lnTo>
                    <a:pt x="991" y="1651"/>
                  </a:lnTo>
                  <a:lnTo>
                    <a:pt x="551" y="3081"/>
                  </a:lnTo>
                  <a:lnTo>
                    <a:pt x="331" y="4511"/>
                  </a:lnTo>
                  <a:lnTo>
                    <a:pt x="221" y="5832"/>
                  </a:lnTo>
                  <a:lnTo>
                    <a:pt x="111" y="7702"/>
                  </a:lnTo>
                  <a:lnTo>
                    <a:pt x="1" y="8473"/>
                  </a:lnTo>
                  <a:lnTo>
                    <a:pt x="1541" y="12654"/>
                  </a:lnTo>
                  <a:lnTo>
                    <a:pt x="2641" y="13314"/>
                  </a:lnTo>
                  <a:lnTo>
                    <a:pt x="3852" y="14084"/>
                  </a:lnTo>
                  <a:lnTo>
                    <a:pt x="5392" y="14854"/>
                  </a:lnTo>
                  <a:lnTo>
                    <a:pt x="7153" y="15624"/>
                  </a:lnTo>
                  <a:lnTo>
                    <a:pt x="9243" y="16175"/>
                  </a:lnTo>
                  <a:lnTo>
                    <a:pt x="10344" y="16505"/>
                  </a:lnTo>
                  <a:lnTo>
                    <a:pt x="11444" y="16615"/>
                  </a:lnTo>
                  <a:lnTo>
                    <a:pt x="12544" y="16725"/>
                  </a:lnTo>
                  <a:lnTo>
                    <a:pt x="13644" y="16615"/>
                  </a:lnTo>
                  <a:lnTo>
                    <a:pt x="13534" y="15514"/>
                  </a:lnTo>
                  <a:lnTo>
                    <a:pt x="13314" y="14414"/>
                  </a:lnTo>
                  <a:lnTo>
                    <a:pt x="11884" y="14194"/>
                  </a:lnTo>
                  <a:lnTo>
                    <a:pt x="10454" y="13974"/>
                  </a:lnTo>
                  <a:lnTo>
                    <a:pt x="7813" y="13424"/>
                  </a:lnTo>
                  <a:lnTo>
                    <a:pt x="5942" y="12874"/>
                  </a:lnTo>
                  <a:lnTo>
                    <a:pt x="5282" y="12544"/>
                  </a:lnTo>
                  <a:lnTo>
                    <a:pt x="6382" y="10453"/>
                  </a:lnTo>
                  <a:lnTo>
                    <a:pt x="7703" y="8362"/>
                  </a:lnTo>
                  <a:lnTo>
                    <a:pt x="9353" y="6052"/>
                  </a:lnTo>
                  <a:lnTo>
                    <a:pt x="8363" y="4952"/>
                  </a:lnTo>
                  <a:lnTo>
                    <a:pt x="7373" y="3961"/>
                  </a:lnTo>
                  <a:lnTo>
                    <a:pt x="6272" y="3191"/>
                  </a:lnTo>
                  <a:lnTo>
                    <a:pt x="5282" y="2311"/>
                  </a:lnTo>
                  <a:lnTo>
                    <a:pt x="3302" y="110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1"/>
            <p:cNvSpPr/>
            <p:nvPr/>
          </p:nvSpPr>
          <p:spPr>
            <a:xfrm>
              <a:off x="7351300" y="3346050"/>
              <a:ext cx="1733000" cy="2148375"/>
            </a:xfrm>
            <a:custGeom>
              <a:avLst/>
              <a:gdLst/>
              <a:ahLst/>
              <a:cxnLst/>
              <a:rect l="l" t="t" r="r" b="b"/>
              <a:pathLst>
                <a:path w="69320" h="85935" extrusionOk="0">
                  <a:moveTo>
                    <a:pt x="23437" y="1"/>
                  </a:moveTo>
                  <a:lnTo>
                    <a:pt x="22667" y="221"/>
                  </a:lnTo>
                  <a:lnTo>
                    <a:pt x="20796" y="1211"/>
                  </a:lnTo>
                  <a:lnTo>
                    <a:pt x="19476" y="1871"/>
                  </a:lnTo>
                  <a:lnTo>
                    <a:pt x="17936" y="2862"/>
                  </a:lnTo>
                  <a:lnTo>
                    <a:pt x="16285" y="3962"/>
                  </a:lnTo>
                  <a:lnTo>
                    <a:pt x="14525" y="5392"/>
                  </a:lnTo>
                  <a:lnTo>
                    <a:pt x="12654" y="7043"/>
                  </a:lnTo>
                  <a:lnTo>
                    <a:pt x="10784" y="8913"/>
                  </a:lnTo>
                  <a:lnTo>
                    <a:pt x="8913" y="11114"/>
                  </a:lnTo>
                  <a:lnTo>
                    <a:pt x="7042" y="13535"/>
                  </a:lnTo>
                  <a:lnTo>
                    <a:pt x="5392" y="16285"/>
                  </a:lnTo>
                  <a:lnTo>
                    <a:pt x="4512" y="17716"/>
                  </a:lnTo>
                  <a:lnTo>
                    <a:pt x="3742" y="19366"/>
                  </a:lnTo>
                  <a:lnTo>
                    <a:pt x="2971" y="21017"/>
                  </a:lnTo>
                  <a:lnTo>
                    <a:pt x="2311" y="22667"/>
                  </a:lnTo>
                  <a:lnTo>
                    <a:pt x="1651" y="24538"/>
                  </a:lnTo>
                  <a:lnTo>
                    <a:pt x="991" y="26408"/>
                  </a:lnTo>
                  <a:lnTo>
                    <a:pt x="551" y="28499"/>
                  </a:lnTo>
                  <a:lnTo>
                    <a:pt x="221" y="30589"/>
                  </a:lnTo>
                  <a:lnTo>
                    <a:pt x="0" y="32790"/>
                  </a:lnTo>
                  <a:lnTo>
                    <a:pt x="0" y="34991"/>
                  </a:lnTo>
                  <a:lnTo>
                    <a:pt x="111" y="37411"/>
                  </a:lnTo>
                  <a:lnTo>
                    <a:pt x="331" y="39832"/>
                  </a:lnTo>
                  <a:lnTo>
                    <a:pt x="661" y="42253"/>
                  </a:lnTo>
                  <a:lnTo>
                    <a:pt x="1211" y="44783"/>
                  </a:lnTo>
                  <a:lnTo>
                    <a:pt x="1871" y="47314"/>
                  </a:lnTo>
                  <a:lnTo>
                    <a:pt x="2641" y="49735"/>
                  </a:lnTo>
                  <a:lnTo>
                    <a:pt x="3411" y="52265"/>
                  </a:lnTo>
                  <a:lnTo>
                    <a:pt x="4402" y="54796"/>
                  </a:lnTo>
                  <a:lnTo>
                    <a:pt x="5502" y="57327"/>
                  </a:lnTo>
                  <a:lnTo>
                    <a:pt x="6712" y="59747"/>
                  </a:lnTo>
                  <a:lnTo>
                    <a:pt x="8033" y="62168"/>
                  </a:lnTo>
                  <a:lnTo>
                    <a:pt x="9353" y="64589"/>
                  </a:lnTo>
                  <a:lnTo>
                    <a:pt x="10894" y="66899"/>
                  </a:lnTo>
                  <a:lnTo>
                    <a:pt x="12434" y="69100"/>
                  </a:lnTo>
                  <a:lnTo>
                    <a:pt x="14084" y="71301"/>
                  </a:lnTo>
                  <a:lnTo>
                    <a:pt x="15845" y="73281"/>
                  </a:lnTo>
                  <a:lnTo>
                    <a:pt x="17605" y="75262"/>
                  </a:lnTo>
                  <a:lnTo>
                    <a:pt x="19476" y="77022"/>
                  </a:lnTo>
                  <a:lnTo>
                    <a:pt x="21346" y="78673"/>
                  </a:lnTo>
                  <a:lnTo>
                    <a:pt x="23327" y="80213"/>
                  </a:lnTo>
                  <a:lnTo>
                    <a:pt x="25308" y="81643"/>
                  </a:lnTo>
                  <a:lnTo>
                    <a:pt x="27398" y="82854"/>
                  </a:lnTo>
                  <a:lnTo>
                    <a:pt x="29599" y="83844"/>
                  </a:lnTo>
                  <a:lnTo>
                    <a:pt x="31689" y="84724"/>
                  </a:lnTo>
                  <a:lnTo>
                    <a:pt x="33890" y="85274"/>
                  </a:lnTo>
                  <a:lnTo>
                    <a:pt x="36091" y="85715"/>
                  </a:lnTo>
                  <a:lnTo>
                    <a:pt x="38401" y="85935"/>
                  </a:lnTo>
                  <a:lnTo>
                    <a:pt x="40712" y="85935"/>
                  </a:lnTo>
                  <a:lnTo>
                    <a:pt x="42913" y="85715"/>
                  </a:lnTo>
                  <a:lnTo>
                    <a:pt x="45113" y="85384"/>
                  </a:lnTo>
                  <a:lnTo>
                    <a:pt x="47204" y="84834"/>
                  </a:lnTo>
                  <a:lnTo>
                    <a:pt x="49294" y="84174"/>
                  </a:lnTo>
                  <a:lnTo>
                    <a:pt x="51165" y="83294"/>
                  </a:lnTo>
                  <a:lnTo>
                    <a:pt x="53035" y="82414"/>
                  </a:lnTo>
                  <a:lnTo>
                    <a:pt x="54906" y="81313"/>
                  </a:lnTo>
                  <a:lnTo>
                    <a:pt x="56556" y="80103"/>
                  </a:lnTo>
                  <a:lnTo>
                    <a:pt x="58207" y="78893"/>
                  </a:lnTo>
                  <a:lnTo>
                    <a:pt x="59637" y="77462"/>
                  </a:lnTo>
                  <a:lnTo>
                    <a:pt x="61068" y="76032"/>
                  </a:lnTo>
                  <a:lnTo>
                    <a:pt x="62388" y="74381"/>
                  </a:lnTo>
                  <a:lnTo>
                    <a:pt x="63598" y="72731"/>
                  </a:lnTo>
                  <a:lnTo>
                    <a:pt x="64699" y="71080"/>
                  </a:lnTo>
                  <a:lnTo>
                    <a:pt x="65689" y="69210"/>
                  </a:lnTo>
                  <a:lnTo>
                    <a:pt x="66569" y="67339"/>
                  </a:lnTo>
                  <a:lnTo>
                    <a:pt x="67339" y="65469"/>
                  </a:lnTo>
                  <a:lnTo>
                    <a:pt x="68000" y="63488"/>
                  </a:lnTo>
                  <a:lnTo>
                    <a:pt x="68550" y="61508"/>
                  </a:lnTo>
                  <a:lnTo>
                    <a:pt x="68880" y="59527"/>
                  </a:lnTo>
                  <a:lnTo>
                    <a:pt x="69210" y="57437"/>
                  </a:lnTo>
                  <a:lnTo>
                    <a:pt x="69320" y="55346"/>
                  </a:lnTo>
                  <a:lnTo>
                    <a:pt x="69320" y="53256"/>
                  </a:lnTo>
                  <a:lnTo>
                    <a:pt x="69210" y="51165"/>
                  </a:lnTo>
                  <a:lnTo>
                    <a:pt x="68990" y="49074"/>
                  </a:lnTo>
                  <a:lnTo>
                    <a:pt x="68550" y="46984"/>
                  </a:lnTo>
                  <a:lnTo>
                    <a:pt x="68000" y="44893"/>
                  </a:lnTo>
                  <a:lnTo>
                    <a:pt x="67339" y="42913"/>
                  </a:lnTo>
                  <a:lnTo>
                    <a:pt x="66459" y="40932"/>
                  </a:lnTo>
                  <a:lnTo>
                    <a:pt x="65469" y="38952"/>
                  </a:lnTo>
                  <a:lnTo>
                    <a:pt x="64369" y="36971"/>
                  </a:lnTo>
                  <a:lnTo>
                    <a:pt x="63048" y="35101"/>
                  </a:lnTo>
                  <a:lnTo>
                    <a:pt x="61618" y="33340"/>
                  </a:lnTo>
                  <a:lnTo>
                    <a:pt x="60297" y="31690"/>
                  </a:lnTo>
                  <a:lnTo>
                    <a:pt x="58757" y="30259"/>
                  </a:lnTo>
                  <a:lnTo>
                    <a:pt x="57327" y="28939"/>
                  </a:lnTo>
                  <a:lnTo>
                    <a:pt x="55896" y="27729"/>
                  </a:lnTo>
                  <a:lnTo>
                    <a:pt x="54356" y="26628"/>
                  </a:lnTo>
                  <a:lnTo>
                    <a:pt x="52925" y="25748"/>
                  </a:lnTo>
                  <a:lnTo>
                    <a:pt x="51385" y="24868"/>
                  </a:lnTo>
                  <a:lnTo>
                    <a:pt x="49954" y="24208"/>
                  </a:lnTo>
                  <a:lnTo>
                    <a:pt x="48414" y="23547"/>
                  </a:lnTo>
                  <a:lnTo>
                    <a:pt x="46984" y="22997"/>
                  </a:lnTo>
                  <a:lnTo>
                    <a:pt x="45553" y="22557"/>
                  </a:lnTo>
                  <a:lnTo>
                    <a:pt x="42582" y="21787"/>
                  </a:lnTo>
                  <a:lnTo>
                    <a:pt x="39832" y="21127"/>
                  </a:lnTo>
                  <a:lnTo>
                    <a:pt x="34550" y="20356"/>
                  </a:lnTo>
                  <a:lnTo>
                    <a:pt x="32129" y="19916"/>
                  </a:lnTo>
                  <a:lnTo>
                    <a:pt x="29819" y="19366"/>
                  </a:lnTo>
                  <a:lnTo>
                    <a:pt x="27838" y="18816"/>
                  </a:lnTo>
                  <a:lnTo>
                    <a:pt x="26958" y="18376"/>
                  </a:lnTo>
                  <a:lnTo>
                    <a:pt x="26078" y="17936"/>
                  </a:lnTo>
                  <a:lnTo>
                    <a:pt x="25308" y="17386"/>
                  </a:lnTo>
                  <a:lnTo>
                    <a:pt x="24647" y="16725"/>
                  </a:lnTo>
                  <a:lnTo>
                    <a:pt x="23987" y="16065"/>
                  </a:lnTo>
                  <a:lnTo>
                    <a:pt x="23437" y="15295"/>
                  </a:lnTo>
                  <a:lnTo>
                    <a:pt x="22447" y="13535"/>
                  </a:lnTo>
                  <a:lnTo>
                    <a:pt x="21787" y="11994"/>
                  </a:lnTo>
                  <a:lnTo>
                    <a:pt x="21346" y="10454"/>
                  </a:lnTo>
                  <a:lnTo>
                    <a:pt x="21016" y="9023"/>
                  </a:lnTo>
                  <a:lnTo>
                    <a:pt x="20906" y="7703"/>
                  </a:lnTo>
                  <a:lnTo>
                    <a:pt x="20906" y="6383"/>
                  </a:lnTo>
                  <a:lnTo>
                    <a:pt x="21016" y="5282"/>
                  </a:lnTo>
                  <a:lnTo>
                    <a:pt x="21236" y="4182"/>
                  </a:lnTo>
                  <a:lnTo>
                    <a:pt x="21567" y="3192"/>
                  </a:lnTo>
                  <a:lnTo>
                    <a:pt x="21897" y="2422"/>
                  </a:lnTo>
                  <a:lnTo>
                    <a:pt x="22557" y="1101"/>
                  </a:lnTo>
                  <a:lnTo>
                    <a:pt x="23107" y="221"/>
                  </a:lnTo>
                  <a:lnTo>
                    <a:pt x="23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1"/>
            <p:cNvSpPr/>
            <p:nvPr/>
          </p:nvSpPr>
          <p:spPr>
            <a:xfrm>
              <a:off x="7351300" y="3868700"/>
              <a:ext cx="1733000" cy="1625725"/>
            </a:xfrm>
            <a:custGeom>
              <a:avLst/>
              <a:gdLst/>
              <a:ahLst/>
              <a:cxnLst/>
              <a:rect l="l" t="t" r="r" b="b"/>
              <a:pathLst>
                <a:path w="69320" h="65029" extrusionOk="0">
                  <a:moveTo>
                    <a:pt x="2971" y="1"/>
                  </a:moveTo>
                  <a:lnTo>
                    <a:pt x="1981" y="2641"/>
                  </a:lnTo>
                  <a:lnTo>
                    <a:pt x="991" y="5502"/>
                  </a:lnTo>
                  <a:lnTo>
                    <a:pt x="551" y="7593"/>
                  </a:lnTo>
                  <a:lnTo>
                    <a:pt x="221" y="9683"/>
                  </a:lnTo>
                  <a:lnTo>
                    <a:pt x="0" y="11884"/>
                  </a:lnTo>
                  <a:lnTo>
                    <a:pt x="0" y="14085"/>
                  </a:lnTo>
                  <a:lnTo>
                    <a:pt x="111" y="16505"/>
                  </a:lnTo>
                  <a:lnTo>
                    <a:pt x="331" y="18926"/>
                  </a:lnTo>
                  <a:lnTo>
                    <a:pt x="661" y="21347"/>
                  </a:lnTo>
                  <a:lnTo>
                    <a:pt x="1211" y="23877"/>
                  </a:lnTo>
                  <a:lnTo>
                    <a:pt x="1871" y="26408"/>
                  </a:lnTo>
                  <a:lnTo>
                    <a:pt x="2641" y="28829"/>
                  </a:lnTo>
                  <a:lnTo>
                    <a:pt x="3411" y="31359"/>
                  </a:lnTo>
                  <a:lnTo>
                    <a:pt x="4402" y="33890"/>
                  </a:lnTo>
                  <a:lnTo>
                    <a:pt x="5502" y="36421"/>
                  </a:lnTo>
                  <a:lnTo>
                    <a:pt x="6712" y="38841"/>
                  </a:lnTo>
                  <a:lnTo>
                    <a:pt x="8033" y="41262"/>
                  </a:lnTo>
                  <a:lnTo>
                    <a:pt x="9353" y="43683"/>
                  </a:lnTo>
                  <a:lnTo>
                    <a:pt x="10894" y="45993"/>
                  </a:lnTo>
                  <a:lnTo>
                    <a:pt x="12434" y="48194"/>
                  </a:lnTo>
                  <a:lnTo>
                    <a:pt x="14084" y="50395"/>
                  </a:lnTo>
                  <a:lnTo>
                    <a:pt x="15845" y="52375"/>
                  </a:lnTo>
                  <a:lnTo>
                    <a:pt x="17605" y="54356"/>
                  </a:lnTo>
                  <a:lnTo>
                    <a:pt x="19476" y="56116"/>
                  </a:lnTo>
                  <a:lnTo>
                    <a:pt x="21346" y="57767"/>
                  </a:lnTo>
                  <a:lnTo>
                    <a:pt x="23327" y="59307"/>
                  </a:lnTo>
                  <a:lnTo>
                    <a:pt x="25308" y="60737"/>
                  </a:lnTo>
                  <a:lnTo>
                    <a:pt x="27398" y="61948"/>
                  </a:lnTo>
                  <a:lnTo>
                    <a:pt x="29599" y="62938"/>
                  </a:lnTo>
                  <a:lnTo>
                    <a:pt x="31689" y="63818"/>
                  </a:lnTo>
                  <a:lnTo>
                    <a:pt x="33890" y="64368"/>
                  </a:lnTo>
                  <a:lnTo>
                    <a:pt x="36091" y="64809"/>
                  </a:lnTo>
                  <a:lnTo>
                    <a:pt x="38401" y="65029"/>
                  </a:lnTo>
                  <a:lnTo>
                    <a:pt x="40712" y="65029"/>
                  </a:lnTo>
                  <a:lnTo>
                    <a:pt x="42913" y="64809"/>
                  </a:lnTo>
                  <a:lnTo>
                    <a:pt x="45113" y="64478"/>
                  </a:lnTo>
                  <a:lnTo>
                    <a:pt x="47204" y="63928"/>
                  </a:lnTo>
                  <a:lnTo>
                    <a:pt x="49294" y="63268"/>
                  </a:lnTo>
                  <a:lnTo>
                    <a:pt x="51165" y="62388"/>
                  </a:lnTo>
                  <a:lnTo>
                    <a:pt x="53035" y="61508"/>
                  </a:lnTo>
                  <a:lnTo>
                    <a:pt x="54906" y="60407"/>
                  </a:lnTo>
                  <a:lnTo>
                    <a:pt x="56556" y="59197"/>
                  </a:lnTo>
                  <a:lnTo>
                    <a:pt x="58207" y="57987"/>
                  </a:lnTo>
                  <a:lnTo>
                    <a:pt x="59637" y="56556"/>
                  </a:lnTo>
                  <a:lnTo>
                    <a:pt x="61068" y="55126"/>
                  </a:lnTo>
                  <a:lnTo>
                    <a:pt x="62388" y="53475"/>
                  </a:lnTo>
                  <a:lnTo>
                    <a:pt x="63598" y="51825"/>
                  </a:lnTo>
                  <a:lnTo>
                    <a:pt x="64699" y="50174"/>
                  </a:lnTo>
                  <a:lnTo>
                    <a:pt x="65689" y="48304"/>
                  </a:lnTo>
                  <a:lnTo>
                    <a:pt x="66569" y="46433"/>
                  </a:lnTo>
                  <a:lnTo>
                    <a:pt x="67339" y="44563"/>
                  </a:lnTo>
                  <a:lnTo>
                    <a:pt x="68000" y="42582"/>
                  </a:lnTo>
                  <a:lnTo>
                    <a:pt x="68550" y="40602"/>
                  </a:lnTo>
                  <a:lnTo>
                    <a:pt x="68880" y="38621"/>
                  </a:lnTo>
                  <a:lnTo>
                    <a:pt x="69210" y="36531"/>
                  </a:lnTo>
                  <a:lnTo>
                    <a:pt x="69320" y="34440"/>
                  </a:lnTo>
                  <a:lnTo>
                    <a:pt x="69320" y="32350"/>
                  </a:lnTo>
                  <a:lnTo>
                    <a:pt x="69210" y="30259"/>
                  </a:lnTo>
                  <a:lnTo>
                    <a:pt x="68990" y="28168"/>
                  </a:lnTo>
                  <a:lnTo>
                    <a:pt x="68550" y="26078"/>
                  </a:lnTo>
                  <a:lnTo>
                    <a:pt x="68000" y="23987"/>
                  </a:lnTo>
                  <a:lnTo>
                    <a:pt x="67339" y="22007"/>
                  </a:lnTo>
                  <a:lnTo>
                    <a:pt x="66459" y="20026"/>
                  </a:lnTo>
                  <a:lnTo>
                    <a:pt x="65469" y="18046"/>
                  </a:lnTo>
                  <a:lnTo>
                    <a:pt x="64369" y="16065"/>
                  </a:lnTo>
                  <a:lnTo>
                    <a:pt x="63048" y="14195"/>
                  </a:lnTo>
                  <a:lnTo>
                    <a:pt x="61068" y="11664"/>
                  </a:lnTo>
                  <a:lnTo>
                    <a:pt x="59087" y="9573"/>
                  </a:lnTo>
                  <a:lnTo>
                    <a:pt x="56996" y="7703"/>
                  </a:lnTo>
                  <a:lnTo>
                    <a:pt x="54906" y="6162"/>
                  </a:lnTo>
                  <a:lnTo>
                    <a:pt x="52815" y="4732"/>
                  </a:lnTo>
                  <a:lnTo>
                    <a:pt x="50725" y="3632"/>
                  </a:lnTo>
                  <a:lnTo>
                    <a:pt x="48634" y="2641"/>
                  </a:lnTo>
                  <a:lnTo>
                    <a:pt x="46544" y="1871"/>
                  </a:lnTo>
                  <a:lnTo>
                    <a:pt x="44893" y="2861"/>
                  </a:lnTo>
                  <a:lnTo>
                    <a:pt x="43243" y="3632"/>
                  </a:lnTo>
                  <a:lnTo>
                    <a:pt x="41592" y="4292"/>
                  </a:lnTo>
                  <a:lnTo>
                    <a:pt x="40052" y="4952"/>
                  </a:lnTo>
                  <a:lnTo>
                    <a:pt x="38401" y="5502"/>
                  </a:lnTo>
                  <a:lnTo>
                    <a:pt x="36861" y="5942"/>
                  </a:lnTo>
                  <a:lnTo>
                    <a:pt x="35210" y="6382"/>
                  </a:lnTo>
                  <a:lnTo>
                    <a:pt x="33670" y="6602"/>
                  </a:lnTo>
                  <a:lnTo>
                    <a:pt x="32129" y="6933"/>
                  </a:lnTo>
                  <a:lnTo>
                    <a:pt x="30589" y="7043"/>
                  </a:lnTo>
                  <a:lnTo>
                    <a:pt x="27618" y="7263"/>
                  </a:lnTo>
                  <a:lnTo>
                    <a:pt x="24647" y="7153"/>
                  </a:lnTo>
                  <a:lnTo>
                    <a:pt x="21787" y="6823"/>
                  </a:lnTo>
                  <a:lnTo>
                    <a:pt x="19036" y="6382"/>
                  </a:lnTo>
                  <a:lnTo>
                    <a:pt x="16285" y="5722"/>
                  </a:lnTo>
                  <a:lnTo>
                    <a:pt x="13754" y="4952"/>
                  </a:lnTo>
                  <a:lnTo>
                    <a:pt x="11334" y="4072"/>
                  </a:lnTo>
                  <a:lnTo>
                    <a:pt x="9023" y="3081"/>
                  </a:lnTo>
                  <a:lnTo>
                    <a:pt x="6822" y="2091"/>
                  </a:lnTo>
                  <a:lnTo>
                    <a:pt x="4842" y="991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1"/>
            <p:cNvSpPr/>
            <p:nvPr/>
          </p:nvSpPr>
          <p:spPr>
            <a:xfrm>
              <a:off x="6355525" y="2798650"/>
              <a:ext cx="1152600" cy="2115375"/>
            </a:xfrm>
            <a:custGeom>
              <a:avLst/>
              <a:gdLst/>
              <a:ahLst/>
              <a:cxnLst/>
              <a:rect l="l" t="t" r="r" b="b"/>
              <a:pathLst>
                <a:path w="46104" h="84615" extrusionOk="0">
                  <a:moveTo>
                    <a:pt x="15955" y="1"/>
                  </a:moveTo>
                  <a:lnTo>
                    <a:pt x="14965" y="221"/>
                  </a:lnTo>
                  <a:lnTo>
                    <a:pt x="13864" y="441"/>
                  </a:lnTo>
                  <a:lnTo>
                    <a:pt x="12874" y="771"/>
                  </a:lnTo>
                  <a:lnTo>
                    <a:pt x="11774" y="1321"/>
                  </a:lnTo>
                  <a:lnTo>
                    <a:pt x="10783" y="1871"/>
                  </a:lnTo>
                  <a:lnTo>
                    <a:pt x="9793" y="2752"/>
                  </a:lnTo>
                  <a:lnTo>
                    <a:pt x="8913" y="3632"/>
                  </a:lnTo>
                  <a:lnTo>
                    <a:pt x="8143" y="4842"/>
                  </a:lnTo>
                  <a:lnTo>
                    <a:pt x="7482" y="6273"/>
                  </a:lnTo>
                  <a:lnTo>
                    <a:pt x="7262" y="7043"/>
                  </a:lnTo>
                  <a:lnTo>
                    <a:pt x="7152" y="7703"/>
                  </a:lnTo>
                  <a:lnTo>
                    <a:pt x="7042" y="8473"/>
                  </a:lnTo>
                  <a:lnTo>
                    <a:pt x="7042" y="9243"/>
                  </a:lnTo>
                  <a:lnTo>
                    <a:pt x="7262" y="10674"/>
                  </a:lnTo>
                  <a:lnTo>
                    <a:pt x="7702" y="12104"/>
                  </a:lnTo>
                  <a:lnTo>
                    <a:pt x="8253" y="13535"/>
                  </a:lnTo>
                  <a:lnTo>
                    <a:pt x="9023" y="14965"/>
                  </a:lnTo>
                  <a:lnTo>
                    <a:pt x="10673" y="18046"/>
                  </a:lnTo>
                  <a:lnTo>
                    <a:pt x="11554" y="19586"/>
                  </a:lnTo>
                  <a:lnTo>
                    <a:pt x="12324" y="21237"/>
                  </a:lnTo>
                  <a:lnTo>
                    <a:pt x="12984" y="22997"/>
                  </a:lnTo>
                  <a:lnTo>
                    <a:pt x="13534" y="24758"/>
                  </a:lnTo>
                  <a:lnTo>
                    <a:pt x="13864" y="26628"/>
                  </a:lnTo>
                  <a:lnTo>
                    <a:pt x="13974" y="27618"/>
                  </a:lnTo>
                  <a:lnTo>
                    <a:pt x="13974" y="28609"/>
                  </a:lnTo>
                  <a:lnTo>
                    <a:pt x="13864" y="29709"/>
                  </a:lnTo>
                  <a:lnTo>
                    <a:pt x="13754" y="30699"/>
                  </a:lnTo>
                  <a:lnTo>
                    <a:pt x="13534" y="31800"/>
                  </a:lnTo>
                  <a:lnTo>
                    <a:pt x="13204" y="32900"/>
                  </a:lnTo>
                  <a:lnTo>
                    <a:pt x="12434" y="35211"/>
                  </a:lnTo>
                  <a:lnTo>
                    <a:pt x="11444" y="37411"/>
                  </a:lnTo>
                  <a:lnTo>
                    <a:pt x="10233" y="39502"/>
                  </a:lnTo>
                  <a:lnTo>
                    <a:pt x="9023" y="41592"/>
                  </a:lnTo>
                  <a:lnTo>
                    <a:pt x="6382" y="45663"/>
                  </a:lnTo>
                  <a:lnTo>
                    <a:pt x="5062" y="47644"/>
                  </a:lnTo>
                  <a:lnTo>
                    <a:pt x="3851" y="49735"/>
                  </a:lnTo>
                  <a:lnTo>
                    <a:pt x="2751" y="51825"/>
                  </a:lnTo>
                  <a:lnTo>
                    <a:pt x="1761" y="54026"/>
                  </a:lnTo>
                  <a:lnTo>
                    <a:pt x="881" y="56226"/>
                  </a:lnTo>
                  <a:lnTo>
                    <a:pt x="550" y="57327"/>
                  </a:lnTo>
                  <a:lnTo>
                    <a:pt x="330" y="58427"/>
                  </a:lnTo>
                  <a:lnTo>
                    <a:pt x="110" y="59637"/>
                  </a:lnTo>
                  <a:lnTo>
                    <a:pt x="0" y="60848"/>
                  </a:lnTo>
                  <a:lnTo>
                    <a:pt x="0" y="62168"/>
                  </a:lnTo>
                  <a:lnTo>
                    <a:pt x="0" y="63378"/>
                  </a:lnTo>
                  <a:lnTo>
                    <a:pt x="110" y="64699"/>
                  </a:lnTo>
                  <a:lnTo>
                    <a:pt x="330" y="66019"/>
                  </a:lnTo>
                  <a:lnTo>
                    <a:pt x="661" y="67339"/>
                  </a:lnTo>
                  <a:lnTo>
                    <a:pt x="991" y="68770"/>
                  </a:lnTo>
                  <a:lnTo>
                    <a:pt x="1321" y="69980"/>
                  </a:lnTo>
                  <a:lnTo>
                    <a:pt x="1651" y="71080"/>
                  </a:lnTo>
                  <a:lnTo>
                    <a:pt x="2091" y="72181"/>
                  </a:lnTo>
                  <a:lnTo>
                    <a:pt x="2531" y="73171"/>
                  </a:lnTo>
                  <a:lnTo>
                    <a:pt x="3081" y="74161"/>
                  </a:lnTo>
                  <a:lnTo>
                    <a:pt x="3631" y="75042"/>
                  </a:lnTo>
                  <a:lnTo>
                    <a:pt x="4182" y="75922"/>
                  </a:lnTo>
                  <a:lnTo>
                    <a:pt x="4952" y="76802"/>
                  </a:lnTo>
                  <a:lnTo>
                    <a:pt x="6382" y="78342"/>
                  </a:lnTo>
                  <a:lnTo>
                    <a:pt x="8033" y="79773"/>
                  </a:lnTo>
                  <a:lnTo>
                    <a:pt x="9903" y="80983"/>
                  </a:lnTo>
                  <a:lnTo>
                    <a:pt x="11884" y="81973"/>
                  </a:lnTo>
                  <a:lnTo>
                    <a:pt x="14084" y="82854"/>
                  </a:lnTo>
                  <a:lnTo>
                    <a:pt x="16285" y="83514"/>
                  </a:lnTo>
                  <a:lnTo>
                    <a:pt x="18706" y="84064"/>
                  </a:lnTo>
                  <a:lnTo>
                    <a:pt x="21236" y="84394"/>
                  </a:lnTo>
                  <a:lnTo>
                    <a:pt x="23767" y="84614"/>
                  </a:lnTo>
                  <a:lnTo>
                    <a:pt x="26408" y="84614"/>
                  </a:lnTo>
                  <a:lnTo>
                    <a:pt x="29159" y="84394"/>
                  </a:lnTo>
                  <a:lnTo>
                    <a:pt x="31909" y="84064"/>
                  </a:lnTo>
                  <a:lnTo>
                    <a:pt x="32679" y="83954"/>
                  </a:lnTo>
                  <a:lnTo>
                    <a:pt x="33340" y="83624"/>
                  </a:lnTo>
                  <a:lnTo>
                    <a:pt x="33890" y="83294"/>
                  </a:lnTo>
                  <a:lnTo>
                    <a:pt x="34550" y="82854"/>
                  </a:lnTo>
                  <a:lnTo>
                    <a:pt x="35100" y="82304"/>
                  </a:lnTo>
                  <a:lnTo>
                    <a:pt x="35760" y="81643"/>
                  </a:lnTo>
                  <a:lnTo>
                    <a:pt x="36861" y="80213"/>
                  </a:lnTo>
                  <a:lnTo>
                    <a:pt x="37851" y="78452"/>
                  </a:lnTo>
                  <a:lnTo>
                    <a:pt x="38731" y="76362"/>
                  </a:lnTo>
                  <a:lnTo>
                    <a:pt x="39611" y="74051"/>
                  </a:lnTo>
                  <a:lnTo>
                    <a:pt x="40382" y="71521"/>
                  </a:lnTo>
                  <a:lnTo>
                    <a:pt x="41152" y="68770"/>
                  </a:lnTo>
                  <a:lnTo>
                    <a:pt x="41812" y="65799"/>
                  </a:lnTo>
                  <a:lnTo>
                    <a:pt x="42362" y="62718"/>
                  </a:lnTo>
                  <a:lnTo>
                    <a:pt x="42912" y="59527"/>
                  </a:lnTo>
                  <a:lnTo>
                    <a:pt x="43903" y="52815"/>
                  </a:lnTo>
                  <a:lnTo>
                    <a:pt x="44563" y="45994"/>
                  </a:lnTo>
                  <a:lnTo>
                    <a:pt x="45113" y="39172"/>
                  </a:lnTo>
                  <a:lnTo>
                    <a:pt x="45553" y="32570"/>
                  </a:lnTo>
                  <a:lnTo>
                    <a:pt x="45773" y="26518"/>
                  </a:lnTo>
                  <a:lnTo>
                    <a:pt x="45993" y="21017"/>
                  </a:lnTo>
                  <a:lnTo>
                    <a:pt x="46103" y="12764"/>
                  </a:lnTo>
                  <a:lnTo>
                    <a:pt x="46103" y="9684"/>
                  </a:lnTo>
                  <a:lnTo>
                    <a:pt x="20136" y="111"/>
                  </a:lnTo>
                  <a:lnTo>
                    <a:pt x="19696" y="111"/>
                  </a:lnTo>
                  <a:lnTo>
                    <a:pt x="18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1"/>
            <p:cNvSpPr/>
            <p:nvPr/>
          </p:nvSpPr>
          <p:spPr>
            <a:xfrm>
              <a:off x="6795650" y="3579875"/>
              <a:ext cx="1037050" cy="1251625"/>
            </a:xfrm>
            <a:custGeom>
              <a:avLst/>
              <a:gdLst/>
              <a:ahLst/>
              <a:cxnLst/>
              <a:rect l="l" t="t" r="r" b="b"/>
              <a:pathLst>
                <a:path w="41482" h="50065" extrusionOk="0">
                  <a:moveTo>
                    <a:pt x="26628" y="0"/>
                  </a:moveTo>
                  <a:lnTo>
                    <a:pt x="0" y="11664"/>
                  </a:lnTo>
                  <a:lnTo>
                    <a:pt x="1211" y="15405"/>
                  </a:lnTo>
                  <a:lnTo>
                    <a:pt x="2531" y="19476"/>
                  </a:lnTo>
                  <a:lnTo>
                    <a:pt x="3851" y="24427"/>
                  </a:lnTo>
                  <a:lnTo>
                    <a:pt x="4512" y="27178"/>
                  </a:lnTo>
                  <a:lnTo>
                    <a:pt x="5172" y="29929"/>
                  </a:lnTo>
                  <a:lnTo>
                    <a:pt x="5722" y="32900"/>
                  </a:lnTo>
                  <a:lnTo>
                    <a:pt x="6162" y="35760"/>
                  </a:lnTo>
                  <a:lnTo>
                    <a:pt x="6492" y="38511"/>
                  </a:lnTo>
                  <a:lnTo>
                    <a:pt x="6712" y="41262"/>
                  </a:lnTo>
                  <a:lnTo>
                    <a:pt x="6712" y="43793"/>
                  </a:lnTo>
                  <a:lnTo>
                    <a:pt x="6602" y="46213"/>
                  </a:lnTo>
                  <a:lnTo>
                    <a:pt x="6272" y="47314"/>
                  </a:lnTo>
                  <a:lnTo>
                    <a:pt x="6162" y="48304"/>
                  </a:lnTo>
                  <a:lnTo>
                    <a:pt x="6382" y="48964"/>
                  </a:lnTo>
                  <a:lnTo>
                    <a:pt x="6492" y="49294"/>
                  </a:lnTo>
                  <a:lnTo>
                    <a:pt x="6712" y="49514"/>
                  </a:lnTo>
                  <a:lnTo>
                    <a:pt x="7372" y="49844"/>
                  </a:lnTo>
                  <a:lnTo>
                    <a:pt x="8143" y="50064"/>
                  </a:lnTo>
                  <a:lnTo>
                    <a:pt x="9023" y="50064"/>
                  </a:lnTo>
                  <a:lnTo>
                    <a:pt x="10123" y="49954"/>
                  </a:lnTo>
                  <a:lnTo>
                    <a:pt x="11333" y="49734"/>
                  </a:lnTo>
                  <a:lnTo>
                    <a:pt x="12654" y="49294"/>
                  </a:lnTo>
                  <a:lnTo>
                    <a:pt x="15625" y="48194"/>
                  </a:lnTo>
                  <a:lnTo>
                    <a:pt x="18926" y="46763"/>
                  </a:lnTo>
                  <a:lnTo>
                    <a:pt x="22337" y="45003"/>
                  </a:lnTo>
                  <a:lnTo>
                    <a:pt x="25858" y="43132"/>
                  </a:lnTo>
                  <a:lnTo>
                    <a:pt x="29268" y="41262"/>
                  </a:lnTo>
                  <a:lnTo>
                    <a:pt x="35430" y="37631"/>
                  </a:lnTo>
                  <a:lnTo>
                    <a:pt x="39831" y="34880"/>
                  </a:lnTo>
                  <a:lnTo>
                    <a:pt x="41482" y="33780"/>
                  </a:lnTo>
                  <a:lnTo>
                    <a:pt x="266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1"/>
            <p:cNvSpPr/>
            <p:nvPr/>
          </p:nvSpPr>
          <p:spPr>
            <a:xfrm>
              <a:off x="6795650" y="3673400"/>
              <a:ext cx="775725" cy="517175"/>
            </a:xfrm>
            <a:custGeom>
              <a:avLst/>
              <a:gdLst/>
              <a:ahLst/>
              <a:cxnLst/>
              <a:rect l="l" t="t" r="r" b="b"/>
              <a:pathLst>
                <a:path w="31029" h="20687" extrusionOk="0">
                  <a:moveTo>
                    <a:pt x="28388" y="0"/>
                  </a:moveTo>
                  <a:lnTo>
                    <a:pt x="2201" y="7042"/>
                  </a:lnTo>
                  <a:lnTo>
                    <a:pt x="0" y="7923"/>
                  </a:lnTo>
                  <a:lnTo>
                    <a:pt x="1211" y="11664"/>
                  </a:lnTo>
                  <a:lnTo>
                    <a:pt x="2531" y="15735"/>
                  </a:lnTo>
                  <a:lnTo>
                    <a:pt x="3851" y="20686"/>
                  </a:lnTo>
                  <a:lnTo>
                    <a:pt x="6822" y="20136"/>
                  </a:lnTo>
                  <a:lnTo>
                    <a:pt x="10233" y="19146"/>
                  </a:lnTo>
                  <a:lnTo>
                    <a:pt x="13974" y="17935"/>
                  </a:lnTo>
                  <a:lnTo>
                    <a:pt x="15845" y="17165"/>
                  </a:lnTo>
                  <a:lnTo>
                    <a:pt x="17715" y="16395"/>
                  </a:lnTo>
                  <a:lnTo>
                    <a:pt x="19696" y="15405"/>
                  </a:lnTo>
                  <a:lnTo>
                    <a:pt x="21566" y="14414"/>
                  </a:lnTo>
                  <a:lnTo>
                    <a:pt x="23327" y="13314"/>
                  </a:lnTo>
                  <a:lnTo>
                    <a:pt x="25087" y="12104"/>
                  </a:lnTo>
                  <a:lnTo>
                    <a:pt x="26738" y="10783"/>
                  </a:lnTo>
                  <a:lnTo>
                    <a:pt x="28278" y="9353"/>
                  </a:lnTo>
                  <a:lnTo>
                    <a:pt x="29709" y="7813"/>
                  </a:lnTo>
                  <a:lnTo>
                    <a:pt x="31029" y="6162"/>
                  </a:lnTo>
                  <a:lnTo>
                    <a:pt x="28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1"/>
            <p:cNvSpPr/>
            <p:nvPr/>
          </p:nvSpPr>
          <p:spPr>
            <a:xfrm>
              <a:off x="6385775" y="2793150"/>
              <a:ext cx="1391925" cy="1292900"/>
            </a:xfrm>
            <a:custGeom>
              <a:avLst/>
              <a:gdLst/>
              <a:ahLst/>
              <a:cxnLst/>
              <a:rect l="l" t="t" r="r" b="b"/>
              <a:pathLst>
                <a:path w="55677" h="51716" extrusionOk="0">
                  <a:moveTo>
                    <a:pt x="30039" y="1"/>
                  </a:moveTo>
                  <a:lnTo>
                    <a:pt x="28719" y="111"/>
                  </a:lnTo>
                  <a:lnTo>
                    <a:pt x="27398" y="221"/>
                  </a:lnTo>
                  <a:lnTo>
                    <a:pt x="26078" y="441"/>
                  </a:lnTo>
                  <a:lnTo>
                    <a:pt x="24758" y="771"/>
                  </a:lnTo>
                  <a:lnTo>
                    <a:pt x="23437" y="1211"/>
                  </a:lnTo>
                  <a:lnTo>
                    <a:pt x="22227" y="1651"/>
                  </a:lnTo>
                  <a:lnTo>
                    <a:pt x="20907" y="2311"/>
                  </a:lnTo>
                  <a:lnTo>
                    <a:pt x="19696" y="2972"/>
                  </a:lnTo>
                  <a:lnTo>
                    <a:pt x="18486" y="3852"/>
                  </a:lnTo>
                  <a:lnTo>
                    <a:pt x="17276" y="4842"/>
                  </a:lnTo>
                  <a:lnTo>
                    <a:pt x="16175" y="5832"/>
                  </a:lnTo>
                  <a:lnTo>
                    <a:pt x="15075" y="7043"/>
                  </a:lnTo>
                  <a:lnTo>
                    <a:pt x="13755" y="8803"/>
                  </a:lnTo>
                  <a:lnTo>
                    <a:pt x="12544" y="10454"/>
                  </a:lnTo>
                  <a:lnTo>
                    <a:pt x="11554" y="11994"/>
                  </a:lnTo>
                  <a:lnTo>
                    <a:pt x="10674" y="13424"/>
                  </a:lnTo>
                  <a:lnTo>
                    <a:pt x="9243" y="16175"/>
                  </a:lnTo>
                  <a:lnTo>
                    <a:pt x="8253" y="18596"/>
                  </a:lnTo>
                  <a:lnTo>
                    <a:pt x="7483" y="20576"/>
                  </a:lnTo>
                  <a:lnTo>
                    <a:pt x="7043" y="22337"/>
                  </a:lnTo>
                  <a:lnTo>
                    <a:pt x="6603" y="23877"/>
                  </a:lnTo>
                  <a:lnTo>
                    <a:pt x="6162" y="25088"/>
                  </a:lnTo>
                  <a:lnTo>
                    <a:pt x="3192" y="27618"/>
                  </a:lnTo>
                  <a:lnTo>
                    <a:pt x="1101" y="29599"/>
                  </a:lnTo>
                  <a:lnTo>
                    <a:pt x="331" y="30369"/>
                  </a:lnTo>
                  <a:lnTo>
                    <a:pt x="1" y="31029"/>
                  </a:lnTo>
                  <a:lnTo>
                    <a:pt x="111" y="31469"/>
                  </a:lnTo>
                  <a:lnTo>
                    <a:pt x="551" y="31910"/>
                  </a:lnTo>
                  <a:lnTo>
                    <a:pt x="1101" y="32350"/>
                  </a:lnTo>
                  <a:lnTo>
                    <a:pt x="1651" y="32680"/>
                  </a:lnTo>
                  <a:lnTo>
                    <a:pt x="2751" y="33230"/>
                  </a:lnTo>
                  <a:lnTo>
                    <a:pt x="3302" y="33340"/>
                  </a:lnTo>
                  <a:lnTo>
                    <a:pt x="2641" y="35651"/>
                  </a:lnTo>
                  <a:lnTo>
                    <a:pt x="2201" y="38071"/>
                  </a:lnTo>
                  <a:lnTo>
                    <a:pt x="1761" y="40822"/>
                  </a:lnTo>
                  <a:lnTo>
                    <a:pt x="1541" y="42362"/>
                  </a:lnTo>
                  <a:lnTo>
                    <a:pt x="1431" y="43793"/>
                  </a:lnTo>
                  <a:lnTo>
                    <a:pt x="1431" y="45223"/>
                  </a:lnTo>
                  <a:lnTo>
                    <a:pt x="1541" y="46544"/>
                  </a:lnTo>
                  <a:lnTo>
                    <a:pt x="1761" y="47754"/>
                  </a:lnTo>
                  <a:lnTo>
                    <a:pt x="2091" y="48854"/>
                  </a:lnTo>
                  <a:lnTo>
                    <a:pt x="2641" y="49734"/>
                  </a:lnTo>
                  <a:lnTo>
                    <a:pt x="2972" y="50065"/>
                  </a:lnTo>
                  <a:lnTo>
                    <a:pt x="3302" y="50395"/>
                  </a:lnTo>
                  <a:lnTo>
                    <a:pt x="4292" y="50835"/>
                  </a:lnTo>
                  <a:lnTo>
                    <a:pt x="5502" y="51165"/>
                  </a:lnTo>
                  <a:lnTo>
                    <a:pt x="6823" y="51385"/>
                  </a:lnTo>
                  <a:lnTo>
                    <a:pt x="8473" y="51605"/>
                  </a:lnTo>
                  <a:lnTo>
                    <a:pt x="10234" y="51715"/>
                  </a:lnTo>
                  <a:lnTo>
                    <a:pt x="12214" y="51715"/>
                  </a:lnTo>
                  <a:lnTo>
                    <a:pt x="16285" y="51605"/>
                  </a:lnTo>
                  <a:lnTo>
                    <a:pt x="20466" y="51275"/>
                  </a:lnTo>
                  <a:lnTo>
                    <a:pt x="24428" y="50725"/>
                  </a:lnTo>
                  <a:lnTo>
                    <a:pt x="27949" y="50065"/>
                  </a:lnTo>
                  <a:lnTo>
                    <a:pt x="29489" y="49734"/>
                  </a:lnTo>
                  <a:lnTo>
                    <a:pt x="30809" y="49294"/>
                  </a:lnTo>
                  <a:lnTo>
                    <a:pt x="35101" y="47864"/>
                  </a:lnTo>
                  <a:lnTo>
                    <a:pt x="36751" y="47314"/>
                  </a:lnTo>
                  <a:lnTo>
                    <a:pt x="38181" y="46434"/>
                  </a:lnTo>
                  <a:lnTo>
                    <a:pt x="39502" y="45443"/>
                  </a:lnTo>
                  <a:lnTo>
                    <a:pt x="40712" y="44343"/>
                  </a:lnTo>
                  <a:lnTo>
                    <a:pt x="41812" y="43133"/>
                  </a:lnTo>
                  <a:lnTo>
                    <a:pt x="42803" y="41702"/>
                  </a:lnTo>
                  <a:lnTo>
                    <a:pt x="43463" y="40162"/>
                  </a:lnTo>
                  <a:lnTo>
                    <a:pt x="44123" y="38621"/>
                  </a:lnTo>
                  <a:lnTo>
                    <a:pt x="45223" y="34660"/>
                  </a:lnTo>
                  <a:lnTo>
                    <a:pt x="45443" y="34550"/>
                  </a:lnTo>
                  <a:lnTo>
                    <a:pt x="46214" y="34440"/>
                  </a:lnTo>
                  <a:lnTo>
                    <a:pt x="47424" y="34000"/>
                  </a:lnTo>
                  <a:lnTo>
                    <a:pt x="48744" y="33340"/>
                  </a:lnTo>
                  <a:lnTo>
                    <a:pt x="49515" y="32790"/>
                  </a:lnTo>
                  <a:lnTo>
                    <a:pt x="50285" y="32240"/>
                  </a:lnTo>
                  <a:lnTo>
                    <a:pt x="51055" y="31469"/>
                  </a:lnTo>
                  <a:lnTo>
                    <a:pt x="51825" y="30589"/>
                  </a:lnTo>
                  <a:lnTo>
                    <a:pt x="52595" y="29599"/>
                  </a:lnTo>
                  <a:lnTo>
                    <a:pt x="53366" y="28499"/>
                  </a:lnTo>
                  <a:lnTo>
                    <a:pt x="54026" y="27178"/>
                  </a:lnTo>
                  <a:lnTo>
                    <a:pt x="54686" y="25748"/>
                  </a:lnTo>
                  <a:lnTo>
                    <a:pt x="55126" y="24097"/>
                  </a:lnTo>
                  <a:lnTo>
                    <a:pt x="55456" y="22447"/>
                  </a:lnTo>
                  <a:lnTo>
                    <a:pt x="55676" y="20797"/>
                  </a:lnTo>
                  <a:lnTo>
                    <a:pt x="55676" y="19146"/>
                  </a:lnTo>
                  <a:lnTo>
                    <a:pt x="55566" y="17606"/>
                  </a:lnTo>
                  <a:lnTo>
                    <a:pt x="55236" y="15955"/>
                  </a:lnTo>
                  <a:lnTo>
                    <a:pt x="54906" y="14305"/>
                  </a:lnTo>
                  <a:lnTo>
                    <a:pt x="54356" y="12764"/>
                  </a:lnTo>
                  <a:lnTo>
                    <a:pt x="53696" y="11334"/>
                  </a:lnTo>
                  <a:lnTo>
                    <a:pt x="53036" y="9904"/>
                  </a:lnTo>
                  <a:lnTo>
                    <a:pt x="52155" y="8583"/>
                  </a:lnTo>
                  <a:lnTo>
                    <a:pt x="51275" y="7373"/>
                  </a:lnTo>
                  <a:lnTo>
                    <a:pt x="50175" y="6273"/>
                  </a:lnTo>
                  <a:lnTo>
                    <a:pt x="49184" y="5282"/>
                  </a:lnTo>
                  <a:lnTo>
                    <a:pt x="47974" y="4402"/>
                  </a:lnTo>
                  <a:lnTo>
                    <a:pt x="46764" y="3632"/>
                  </a:lnTo>
                  <a:lnTo>
                    <a:pt x="45884" y="3302"/>
                  </a:lnTo>
                  <a:lnTo>
                    <a:pt x="43463" y="2311"/>
                  </a:lnTo>
                  <a:lnTo>
                    <a:pt x="41702" y="1761"/>
                  </a:lnTo>
                  <a:lnTo>
                    <a:pt x="39722" y="1101"/>
                  </a:lnTo>
                  <a:lnTo>
                    <a:pt x="37521" y="661"/>
                  </a:lnTo>
                  <a:lnTo>
                    <a:pt x="35101" y="221"/>
                  </a:lnTo>
                  <a:lnTo>
                    <a:pt x="3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1"/>
            <p:cNvSpPr/>
            <p:nvPr/>
          </p:nvSpPr>
          <p:spPr>
            <a:xfrm>
              <a:off x="6666350" y="2905950"/>
              <a:ext cx="764750" cy="533650"/>
            </a:xfrm>
            <a:custGeom>
              <a:avLst/>
              <a:gdLst/>
              <a:ahLst/>
              <a:cxnLst/>
              <a:rect l="l" t="t" r="r" b="b"/>
              <a:pathLst>
                <a:path w="30590" h="21346" extrusionOk="0">
                  <a:moveTo>
                    <a:pt x="6383" y="0"/>
                  </a:moveTo>
                  <a:lnTo>
                    <a:pt x="5062" y="1210"/>
                  </a:lnTo>
                  <a:lnTo>
                    <a:pt x="3852" y="2531"/>
                  </a:lnTo>
                  <a:lnTo>
                    <a:pt x="1651" y="5392"/>
                  </a:lnTo>
                  <a:lnTo>
                    <a:pt x="1" y="7922"/>
                  </a:lnTo>
                  <a:lnTo>
                    <a:pt x="1761" y="9683"/>
                  </a:lnTo>
                  <a:lnTo>
                    <a:pt x="4292" y="11993"/>
                  </a:lnTo>
                  <a:lnTo>
                    <a:pt x="5722" y="13204"/>
                  </a:lnTo>
                  <a:lnTo>
                    <a:pt x="7483" y="14414"/>
                  </a:lnTo>
                  <a:lnTo>
                    <a:pt x="9243" y="15624"/>
                  </a:lnTo>
                  <a:lnTo>
                    <a:pt x="11224" y="16835"/>
                  </a:lnTo>
                  <a:lnTo>
                    <a:pt x="13315" y="17935"/>
                  </a:lnTo>
                  <a:lnTo>
                    <a:pt x="15515" y="18925"/>
                  </a:lnTo>
                  <a:lnTo>
                    <a:pt x="17716" y="19805"/>
                  </a:lnTo>
                  <a:lnTo>
                    <a:pt x="20136" y="20466"/>
                  </a:lnTo>
                  <a:lnTo>
                    <a:pt x="22667" y="21016"/>
                  </a:lnTo>
                  <a:lnTo>
                    <a:pt x="25198" y="21236"/>
                  </a:lnTo>
                  <a:lnTo>
                    <a:pt x="26518" y="21346"/>
                  </a:lnTo>
                  <a:lnTo>
                    <a:pt x="27949" y="21236"/>
                  </a:lnTo>
                  <a:lnTo>
                    <a:pt x="29269" y="21126"/>
                  </a:lnTo>
                  <a:lnTo>
                    <a:pt x="30589" y="21016"/>
                  </a:lnTo>
                  <a:lnTo>
                    <a:pt x="26738" y="18265"/>
                  </a:lnTo>
                  <a:lnTo>
                    <a:pt x="22997" y="15294"/>
                  </a:lnTo>
                  <a:lnTo>
                    <a:pt x="19366" y="12323"/>
                  </a:lnTo>
                  <a:lnTo>
                    <a:pt x="16065" y="9353"/>
                  </a:lnTo>
                  <a:lnTo>
                    <a:pt x="12984" y="6492"/>
                  </a:lnTo>
                  <a:lnTo>
                    <a:pt x="10344" y="3851"/>
                  </a:lnTo>
                  <a:lnTo>
                    <a:pt x="6383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1"/>
            <p:cNvSpPr/>
            <p:nvPr/>
          </p:nvSpPr>
          <p:spPr>
            <a:xfrm>
              <a:off x="5838375" y="4190550"/>
              <a:ext cx="3622800" cy="2676500"/>
            </a:xfrm>
            <a:custGeom>
              <a:avLst/>
              <a:gdLst/>
              <a:ahLst/>
              <a:cxnLst/>
              <a:rect l="l" t="t" r="r" b="b"/>
              <a:pathLst>
                <a:path w="144912" h="107060" extrusionOk="0">
                  <a:moveTo>
                    <a:pt x="76142" y="0"/>
                  </a:moveTo>
                  <a:lnTo>
                    <a:pt x="72621" y="1761"/>
                  </a:lnTo>
                  <a:lnTo>
                    <a:pt x="67890" y="3961"/>
                  </a:lnTo>
                  <a:lnTo>
                    <a:pt x="57327" y="8583"/>
                  </a:lnTo>
                  <a:lnTo>
                    <a:pt x="48194" y="12434"/>
                  </a:lnTo>
                  <a:lnTo>
                    <a:pt x="44233" y="13974"/>
                  </a:lnTo>
                  <a:lnTo>
                    <a:pt x="44233" y="23217"/>
                  </a:lnTo>
                  <a:lnTo>
                    <a:pt x="40822" y="25307"/>
                  </a:lnTo>
                  <a:lnTo>
                    <a:pt x="37191" y="27728"/>
                  </a:lnTo>
                  <a:lnTo>
                    <a:pt x="32900" y="30699"/>
                  </a:lnTo>
                  <a:lnTo>
                    <a:pt x="30699" y="32459"/>
                  </a:lnTo>
                  <a:lnTo>
                    <a:pt x="28388" y="34220"/>
                  </a:lnTo>
                  <a:lnTo>
                    <a:pt x="26188" y="36090"/>
                  </a:lnTo>
                  <a:lnTo>
                    <a:pt x="24097" y="37961"/>
                  </a:lnTo>
                  <a:lnTo>
                    <a:pt x="22117" y="39941"/>
                  </a:lnTo>
                  <a:lnTo>
                    <a:pt x="20356" y="41812"/>
                  </a:lnTo>
                  <a:lnTo>
                    <a:pt x="18926" y="43682"/>
                  </a:lnTo>
                  <a:lnTo>
                    <a:pt x="18266" y="44673"/>
                  </a:lnTo>
                  <a:lnTo>
                    <a:pt x="17826" y="45553"/>
                  </a:lnTo>
                  <a:lnTo>
                    <a:pt x="16725" y="47863"/>
                  </a:lnTo>
                  <a:lnTo>
                    <a:pt x="15515" y="50944"/>
                  </a:lnTo>
                  <a:lnTo>
                    <a:pt x="14305" y="54795"/>
                  </a:lnTo>
                  <a:lnTo>
                    <a:pt x="12874" y="59197"/>
                  </a:lnTo>
                  <a:lnTo>
                    <a:pt x="9903" y="69319"/>
                  </a:lnTo>
                  <a:lnTo>
                    <a:pt x="6932" y="79992"/>
                  </a:lnTo>
                  <a:lnTo>
                    <a:pt x="4292" y="90115"/>
                  </a:lnTo>
                  <a:lnTo>
                    <a:pt x="2091" y="98807"/>
                  </a:lnTo>
                  <a:lnTo>
                    <a:pt x="1" y="107060"/>
                  </a:lnTo>
                  <a:lnTo>
                    <a:pt x="144911" y="107060"/>
                  </a:lnTo>
                  <a:lnTo>
                    <a:pt x="143261" y="97157"/>
                  </a:lnTo>
                  <a:lnTo>
                    <a:pt x="141500" y="86814"/>
                  </a:lnTo>
                  <a:lnTo>
                    <a:pt x="139300" y="74491"/>
                  </a:lnTo>
                  <a:lnTo>
                    <a:pt x="136879" y="61837"/>
                  </a:lnTo>
                  <a:lnTo>
                    <a:pt x="135669" y="55786"/>
                  </a:lnTo>
                  <a:lnTo>
                    <a:pt x="134458" y="50064"/>
                  </a:lnTo>
                  <a:lnTo>
                    <a:pt x="133248" y="44893"/>
                  </a:lnTo>
                  <a:lnTo>
                    <a:pt x="132148" y="40381"/>
                  </a:lnTo>
                  <a:lnTo>
                    <a:pt x="131157" y="36860"/>
                  </a:lnTo>
                  <a:lnTo>
                    <a:pt x="130607" y="35430"/>
                  </a:lnTo>
                  <a:lnTo>
                    <a:pt x="130167" y="34330"/>
                  </a:lnTo>
                  <a:lnTo>
                    <a:pt x="129617" y="33449"/>
                  </a:lnTo>
                  <a:lnTo>
                    <a:pt x="128957" y="32459"/>
                  </a:lnTo>
                  <a:lnTo>
                    <a:pt x="127966" y="31469"/>
                  </a:lnTo>
                  <a:lnTo>
                    <a:pt x="126866" y="30589"/>
                  </a:lnTo>
                  <a:lnTo>
                    <a:pt x="125656" y="29598"/>
                  </a:lnTo>
                  <a:lnTo>
                    <a:pt x="124225" y="28718"/>
                  </a:lnTo>
                  <a:lnTo>
                    <a:pt x="122685" y="27728"/>
                  </a:lnTo>
                  <a:lnTo>
                    <a:pt x="121034" y="26848"/>
                  </a:lnTo>
                  <a:lnTo>
                    <a:pt x="117403" y="25087"/>
                  </a:lnTo>
                  <a:lnTo>
                    <a:pt x="113552" y="23327"/>
                  </a:lnTo>
                  <a:lnTo>
                    <a:pt x="109481" y="21786"/>
                  </a:lnTo>
                  <a:lnTo>
                    <a:pt x="105300" y="20246"/>
                  </a:lnTo>
                  <a:lnTo>
                    <a:pt x="101229" y="18815"/>
                  </a:lnTo>
                  <a:lnTo>
                    <a:pt x="97378" y="17605"/>
                  </a:lnTo>
                  <a:lnTo>
                    <a:pt x="90446" y="15514"/>
                  </a:lnTo>
                  <a:lnTo>
                    <a:pt x="85715" y="14194"/>
                  </a:lnTo>
                  <a:lnTo>
                    <a:pt x="83954" y="13754"/>
                  </a:lnTo>
                  <a:lnTo>
                    <a:pt x="83294" y="12434"/>
                  </a:lnTo>
                  <a:lnTo>
                    <a:pt x="81533" y="8913"/>
                  </a:lnTo>
                  <a:lnTo>
                    <a:pt x="80323" y="6822"/>
                  </a:lnTo>
                  <a:lnTo>
                    <a:pt x="79003" y="4511"/>
                  </a:lnTo>
                  <a:lnTo>
                    <a:pt x="77572" y="2201"/>
                  </a:lnTo>
                  <a:lnTo>
                    <a:pt x="76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1"/>
            <p:cNvSpPr/>
            <p:nvPr/>
          </p:nvSpPr>
          <p:spPr>
            <a:xfrm>
              <a:off x="6476550" y="5450400"/>
              <a:ext cx="255850" cy="1435900"/>
            </a:xfrm>
            <a:custGeom>
              <a:avLst/>
              <a:gdLst/>
              <a:ahLst/>
              <a:cxnLst/>
              <a:rect l="l" t="t" r="r" b="b"/>
              <a:pathLst>
                <a:path w="10234" h="57436" extrusionOk="0">
                  <a:moveTo>
                    <a:pt x="6933" y="0"/>
                  </a:moveTo>
                  <a:lnTo>
                    <a:pt x="5832" y="4291"/>
                  </a:lnTo>
                  <a:lnTo>
                    <a:pt x="3522" y="12984"/>
                  </a:lnTo>
                  <a:lnTo>
                    <a:pt x="1211" y="22446"/>
                  </a:lnTo>
                  <a:lnTo>
                    <a:pt x="441" y="26187"/>
                  </a:lnTo>
                  <a:lnTo>
                    <a:pt x="1" y="28718"/>
                  </a:lnTo>
                  <a:lnTo>
                    <a:pt x="111" y="29818"/>
                  </a:lnTo>
                  <a:lnTo>
                    <a:pt x="331" y="31249"/>
                  </a:lnTo>
                  <a:lnTo>
                    <a:pt x="771" y="33009"/>
                  </a:lnTo>
                  <a:lnTo>
                    <a:pt x="1321" y="34990"/>
                  </a:lnTo>
                  <a:lnTo>
                    <a:pt x="2751" y="39611"/>
                  </a:lnTo>
                  <a:lnTo>
                    <a:pt x="4512" y="44452"/>
                  </a:lnTo>
                  <a:lnTo>
                    <a:pt x="6272" y="49184"/>
                  </a:lnTo>
                  <a:lnTo>
                    <a:pt x="7923" y="53255"/>
                  </a:lnTo>
                  <a:lnTo>
                    <a:pt x="9573" y="57436"/>
                  </a:lnTo>
                  <a:lnTo>
                    <a:pt x="10234" y="57216"/>
                  </a:lnTo>
                  <a:lnTo>
                    <a:pt x="8693" y="53255"/>
                  </a:lnTo>
                  <a:lnTo>
                    <a:pt x="7153" y="49294"/>
                  </a:lnTo>
                  <a:lnTo>
                    <a:pt x="5282" y="44562"/>
                  </a:lnTo>
                  <a:lnTo>
                    <a:pt x="3522" y="39611"/>
                  </a:lnTo>
                  <a:lnTo>
                    <a:pt x="2091" y="34990"/>
                  </a:lnTo>
                  <a:lnTo>
                    <a:pt x="1431" y="33009"/>
                  </a:lnTo>
                  <a:lnTo>
                    <a:pt x="1101" y="31249"/>
                  </a:lnTo>
                  <a:lnTo>
                    <a:pt x="771" y="29818"/>
                  </a:lnTo>
                  <a:lnTo>
                    <a:pt x="771" y="28718"/>
                  </a:lnTo>
                  <a:lnTo>
                    <a:pt x="1101" y="26297"/>
                  </a:lnTo>
                  <a:lnTo>
                    <a:pt x="1981" y="22446"/>
                  </a:lnTo>
                  <a:lnTo>
                    <a:pt x="4292" y="12874"/>
                  </a:lnTo>
                  <a:lnTo>
                    <a:pt x="6603" y="4181"/>
                  </a:lnTo>
                  <a:lnTo>
                    <a:pt x="7593" y="220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1"/>
            <p:cNvSpPr/>
            <p:nvPr/>
          </p:nvSpPr>
          <p:spPr>
            <a:xfrm>
              <a:off x="6523325" y="5521900"/>
              <a:ext cx="104550" cy="85300"/>
            </a:xfrm>
            <a:custGeom>
              <a:avLst/>
              <a:gdLst/>
              <a:ahLst/>
              <a:cxnLst/>
              <a:rect l="l" t="t" r="r" b="b"/>
              <a:pathLst>
                <a:path w="4182" h="3412" extrusionOk="0">
                  <a:moveTo>
                    <a:pt x="440" y="1"/>
                  </a:moveTo>
                  <a:lnTo>
                    <a:pt x="0" y="551"/>
                  </a:lnTo>
                  <a:lnTo>
                    <a:pt x="3741" y="3412"/>
                  </a:lnTo>
                  <a:lnTo>
                    <a:pt x="4181" y="2862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1"/>
            <p:cNvSpPr/>
            <p:nvPr/>
          </p:nvSpPr>
          <p:spPr>
            <a:xfrm>
              <a:off x="8261800" y="5422875"/>
              <a:ext cx="283350" cy="1471675"/>
            </a:xfrm>
            <a:custGeom>
              <a:avLst/>
              <a:gdLst/>
              <a:ahLst/>
              <a:cxnLst/>
              <a:rect l="l" t="t" r="r" b="b"/>
              <a:pathLst>
                <a:path w="11334" h="58867" extrusionOk="0">
                  <a:moveTo>
                    <a:pt x="661" y="1"/>
                  </a:moveTo>
                  <a:lnTo>
                    <a:pt x="1" y="111"/>
                  </a:lnTo>
                  <a:lnTo>
                    <a:pt x="10674" y="58867"/>
                  </a:lnTo>
                  <a:lnTo>
                    <a:pt x="11334" y="58757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1"/>
            <p:cNvSpPr/>
            <p:nvPr/>
          </p:nvSpPr>
          <p:spPr>
            <a:xfrm>
              <a:off x="7021200" y="4504125"/>
              <a:ext cx="49550" cy="231100"/>
            </a:xfrm>
            <a:custGeom>
              <a:avLst/>
              <a:gdLst/>
              <a:ahLst/>
              <a:cxnLst/>
              <a:rect l="l" t="t" r="r" b="b"/>
              <a:pathLst>
                <a:path w="1982" h="9244" extrusionOk="0">
                  <a:moveTo>
                    <a:pt x="441" y="1"/>
                  </a:moveTo>
                  <a:lnTo>
                    <a:pt x="1" y="111"/>
                  </a:lnTo>
                  <a:lnTo>
                    <a:pt x="1541" y="9243"/>
                  </a:lnTo>
                  <a:lnTo>
                    <a:pt x="1981" y="9243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1"/>
            <p:cNvSpPr/>
            <p:nvPr/>
          </p:nvSpPr>
          <p:spPr>
            <a:xfrm>
              <a:off x="7161500" y="4443600"/>
              <a:ext cx="82550" cy="253100"/>
            </a:xfrm>
            <a:custGeom>
              <a:avLst/>
              <a:gdLst/>
              <a:ahLst/>
              <a:cxnLst/>
              <a:rect l="l" t="t" r="r" b="b"/>
              <a:pathLst>
                <a:path w="3302" h="10124" extrusionOk="0">
                  <a:moveTo>
                    <a:pt x="330" y="1"/>
                  </a:moveTo>
                  <a:lnTo>
                    <a:pt x="0" y="111"/>
                  </a:lnTo>
                  <a:lnTo>
                    <a:pt x="2971" y="10124"/>
                  </a:lnTo>
                  <a:lnTo>
                    <a:pt x="3301" y="10124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1"/>
            <p:cNvSpPr/>
            <p:nvPr/>
          </p:nvSpPr>
          <p:spPr>
            <a:xfrm>
              <a:off x="7318300" y="4377600"/>
              <a:ext cx="115550" cy="280600"/>
            </a:xfrm>
            <a:custGeom>
              <a:avLst/>
              <a:gdLst/>
              <a:ahLst/>
              <a:cxnLst/>
              <a:rect l="l" t="t" r="r" b="b"/>
              <a:pathLst>
                <a:path w="4622" h="11224" extrusionOk="0">
                  <a:moveTo>
                    <a:pt x="330" y="0"/>
                  </a:moveTo>
                  <a:lnTo>
                    <a:pt x="0" y="110"/>
                  </a:lnTo>
                  <a:lnTo>
                    <a:pt x="4291" y="11223"/>
                  </a:lnTo>
                  <a:lnTo>
                    <a:pt x="4621" y="110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1"/>
            <p:cNvSpPr/>
            <p:nvPr/>
          </p:nvSpPr>
          <p:spPr>
            <a:xfrm>
              <a:off x="7483325" y="4303325"/>
              <a:ext cx="134825" cy="313600"/>
            </a:xfrm>
            <a:custGeom>
              <a:avLst/>
              <a:gdLst/>
              <a:ahLst/>
              <a:cxnLst/>
              <a:rect l="l" t="t" r="r" b="b"/>
              <a:pathLst>
                <a:path w="5393" h="12544" extrusionOk="0">
                  <a:moveTo>
                    <a:pt x="331" y="0"/>
                  </a:moveTo>
                  <a:lnTo>
                    <a:pt x="1" y="221"/>
                  </a:lnTo>
                  <a:lnTo>
                    <a:pt x="5062" y="12544"/>
                  </a:lnTo>
                  <a:lnTo>
                    <a:pt x="5392" y="1232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1"/>
            <p:cNvSpPr/>
            <p:nvPr/>
          </p:nvSpPr>
          <p:spPr>
            <a:xfrm>
              <a:off x="7626375" y="4242800"/>
              <a:ext cx="170575" cy="332875"/>
            </a:xfrm>
            <a:custGeom>
              <a:avLst/>
              <a:gdLst/>
              <a:ahLst/>
              <a:cxnLst/>
              <a:rect l="l" t="t" r="r" b="b"/>
              <a:pathLst>
                <a:path w="6823" h="13315" extrusionOk="0">
                  <a:moveTo>
                    <a:pt x="331" y="1"/>
                  </a:moveTo>
                  <a:lnTo>
                    <a:pt x="1" y="221"/>
                  </a:lnTo>
                  <a:lnTo>
                    <a:pt x="6492" y="13314"/>
                  </a:lnTo>
                  <a:lnTo>
                    <a:pt x="6822" y="130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1"/>
            <p:cNvSpPr/>
            <p:nvPr/>
          </p:nvSpPr>
          <p:spPr>
            <a:xfrm>
              <a:off x="6933175" y="4528875"/>
              <a:ext cx="1015075" cy="250350"/>
            </a:xfrm>
            <a:custGeom>
              <a:avLst/>
              <a:gdLst/>
              <a:ahLst/>
              <a:cxnLst/>
              <a:rect l="l" t="t" r="r" b="b"/>
              <a:pathLst>
                <a:path w="40603" h="10014" extrusionOk="0">
                  <a:moveTo>
                    <a:pt x="40382" y="1"/>
                  </a:moveTo>
                  <a:lnTo>
                    <a:pt x="1" y="9243"/>
                  </a:lnTo>
                  <a:lnTo>
                    <a:pt x="111" y="10014"/>
                  </a:lnTo>
                  <a:lnTo>
                    <a:pt x="40602" y="661"/>
                  </a:lnTo>
                  <a:lnTo>
                    <a:pt x="40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1"/>
            <p:cNvSpPr/>
            <p:nvPr/>
          </p:nvSpPr>
          <p:spPr>
            <a:xfrm>
              <a:off x="8993500" y="6088575"/>
              <a:ext cx="467675" cy="778475"/>
            </a:xfrm>
            <a:custGeom>
              <a:avLst/>
              <a:gdLst/>
              <a:ahLst/>
              <a:cxnLst/>
              <a:rect l="l" t="t" r="r" b="b"/>
              <a:pathLst>
                <a:path w="18707" h="31139" extrusionOk="0">
                  <a:moveTo>
                    <a:pt x="13315" y="0"/>
                  </a:moveTo>
                  <a:lnTo>
                    <a:pt x="11884" y="440"/>
                  </a:lnTo>
                  <a:lnTo>
                    <a:pt x="10564" y="1100"/>
                  </a:lnTo>
                  <a:lnTo>
                    <a:pt x="9243" y="1871"/>
                  </a:lnTo>
                  <a:lnTo>
                    <a:pt x="8033" y="2641"/>
                  </a:lnTo>
                  <a:lnTo>
                    <a:pt x="6823" y="3631"/>
                  </a:lnTo>
                  <a:lnTo>
                    <a:pt x="5722" y="4621"/>
                  </a:lnTo>
                  <a:lnTo>
                    <a:pt x="4732" y="5722"/>
                  </a:lnTo>
                  <a:lnTo>
                    <a:pt x="3742" y="6822"/>
                  </a:lnTo>
                  <a:lnTo>
                    <a:pt x="2972" y="8032"/>
                  </a:lnTo>
                  <a:lnTo>
                    <a:pt x="2202" y="9353"/>
                  </a:lnTo>
                  <a:lnTo>
                    <a:pt x="1541" y="10783"/>
                  </a:lnTo>
                  <a:lnTo>
                    <a:pt x="991" y="12103"/>
                  </a:lnTo>
                  <a:lnTo>
                    <a:pt x="661" y="13644"/>
                  </a:lnTo>
                  <a:lnTo>
                    <a:pt x="331" y="15074"/>
                  </a:lnTo>
                  <a:lnTo>
                    <a:pt x="111" y="16725"/>
                  </a:lnTo>
                  <a:lnTo>
                    <a:pt x="1" y="18265"/>
                  </a:lnTo>
                  <a:lnTo>
                    <a:pt x="111" y="20136"/>
                  </a:lnTo>
                  <a:lnTo>
                    <a:pt x="331" y="21896"/>
                  </a:lnTo>
                  <a:lnTo>
                    <a:pt x="771" y="23657"/>
                  </a:lnTo>
                  <a:lnTo>
                    <a:pt x="1321" y="25307"/>
                  </a:lnTo>
                  <a:lnTo>
                    <a:pt x="2091" y="26848"/>
                  </a:lnTo>
                  <a:lnTo>
                    <a:pt x="2972" y="28388"/>
                  </a:lnTo>
                  <a:lnTo>
                    <a:pt x="3962" y="29818"/>
                  </a:lnTo>
                  <a:lnTo>
                    <a:pt x="4952" y="31139"/>
                  </a:lnTo>
                  <a:lnTo>
                    <a:pt x="18706" y="31139"/>
                  </a:lnTo>
                  <a:lnTo>
                    <a:pt x="17166" y="21676"/>
                  </a:lnTo>
                  <a:lnTo>
                    <a:pt x="15405" y="11773"/>
                  </a:lnTo>
                  <a:lnTo>
                    <a:pt x="13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1"/>
            <p:cNvSpPr/>
            <p:nvPr/>
          </p:nvSpPr>
          <p:spPr>
            <a:xfrm>
              <a:off x="6685625" y="2721650"/>
              <a:ext cx="1303875" cy="1149825"/>
            </a:xfrm>
            <a:custGeom>
              <a:avLst/>
              <a:gdLst/>
              <a:ahLst/>
              <a:cxnLst/>
              <a:rect l="l" t="t" r="r" b="b"/>
              <a:pathLst>
                <a:path w="52155" h="45993" extrusionOk="0">
                  <a:moveTo>
                    <a:pt x="15734" y="0"/>
                  </a:moveTo>
                  <a:lnTo>
                    <a:pt x="12654" y="110"/>
                  </a:lnTo>
                  <a:lnTo>
                    <a:pt x="9463" y="330"/>
                  </a:lnTo>
                  <a:lnTo>
                    <a:pt x="7922" y="550"/>
                  </a:lnTo>
                  <a:lnTo>
                    <a:pt x="6272" y="880"/>
                  </a:lnTo>
                  <a:lnTo>
                    <a:pt x="4731" y="1210"/>
                  </a:lnTo>
                  <a:lnTo>
                    <a:pt x="3081" y="1650"/>
                  </a:lnTo>
                  <a:lnTo>
                    <a:pt x="2201" y="2311"/>
                  </a:lnTo>
                  <a:lnTo>
                    <a:pt x="1540" y="2971"/>
                  </a:lnTo>
                  <a:lnTo>
                    <a:pt x="990" y="3741"/>
                  </a:lnTo>
                  <a:lnTo>
                    <a:pt x="550" y="4511"/>
                  </a:lnTo>
                  <a:lnTo>
                    <a:pt x="220" y="5281"/>
                  </a:lnTo>
                  <a:lnTo>
                    <a:pt x="110" y="6162"/>
                  </a:lnTo>
                  <a:lnTo>
                    <a:pt x="0" y="7042"/>
                  </a:lnTo>
                  <a:lnTo>
                    <a:pt x="110" y="7922"/>
                  </a:lnTo>
                  <a:lnTo>
                    <a:pt x="220" y="8912"/>
                  </a:lnTo>
                  <a:lnTo>
                    <a:pt x="550" y="9793"/>
                  </a:lnTo>
                  <a:lnTo>
                    <a:pt x="990" y="10783"/>
                  </a:lnTo>
                  <a:lnTo>
                    <a:pt x="1430" y="11773"/>
                  </a:lnTo>
                  <a:lnTo>
                    <a:pt x="1981" y="12764"/>
                  </a:lnTo>
                  <a:lnTo>
                    <a:pt x="2641" y="13754"/>
                  </a:lnTo>
                  <a:lnTo>
                    <a:pt x="4291" y="15734"/>
                  </a:lnTo>
                  <a:lnTo>
                    <a:pt x="6052" y="17715"/>
                  </a:lnTo>
                  <a:lnTo>
                    <a:pt x="8142" y="19695"/>
                  </a:lnTo>
                  <a:lnTo>
                    <a:pt x="10453" y="21456"/>
                  </a:lnTo>
                  <a:lnTo>
                    <a:pt x="12984" y="23216"/>
                  </a:lnTo>
                  <a:lnTo>
                    <a:pt x="15514" y="24757"/>
                  </a:lnTo>
                  <a:lnTo>
                    <a:pt x="18265" y="26187"/>
                  </a:lnTo>
                  <a:lnTo>
                    <a:pt x="21016" y="27398"/>
                  </a:lnTo>
                  <a:lnTo>
                    <a:pt x="23657" y="28388"/>
                  </a:lnTo>
                  <a:lnTo>
                    <a:pt x="23547" y="29268"/>
                  </a:lnTo>
                  <a:lnTo>
                    <a:pt x="23437" y="30148"/>
                  </a:lnTo>
                  <a:lnTo>
                    <a:pt x="23437" y="31359"/>
                  </a:lnTo>
                  <a:lnTo>
                    <a:pt x="23547" y="32679"/>
                  </a:lnTo>
                  <a:lnTo>
                    <a:pt x="23877" y="34219"/>
                  </a:lnTo>
                  <a:lnTo>
                    <a:pt x="24097" y="34990"/>
                  </a:lnTo>
                  <a:lnTo>
                    <a:pt x="24427" y="35650"/>
                  </a:lnTo>
                  <a:lnTo>
                    <a:pt x="24757" y="36420"/>
                  </a:lnTo>
                  <a:lnTo>
                    <a:pt x="25197" y="37190"/>
                  </a:lnTo>
                  <a:lnTo>
                    <a:pt x="27838" y="29598"/>
                  </a:lnTo>
                  <a:lnTo>
                    <a:pt x="36310" y="45993"/>
                  </a:lnTo>
                  <a:lnTo>
                    <a:pt x="37080" y="45112"/>
                  </a:lnTo>
                  <a:lnTo>
                    <a:pt x="39061" y="42692"/>
                  </a:lnTo>
                  <a:lnTo>
                    <a:pt x="41812" y="39061"/>
                  </a:lnTo>
                  <a:lnTo>
                    <a:pt x="43352" y="36970"/>
                  </a:lnTo>
                  <a:lnTo>
                    <a:pt x="45003" y="34770"/>
                  </a:lnTo>
                  <a:lnTo>
                    <a:pt x="46543" y="32459"/>
                  </a:lnTo>
                  <a:lnTo>
                    <a:pt x="47973" y="30038"/>
                  </a:lnTo>
                  <a:lnTo>
                    <a:pt x="49294" y="27728"/>
                  </a:lnTo>
                  <a:lnTo>
                    <a:pt x="50394" y="25307"/>
                  </a:lnTo>
                  <a:lnTo>
                    <a:pt x="51274" y="23106"/>
                  </a:lnTo>
                  <a:lnTo>
                    <a:pt x="51715" y="22006"/>
                  </a:lnTo>
                  <a:lnTo>
                    <a:pt x="51935" y="21016"/>
                  </a:lnTo>
                  <a:lnTo>
                    <a:pt x="52045" y="20026"/>
                  </a:lnTo>
                  <a:lnTo>
                    <a:pt x="52155" y="19035"/>
                  </a:lnTo>
                  <a:lnTo>
                    <a:pt x="52045" y="18155"/>
                  </a:lnTo>
                  <a:lnTo>
                    <a:pt x="51935" y="17385"/>
                  </a:lnTo>
                  <a:lnTo>
                    <a:pt x="51384" y="15844"/>
                  </a:lnTo>
                  <a:lnTo>
                    <a:pt x="50614" y="14414"/>
                  </a:lnTo>
                  <a:lnTo>
                    <a:pt x="49734" y="13094"/>
                  </a:lnTo>
                  <a:lnTo>
                    <a:pt x="48744" y="11993"/>
                  </a:lnTo>
                  <a:lnTo>
                    <a:pt x="47643" y="10893"/>
                  </a:lnTo>
                  <a:lnTo>
                    <a:pt x="46433" y="9903"/>
                  </a:lnTo>
                  <a:lnTo>
                    <a:pt x="45223" y="9022"/>
                  </a:lnTo>
                  <a:lnTo>
                    <a:pt x="44012" y="8252"/>
                  </a:lnTo>
                  <a:lnTo>
                    <a:pt x="41702" y="7042"/>
                  </a:lnTo>
                  <a:lnTo>
                    <a:pt x="39721" y="6162"/>
                  </a:lnTo>
                  <a:lnTo>
                    <a:pt x="38291" y="5722"/>
                  </a:lnTo>
                  <a:lnTo>
                    <a:pt x="37851" y="5502"/>
                  </a:lnTo>
                  <a:lnTo>
                    <a:pt x="36970" y="5171"/>
                  </a:lnTo>
                  <a:lnTo>
                    <a:pt x="34770" y="4181"/>
                  </a:lnTo>
                  <a:lnTo>
                    <a:pt x="31359" y="2861"/>
                  </a:lnTo>
                  <a:lnTo>
                    <a:pt x="29268" y="2201"/>
                  </a:lnTo>
                  <a:lnTo>
                    <a:pt x="26848" y="1650"/>
                  </a:lnTo>
                  <a:lnTo>
                    <a:pt x="24317" y="990"/>
                  </a:lnTo>
                  <a:lnTo>
                    <a:pt x="21676" y="550"/>
                  </a:lnTo>
                  <a:lnTo>
                    <a:pt x="18705" y="220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1"/>
            <p:cNvSpPr/>
            <p:nvPr/>
          </p:nvSpPr>
          <p:spPr>
            <a:xfrm>
              <a:off x="7326550" y="3379075"/>
              <a:ext cx="313600" cy="335600"/>
            </a:xfrm>
            <a:custGeom>
              <a:avLst/>
              <a:gdLst/>
              <a:ahLst/>
              <a:cxnLst/>
              <a:rect l="l" t="t" r="r" b="b"/>
              <a:pathLst>
                <a:path w="12544" h="13424" extrusionOk="0">
                  <a:moveTo>
                    <a:pt x="8803" y="0"/>
                  </a:moveTo>
                  <a:lnTo>
                    <a:pt x="7812" y="220"/>
                  </a:lnTo>
                  <a:lnTo>
                    <a:pt x="6822" y="550"/>
                  </a:lnTo>
                  <a:lnTo>
                    <a:pt x="5832" y="991"/>
                  </a:lnTo>
                  <a:lnTo>
                    <a:pt x="4952" y="1541"/>
                  </a:lnTo>
                  <a:lnTo>
                    <a:pt x="4181" y="2091"/>
                  </a:lnTo>
                  <a:lnTo>
                    <a:pt x="2971" y="3081"/>
                  </a:lnTo>
                  <a:lnTo>
                    <a:pt x="1981" y="4181"/>
                  </a:lnTo>
                  <a:lnTo>
                    <a:pt x="1211" y="5502"/>
                  </a:lnTo>
                  <a:lnTo>
                    <a:pt x="660" y="6822"/>
                  </a:lnTo>
                  <a:lnTo>
                    <a:pt x="330" y="7922"/>
                  </a:lnTo>
                  <a:lnTo>
                    <a:pt x="110" y="9023"/>
                  </a:lnTo>
                  <a:lnTo>
                    <a:pt x="0" y="10123"/>
                  </a:lnTo>
                  <a:lnTo>
                    <a:pt x="220" y="11113"/>
                  </a:lnTo>
                  <a:lnTo>
                    <a:pt x="440" y="11994"/>
                  </a:lnTo>
                  <a:lnTo>
                    <a:pt x="770" y="12324"/>
                  </a:lnTo>
                  <a:lnTo>
                    <a:pt x="990" y="12654"/>
                  </a:lnTo>
                  <a:lnTo>
                    <a:pt x="1431" y="12874"/>
                  </a:lnTo>
                  <a:lnTo>
                    <a:pt x="1761" y="13204"/>
                  </a:lnTo>
                  <a:lnTo>
                    <a:pt x="2311" y="13314"/>
                  </a:lnTo>
                  <a:lnTo>
                    <a:pt x="2861" y="13424"/>
                  </a:lnTo>
                  <a:lnTo>
                    <a:pt x="4291" y="13424"/>
                  </a:lnTo>
                  <a:lnTo>
                    <a:pt x="5502" y="13204"/>
                  </a:lnTo>
                  <a:lnTo>
                    <a:pt x="6712" y="12874"/>
                  </a:lnTo>
                  <a:lnTo>
                    <a:pt x="7922" y="12214"/>
                  </a:lnTo>
                  <a:lnTo>
                    <a:pt x="8913" y="11553"/>
                  </a:lnTo>
                  <a:lnTo>
                    <a:pt x="9793" y="10673"/>
                  </a:lnTo>
                  <a:lnTo>
                    <a:pt x="10563" y="9683"/>
                  </a:lnTo>
                  <a:lnTo>
                    <a:pt x="11223" y="8583"/>
                  </a:lnTo>
                  <a:lnTo>
                    <a:pt x="11774" y="7482"/>
                  </a:lnTo>
                  <a:lnTo>
                    <a:pt x="12214" y="6382"/>
                  </a:lnTo>
                  <a:lnTo>
                    <a:pt x="12434" y="5282"/>
                  </a:lnTo>
                  <a:lnTo>
                    <a:pt x="12544" y="4291"/>
                  </a:lnTo>
                  <a:lnTo>
                    <a:pt x="12544" y="3191"/>
                  </a:lnTo>
                  <a:lnTo>
                    <a:pt x="12324" y="2311"/>
                  </a:lnTo>
                  <a:lnTo>
                    <a:pt x="11994" y="1541"/>
                  </a:lnTo>
                  <a:lnTo>
                    <a:pt x="11443" y="880"/>
                  </a:lnTo>
                  <a:lnTo>
                    <a:pt x="11113" y="550"/>
                  </a:lnTo>
                  <a:lnTo>
                    <a:pt x="10673" y="330"/>
                  </a:lnTo>
                  <a:lnTo>
                    <a:pt x="10233" y="110"/>
                  </a:lnTo>
                  <a:lnTo>
                    <a:pt x="9793" y="0"/>
                  </a:lnTo>
                  <a:close/>
                </a:path>
              </a:pathLst>
            </a:custGeom>
            <a:gradFill>
              <a:gsLst>
                <a:gs pos="0">
                  <a:srgbClr val="DF9F8A"/>
                </a:gs>
                <a:gs pos="100000">
                  <a:srgbClr val="FFCBBA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1"/>
            <p:cNvSpPr/>
            <p:nvPr/>
          </p:nvSpPr>
          <p:spPr>
            <a:xfrm>
              <a:off x="7436575" y="3497350"/>
              <a:ext cx="129300" cy="112800"/>
            </a:xfrm>
            <a:custGeom>
              <a:avLst/>
              <a:gdLst/>
              <a:ahLst/>
              <a:cxnLst/>
              <a:rect l="l" t="t" r="r" b="b"/>
              <a:pathLst>
                <a:path w="5172" h="4512" extrusionOk="0">
                  <a:moveTo>
                    <a:pt x="5172" y="1"/>
                  </a:moveTo>
                  <a:lnTo>
                    <a:pt x="4292" y="221"/>
                  </a:lnTo>
                  <a:lnTo>
                    <a:pt x="3631" y="441"/>
                  </a:lnTo>
                  <a:lnTo>
                    <a:pt x="2971" y="771"/>
                  </a:lnTo>
                  <a:lnTo>
                    <a:pt x="2421" y="1101"/>
                  </a:lnTo>
                  <a:lnTo>
                    <a:pt x="1541" y="1761"/>
                  </a:lnTo>
                  <a:lnTo>
                    <a:pt x="881" y="2531"/>
                  </a:lnTo>
                  <a:lnTo>
                    <a:pt x="441" y="3191"/>
                  </a:lnTo>
                  <a:lnTo>
                    <a:pt x="221" y="3852"/>
                  </a:lnTo>
                  <a:lnTo>
                    <a:pt x="0" y="4402"/>
                  </a:lnTo>
                  <a:lnTo>
                    <a:pt x="441" y="4512"/>
                  </a:lnTo>
                  <a:lnTo>
                    <a:pt x="551" y="3962"/>
                  </a:lnTo>
                  <a:lnTo>
                    <a:pt x="881" y="3411"/>
                  </a:lnTo>
                  <a:lnTo>
                    <a:pt x="1321" y="2751"/>
                  </a:lnTo>
                  <a:lnTo>
                    <a:pt x="1871" y="2091"/>
                  </a:lnTo>
                  <a:lnTo>
                    <a:pt x="2751" y="1431"/>
                  </a:lnTo>
                  <a:lnTo>
                    <a:pt x="3852" y="881"/>
                  </a:lnTo>
                  <a:lnTo>
                    <a:pt x="4512" y="661"/>
                  </a:lnTo>
                  <a:lnTo>
                    <a:pt x="5172" y="441"/>
                  </a:lnTo>
                  <a:lnTo>
                    <a:pt x="51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1"/>
            <p:cNvSpPr/>
            <p:nvPr/>
          </p:nvSpPr>
          <p:spPr>
            <a:xfrm>
              <a:off x="7414575" y="3645900"/>
              <a:ext cx="132050" cy="393375"/>
            </a:xfrm>
            <a:custGeom>
              <a:avLst/>
              <a:gdLst/>
              <a:ahLst/>
              <a:cxnLst/>
              <a:rect l="l" t="t" r="r" b="b"/>
              <a:pathLst>
                <a:path w="5282" h="15735" extrusionOk="0">
                  <a:moveTo>
                    <a:pt x="2311" y="0"/>
                  </a:moveTo>
                  <a:lnTo>
                    <a:pt x="1651" y="2421"/>
                  </a:lnTo>
                  <a:lnTo>
                    <a:pt x="990" y="5062"/>
                  </a:lnTo>
                  <a:lnTo>
                    <a:pt x="440" y="7922"/>
                  </a:lnTo>
                  <a:lnTo>
                    <a:pt x="220" y="9463"/>
                  </a:lnTo>
                  <a:lnTo>
                    <a:pt x="110" y="10893"/>
                  </a:lnTo>
                  <a:lnTo>
                    <a:pt x="0" y="12214"/>
                  </a:lnTo>
                  <a:lnTo>
                    <a:pt x="110" y="13424"/>
                  </a:lnTo>
                  <a:lnTo>
                    <a:pt x="330" y="14414"/>
                  </a:lnTo>
                  <a:lnTo>
                    <a:pt x="440" y="14744"/>
                  </a:lnTo>
                  <a:lnTo>
                    <a:pt x="660" y="15184"/>
                  </a:lnTo>
                  <a:lnTo>
                    <a:pt x="990" y="15404"/>
                  </a:lnTo>
                  <a:lnTo>
                    <a:pt x="1321" y="15624"/>
                  </a:lnTo>
                  <a:lnTo>
                    <a:pt x="1651" y="15735"/>
                  </a:lnTo>
                  <a:lnTo>
                    <a:pt x="2091" y="15735"/>
                  </a:lnTo>
                  <a:lnTo>
                    <a:pt x="2641" y="15624"/>
                  </a:lnTo>
                  <a:lnTo>
                    <a:pt x="3191" y="15514"/>
                  </a:lnTo>
                  <a:lnTo>
                    <a:pt x="3631" y="15184"/>
                  </a:lnTo>
                  <a:lnTo>
                    <a:pt x="4071" y="14964"/>
                  </a:lnTo>
                  <a:lnTo>
                    <a:pt x="4401" y="14524"/>
                  </a:lnTo>
                  <a:lnTo>
                    <a:pt x="4621" y="14194"/>
                  </a:lnTo>
                  <a:lnTo>
                    <a:pt x="4842" y="13644"/>
                  </a:lnTo>
                  <a:lnTo>
                    <a:pt x="5062" y="13204"/>
                  </a:lnTo>
                  <a:lnTo>
                    <a:pt x="5282" y="11993"/>
                  </a:lnTo>
                  <a:lnTo>
                    <a:pt x="5282" y="10783"/>
                  </a:lnTo>
                  <a:lnTo>
                    <a:pt x="5172" y="9463"/>
                  </a:lnTo>
                  <a:lnTo>
                    <a:pt x="4952" y="8032"/>
                  </a:lnTo>
                  <a:lnTo>
                    <a:pt x="4621" y="6602"/>
                  </a:lnTo>
                  <a:lnTo>
                    <a:pt x="4291" y="5282"/>
                  </a:lnTo>
                  <a:lnTo>
                    <a:pt x="3411" y="2751"/>
                  </a:lnTo>
                  <a:lnTo>
                    <a:pt x="2751" y="880"/>
                  </a:lnTo>
                  <a:lnTo>
                    <a:pt x="2311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1"/>
            <p:cNvSpPr/>
            <p:nvPr/>
          </p:nvSpPr>
          <p:spPr>
            <a:xfrm>
              <a:off x="6630600" y="3249775"/>
              <a:ext cx="151325" cy="104550"/>
            </a:xfrm>
            <a:custGeom>
              <a:avLst/>
              <a:gdLst/>
              <a:ahLst/>
              <a:cxnLst/>
              <a:rect l="l" t="t" r="r" b="b"/>
              <a:pathLst>
                <a:path w="6053" h="4182" extrusionOk="0">
                  <a:moveTo>
                    <a:pt x="1981" y="1"/>
                  </a:moveTo>
                  <a:lnTo>
                    <a:pt x="1321" y="111"/>
                  </a:lnTo>
                  <a:lnTo>
                    <a:pt x="881" y="331"/>
                  </a:lnTo>
                  <a:lnTo>
                    <a:pt x="441" y="661"/>
                  </a:lnTo>
                  <a:lnTo>
                    <a:pt x="220" y="991"/>
                  </a:lnTo>
                  <a:lnTo>
                    <a:pt x="110" y="1321"/>
                  </a:lnTo>
                  <a:lnTo>
                    <a:pt x="0" y="1651"/>
                  </a:lnTo>
                  <a:lnTo>
                    <a:pt x="661" y="1761"/>
                  </a:lnTo>
                  <a:lnTo>
                    <a:pt x="2201" y="2091"/>
                  </a:lnTo>
                  <a:lnTo>
                    <a:pt x="3191" y="2421"/>
                  </a:lnTo>
                  <a:lnTo>
                    <a:pt x="4182" y="2862"/>
                  </a:lnTo>
                  <a:lnTo>
                    <a:pt x="5062" y="3522"/>
                  </a:lnTo>
                  <a:lnTo>
                    <a:pt x="5832" y="4182"/>
                  </a:lnTo>
                  <a:lnTo>
                    <a:pt x="5942" y="4182"/>
                  </a:lnTo>
                  <a:lnTo>
                    <a:pt x="6052" y="3962"/>
                  </a:lnTo>
                  <a:lnTo>
                    <a:pt x="6052" y="3522"/>
                  </a:lnTo>
                  <a:lnTo>
                    <a:pt x="5942" y="2972"/>
                  </a:lnTo>
                  <a:lnTo>
                    <a:pt x="5612" y="2311"/>
                  </a:lnTo>
                  <a:lnTo>
                    <a:pt x="5172" y="1651"/>
                  </a:lnTo>
                  <a:lnTo>
                    <a:pt x="4512" y="991"/>
                  </a:lnTo>
                  <a:lnTo>
                    <a:pt x="3741" y="551"/>
                  </a:lnTo>
                  <a:lnTo>
                    <a:pt x="2861" y="111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1"/>
            <p:cNvSpPr/>
            <p:nvPr/>
          </p:nvSpPr>
          <p:spPr>
            <a:xfrm>
              <a:off x="6605850" y="3379075"/>
              <a:ext cx="162300" cy="55025"/>
            </a:xfrm>
            <a:custGeom>
              <a:avLst/>
              <a:gdLst/>
              <a:ahLst/>
              <a:cxnLst/>
              <a:rect l="l" t="t" r="r" b="b"/>
              <a:pathLst>
                <a:path w="6492" h="2201" extrusionOk="0">
                  <a:moveTo>
                    <a:pt x="330" y="0"/>
                  </a:moveTo>
                  <a:lnTo>
                    <a:pt x="0" y="110"/>
                  </a:lnTo>
                  <a:lnTo>
                    <a:pt x="220" y="440"/>
                  </a:lnTo>
                  <a:lnTo>
                    <a:pt x="880" y="1211"/>
                  </a:lnTo>
                  <a:lnTo>
                    <a:pt x="1321" y="1541"/>
                  </a:lnTo>
                  <a:lnTo>
                    <a:pt x="1981" y="1871"/>
                  </a:lnTo>
                  <a:lnTo>
                    <a:pt x="2641" y="2091"/>
                  </a:lnTo>
                  <a:lnTo>
                    <a:pt x="3521" y="2201"/>
                  </a:lnTo>
                  <a:lnTo>
                    <a:pt x="4181" y="2091"/>
                  </a:lnTo>
                  <a:lnTo>
                    <a:pt x="4952" y="1981"/>
                  </a:lnTo>
                  <a:lnTo>
                    <a:pt x="5722" y="1651"/>
                  </a:lnTo>
                  <a:lnTo>
                    <a:pt x="6492" y="1321"/>
                  </a:lnTo>
                  <a:lnTo>
                    <a:pt x="6382" y="991"/>
                  </a:lnTo>
                  <a:lnTo>
                    <a:pt x="5612" y="1321"/>
                  </a:lnTo>
                  <a:lnTo>
                    <a:pt x="4842" y="1651"/>
                  </a:lnTo>
                  <a:lnTo>
                    <a:pt x="4181" y="1761"/>
                  </a:lnTo>
                  <a:lnTo>
                    <a:pt x="3081" y="1761"/>
                  </a:lnTo>
                  <a:lnTo>
                    <a:pt x="2641" y="1651"/>
                  </a:lnTo>
                  <a:lnTo>
                    <a:pt x="1761" y="1321"/>
                  </a:lnTo>
                  <a:lnTo>
                    <a:pt x="1100" y="991"/>
                  </a:lnTo>
                  <a:lnTo>
                    <a:pt x="660" y="55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1"/>
            <p:cNvSpPr/>
            <p:nvPr/>
          </p:nvSpPr>
          <p:spPr>
            <a:xfrm>
              <a:off x="6759875" y="3472600"/>
              <a:ext cx="228350" cy="228325"/>
            </a:xfrm>
            <a:custGeom>
              <a:avLst/>
              <a:gdLst/>
              <a:ahLst/>
              <a:cxnLst/>
              <a:rect l="l" t="t" r="r" b="b"/>
              <a:pathLst>
                <a:path w="9134" h="9133" extrusionOk="0">
                  <a:moveTo>
                    <a:pt x="4512" y="0"/>
                  </a:moveTo>
                  <a:lnTo>
                    <a:pt x="3522" y="110"/>
                  </a:lnTo>
                  <a:lnTo>
                    <a:pt x="2752" y="440"/>
                  </a:lnTo>
                  <a:lnTo>
                    <a:pt x="1981" y="881"/>
                  </a:lnTo>
                  <a:lnTo>
                    <a:pt x="1321" y="1431"/>
                  </a:lnTo>
                  <a:lnTo>
                    <a:pt x="771" y="2091"/>
                  </a:lnTo>
                  <a:lnTo>
                    <a:pt x="331" y="2861"/>
                  </a:lnTo>
                  <a:lnTo>
                    <a:pt x="111" y="3741"/>
                  </a:lnTo>
                  <a:lnTo>
                    <a:pt x="1" y="4732"/>
                  </a:lnTo>
                  <a:lnTo>
                    <a:pt x="111" y="5612"/>
                  </a:lnTo>
                  <a:lnTo>
                    <a:pt x="441" y="6492"/>
                  </a:lnTo>
                  <a:lnTo>
                    <a:pt x="771" y="7152"/>
                  </a:lnTo>
                  <a:lnTo>
                    <a:pt x="1431" y="7922"/>
                  </a:lnTo>
                  <a:lnTo>
                    <a:pt x="2091" y="8473"/>
                  </a:lnTo>
                  <a:lnTo>
                    <a:pt x="2862" y="8803"/>
                  </a:lnTo>
                  <a:lnTo>
                    <a:pt x="3742" y="9133"/>
                  </a:lnTo>
                  <a:lnTo>
                    <a:pt x="4732" y="9133"/>
                  </a:lnTo>
                  <a:lnTo>
                    <a:pt x="5612" y="9023"/>
                  </a:lnTo>
                  <a:lnTo>
                    <a:pt x="6383" y="8803"/>
                  </a:lnTo>
                  <a:lnTo>
                    <a:pt x="7153" y="8363"/>
                  </a:lnTo>
                  <a:lnTo>
                    <a:pt x="7813" y="7812"/>
                  </a:lnTo>
                  <a:lnTo>
                    <a:pt x="8363" y="7042"/>
                  </a:lnTo>
                  <a:lnTo>
                    <a:pt x="8803" y="6272"/>
                  </a:lnTo>
                  <a:lnTo>
                    <a:pt x="9133" y="5392"/>
                  </a:lnTo>
                  <a:lnTo>
                    <a:pt x="9133" y="4512"/>
                  </a:lnTo>
                  <a:lnTo>
                    <a:pt x="9023" y="3631"/>
                  </a:lnTo>
                  <a:lnTo>
                    <a:pt x="8803" y="2751"/>
                  </a:lnTo>
                  <a:lnTo>
                    <a:pt x="8363" y="1981"/>
                  </a:lnTo>
                  <a:lnTo>
                    <a:pt x="7813" y="1321"/>
                  </a:lnTo>
                  <a:lnTo>
                    <a:pt x="7043" y="770"/>
                  </a:lnTo>
                  <a:lnTo>
                    <a:pt x="6273" y="330"/>
                  </a:lnTo>
                  <a:lnTo>
                    <a:pt x="5392" y="110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1"/>
            <p:cNvSpPr/>
            <p:nvPr/>
          </p:nvSpPr>
          <p:spPr>
            <a:xfrm>
              <a:off x="6438050" y="3596375"/>
              <a:ext cx="33025" cy="33050"/>
            </a:xfrm>
            <a:custGeom>
              <a:avLst/>
              <a:gdLst/>
              <a:ahLst/>
              <a:cxnLst/>
              <a:rect l="l" t="t" r="r" b="b"/>
              <a:pathLst>
                <a:path w="1321" h="1322" extrusionOk="0">
                  <a:moveTo>
                    <a:pt x="330" y="1"/>
                  </a:moveTo>
                  <a:lnTo>
                    <a:pt x="0" y="221"/>
                  </a:lnTo>
                  <a:lnTo>
                    <a:pt x="991" y="1321"/>
                  </a:lnTo>
                  <a:lnTo>
                    <a:pt x="1321" y="110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1"/>
            <p:cNvSpPr/>
            <p:nvPr/>
          </p:nvSpPr>
          <p:spPr>
            <a:xfrm>
              <a:off x="6451800" y="3667900"/>
              <a:ext cx="217325" cy="35775"/>
            </a:xfrm>
            <a:custGeom>
              <a:avLst/>
              <a:gdLst/>
              <a:ahLst/>
              <a:cxnLst/>
              <a:rect l="l" t="t" r="r" b="b"/>
              <a:pathLst>
                <a:path w="8693" h="1431" extrusionOk="0">
                  <a:moveTo>
                    <a:pt x="8583" y="0"/>
                  </a:moveTo>
                  <a:lnTo>
                    <a:pt x="6822" y="551"/>
                  </a:lnTo>
                  <a:lnTo>
                    <a:pt x="5172" y="881"/>
                  </a:lnTo>
                  <a:lnTo>
                    <a:pt x="3741" y="991"/>
                  </a:lnTo>
                  <a:lnTo>
                    <a:pt x="2421" y="991"/>
                  </a:lnTo>
                  <a:lnTo>
                    <a:pt x="1431" y="881"/>
                  </a:lnTo>
                  <a:lnTo>
                    <a:pt x="771" y="771"/>
                  </a:lnTo>
                  <a:lnTo>
                    <a:pt x="110" y="661"/>
                  </a:lnTo>
                  <a:lnTo>
                    <a:pt x="0" y="991"/>
                  </a:lnTo>
                  <a:lnTo>
                    <a:pt x="881" y="1211"/>
                  </a:lnTo>
                  <a:lnTo>
                    <a:pt x="1871" y="1321"/>
                  </a:lnTo>
                  <a:lnTo>
                    <a:pt x="3081" y="1431"/>
                  </a:lnTo>
                  <a:lnTo>
                    <a:pt x="4292" y="1321"/>
                  </a:lnTo>
                  <a:lnTo>
                    <a:pt x="5612" y="1211"/>
                  </a:lnTo>
                  <a:lnTo>
                    <a:pt x="7042" y="881"/>
                  </a:lnTo>
                  <a:lnTo>
                    <a:pt x="8693" y="331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81"/>
          <p:cNvGrpSpPr/>
          <p:nvPr/>
        </p:nvGrpSpPr>
        <p:grpSpPr>
          <a:xfrm rot="175442">
            <a:off x="3058171" y="3032867"/>
            <a:ext cx="1703410" cy="2328453"/>
            <a:chOff x="9628050" y="2064732"/>
            <a:chExt cx="1554452" cy="2124837"/>
          </a:xfrm>
        </p:grpSpPr>
        <p:sp>
          <p:nvSpPr>
            <p:cNvPr id="1968" name="Google Shape;1968;p81"/>
            <p:cNvSpPr/>
            <p:nvPr/>
          </p:nvSpPr>
          <p:spPr>
            <a:xfrm>
              <a:off x="10056708" y="3548771"/>
              <a:ext cx="110911" cy="334488"/>
            </a:xfrm>
            <a:custGeom>
              <a:avLst/>
              <a:gdLst/>
              <a:ahLst/>
              <a:cxnLst/>
              <a:rect l="l" t="t" r="r" b="b"/>
              <a:pathLst>
                <a:path w="10938" h="32987" extrusionOk="0">
                  <a:moveTo>
                    <a:pt x="0" y="0"/>
                  </a:moveTo>
                  <a:lnTo>
                    <a:pt x="0" y="4688"/>
                  </a:lnTo>
                  <a:lnTo>
                    <a:pt x="0" y="6945"/>
                  </a:lnTo>
                  <a:lnTo>
                    <a:pt x="87" y="9288"/>
                  </a:lnTo>
                  <a:lnTo>
                    <a:pt x="261" y="11632"/>
                  </a:lnTo>
                  <a:lnTo>
                    <a:pt x="434" y="13889"/>
                  </a:lnTo>
                  <a:lnTo>
                    <a:pt x="782" y="16146"/>
                  </a:lnTo>
                  <a:lnTo>
                    <a:pt x="1303" y="18403"/>
                  </a:lnTo>
                  <a:lnTo>
                    <a:pt x="1823" y="20573"/>
                  </a:lnTo>
                  <a:lnTo>
                    <a:pt x="2518" y="22657"/>
                  </a:lnTo>
                  <a:lnTo>
                    <a:pt x="3386" y="24653"/>
                  </a:lnTo>
                  <a:lnTo>
                    <a:pt x="4428" y="26563"/>
                  </a:lnTo>
                  <a:lnTo>
                    <a:pt x="5643" y="28386"/>
                  </a:lnTo>
                  <a:lnTo>
                    <a:pt x="6337" y="29254"/>
                  </a:lnTo>
                  <a:lnTo>
                    <a:pt x="7032" y="30122"/>
                  </a:lnTo>
                  <a:lnTo>
                    <a:pt x="7726" y="30903"/>
                  </a:lnTo>
                  <a:lnTo>
                    <a:pt x="8507" y="31598"/>
                  </a:lnTo>
                  <a:lnTo>
                    <a:pt x="9289" y="32292"/>
                  </a:lnTo>
                  <a:lnTo>
                    <a:pt x="10157" y="32986"/>
                  </a:lnTo>
                  <a:lnTo>
                    <a:pt x="10417" y="32726"/>
                  </a:lnTo>
                  <a:lnTo>
                    <a:pt x="10678" y="30469"/>
                  </a:lnTo>
                  <a:lnTo>
                    <a:pt x="10851" y="28299"/>
                  </a:lnTo>
                  <a:lnTo>
                    <a:pt x="10938" y="26042"/>
                  </a:lnTo>
                  <a:lnTo>
                    <a:pt x="10764" y="23872"/>
                  </a:lnTo>
                  <a:lnTo>
                    <a:pt x="10591" y="21615"/>
                  </a:lnTo>
                  <a:lnTo>
                    <a:pt x="10243" y="19445"/>
                  </a:lnTo>
                  <a:lnTo>
                    <a:pt x="9723" y="17275"/>
                  </a:lnTo>
                  <a:lnTo>
                    <a:pt x="9115" y="15104"/>
                  </a:lnTo>
                  <a:lnTo>
                    <a:pt x="8334" y="13021"/>
                  </a:lnTo>
                  <a:lnTo>
                    <a:pt x="7553" y="10938"/>
                  </a:lnTo>
                  <a:lnTo>
                    <a:pt x="6511" y="8941"/>
                  </a:lnTo>
                  <a:lnTo>
                    <a:pt x="5469" y="7031"/>
                  </a:lnTo>
                  <a:lnTo>
                    <a:pt x="4254" y="5122"/>
                  </a:lnTo>
                  <a:lnTo>
                    <a:pt x="2952" y="3386"/>
                  </a:lnTo>
                  <a:lnTo>
                    <a:pt x="1563" y="16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1"/>
            <p:cNvSpPr/>
            <p:nvPr/>
          </p:nvSpPr>
          <p:spPr>
            <a:xfrm>
              <a:off x="9830495" y="3843642"/>
              <a:ext cx="259675" cy="141717"/>
            </a:xfrm>
            <a:custGeom>
              <a:avLst/>
              <a:gdLst/>
              <a:ahLst/>
              <a:cxnLst/>
              <a:rect l="l" t="t" r="r" b="b"/>
              <a:pathLst>
                <a:path w="25609" h="13976" extrusionOk="0">
                  <a:moveTo>
                    <a:pt x="23612" y="0"/>
                  </a:moveTo>
                  <a:lnTo>
                    <a:pt x="21702" y="87"/>
                  </a:lnTo>
                  <a:lnTo>
                    <a:pt x="19879" y="261"/>
                  </a:lnTo>
                  <a:lnTo>
                    <a:pt x="17969" y="521"/>
                  </a:lnTo>
                  <a:lnTo>
                    <a:pt x="16146" y="955"/>
                  </a:lnTo>
                  <a:lnTo>
                    <a:pt x="14410" y="1563"/>
                  </a:lnTo>
                  <a:lnTo>
                    <a:pt x="12587" y="2170"/>
                  </a:lnTo>
                  <a:lnTo>
                    <a:pt x="10938" y="2952"/>
                  </a:lnTo>
                  <a:lnTo>
                    <a:pt x="9289" y="3906"/>
                  </a:lnTo>
                  <a:lnTo>
                    <a:pt x="7726" y="4948"/>
                  </a:lnTo>
                  <a:lnTo>
                    <a:pt x="6164" y="6077"/>
                  </a:lnTo>
                  <a:lnTo>
                    <a:pt x="4775" y="7292"/>
                  </a:lnTo>
                  <a:lnTo>
                    <a:pt x="3386" y="8594"/>
                  </a:lnTo>
                  <a:lnTo>
                    <a:pt x="2170" y="10070"/>
                  </a:lnTo>
                  <a:lnTo>
                    <a:pt x="1042" y="11545"/>
                  </a:lnTo>
                  <a:lnTo>
                    <a:pt x="0" y="13108"/>
                  </a:lnTo>
                  <a:lnTo>
                    <a:pt x="1910" y="13542"/>
                  </a:lnTo>
                  <a:lnTo>
                    <a:pt x="3907" y="13889"/>
                  </a:lnTo>
                  <a:lnTo>
                    <a:pt x="5903" y="13976"/>
                  </a:lnTo>
                  <a:lnTo>
                    <a:pt x="7900" y="13889"/>
                  </a:lnTo>
                  <a:lnTo>
                    <a:pt x="9809" y="13629"/>
                  </a:lnTo>
                  <a:lnTo>
                    <a:pt x="11806" y="13108"/>
                  </a:lnTo>
                  <a:lnTo>
                    <a:pt x="13629" y="12500"/>
                  </a:lnTo>
                  <a:lnTo>
                    <a:pt x="15452" y="11719"/>
                  </a:lnTo>
                  <a:lnTo>
                    <a:pt x="17188" y="10677"/>
                  </a:lnTo>
                  <a:lnTo>
                    <a:pt x="18750" y="9549"/>
                  </a:lnTo>
                  <a:lnTo>
                    <a:pt x="20226" y="8334"/>
                  </a:lnTo>
                  <a:lnTo>
                    <a:pt x="21615" y="6858"/>
                  </a:lnTo>
                  <a:lnTo>
                    <a:pt x="22830" y="5382"/>
                  </a:lnTo>
                  <a:lnTo>
                    <a:pt x="23959" y="3733"/>
                  </a:lnTo>
                  <a:lnTo>
                    <a:pt x="24914" y="1997"/>
                  </a:lnTo>
                  <a:lnTo>
                    <a:pt x="25608" y="174"/>
                  </a:lnTo>
                  <a:lnTo>
                    <a:pt x="25521" y="87"/>
                  </a:lnTo>
                  <a:lnTo>
                    <a:pt x="2361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1"/>
            <p:cNvSpPr/>
            <p:nvPr/>
          </p:nvSpPr>
          <p:spPr>
            <a:xfrm>
              <a:off x="10200179" y="3569893"/>
              <a:ext cx="121477" cy="346818"/>
            </a:xfrm>
            <a:custGeom>
              <a:avLst/>
              <a:gdLst/>
              <a:ahLst/>
              <a:cxnLst/>
              <a:rect l="l" t="t" r="r" b="b"/>
              <a:pathLst>
                <a:path w="11980" h="34203" extrusionOk="0">
                  <a:moveTo>
                    <a:pt x="956" y="0"/>
                  </a:moveTo>
                  <a:lnTo>
                    <a:pt x="435" y="3646"/>
                  </a:lnTo>
                  <a:lnTo>
                    <a:pt x="88" y="7292"/>
                  </a:lnTo>
                  <a:lnTo>
                    <a:pt x="1" y="9115"/>
                  </a:lnTo>
                  <a:lnTo>
                    <a:pt x="1" y="10938"/>
                  </a:lnTo>
                  <a:lnTo>
                    <a:pt x="88" y="12674"/>
                  </a:lnTo>
                  <a:lnTo>
                    <a:pt x="261" y="14497"/>
                  </a:lnTo>
                  <a:lnTo>
                    <a:pt x="435" y="15886"/>
                  </a:lnTo>
                  <a:lnTo>
                    <a:pt x="695" y="17188"/>
                  </a:lnTo>
                  <a:lnTo>
                    <a:pt x="1042" y="18403"/>
                  </a:lnTo>
                  <a:lnTo>
                    <a:pt x="1390" y="19705"/>
                  </a:lnTo>
                  <a:lnTo>
                    <a:pt x="2258" y="22223"/>
                  </a:lnTo>
                  <a:lnTo>
                    <a:pt x="3299" y="24740"/>
                  </a:lnTo>
                  <a:lnTo>
                    <a:pt x="4515" y="27171"/>
                  </a:lnTo>
                  <a:lnTo>
                    <a:pt x="5730" y="29515"/>
                  </a:lnTo>
                  <a:lnTo>
                    <a:pt x="8421" y="34202"/>
                  </a:lnTo>
                  <a:lnTo>
                    <a:pt x="8508" y="34202"/>
                  </a:lnTo>
                  <a:lnTo>
                    <a:pt x="9202" y="33421"/>
                  </a:lnTo>
                  <a:lnTo>
                    <a:pt x="9810" y="32640"/>
                  </a:lnTo>
                  <a:lnTo>
                    <a:pt x="10331" y="31772"/>
                  </a:lnTo>
                  <a:lnTo>
                    <a:pt x="10765" y="30817"/>
                  </a:lnTo>
                  <a:lnTo>
                    <a:pt x="11199" y="29862"/>
                  </a:lnTo>
                  <a:lnTo>
                    <a:pt x="11459" y="28907"/>
                  </a:lnTo>
                  <a:lnTo>
                    <a:pt x="11720" y="27952"/>
                  </a:lnTo>
                  <a:lnTo>
                    <a:pt x="11893" y="26910"/>
                  </a:lnTo>
                  <a:lnTo>
                    <a:pt x="11980" y="25869"/>
                  </a:lnTo>
                  <a:lnTo>
                    <a:pt x="11980" y="24827"/>
                  </a:lnTo>
                  <a:lnTo>
                    <a:pt x="11893" y="22831"/>
                  </a:lnTo>
                  <a:lnTo>
                    <a:pt x="11633" y="20747"/>
                  </a:lnTo>
                  <a:lnTo>
                    <a:pt x="11286" y="18751"/>
                  </a:lnTo>
                  <a:lnTo>
                    <a:pt x="10591" y="16146"/>
                  </a:lnTo>
                  <a:lnTo>
                    <a:pt x="9723" y="13542"/>
                  </a:lnTo>
                  <a:lnTo>
                    <a:pt x="8768" y="10938"/>
                  </a:lnTo>
                  <a:lnTo>
                    <a:pt x="7553" y="8507"/>
                  </a:lnTo>
                  <a:lnTo>
                    <a:pt x="6945" y="7292"/>
                  </a:lnTo>
                  <a:lnTo>
                    <a:pt x="6164" y="6164"/>
                  </a:lnTo>
                  <a:lnTo>
                    <a:pt x="5470" y="5035"/>
                  </a:lnTo>
                  <a:lnTo>
                    <a:pt x="4601" y="3907"/>
                  </a:lnTo>
                  <a:lnTo>
                    <a:pt x="3820" y="2865"/>
                  </a:lnTo>
                  <a:lnTo>
                    <a:pt x="2865" y="1910"/>
                  </a:lnTo>
                  <a:lnTo>
                    <a:pt x="1910" y="955"/>
                  </a:lnTo>
                  <a:lnTo>
                    <a:pt x="9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1"/>
            <p:cNvSpPr/>
            <p:nvPr/>
          </p:nvSpPr>
          <p:spPr>
            <a:xfrm>
              <a:off x="9628050" y="3534687"/>
              <a:ext cx="289598" cy="205974"/>
            </a:xfrm>
            <a:custGeom>
              <a:avLst/>
              <a:gdLst/>
              <a:ahLst/>
              <a:cxnLst/>
              <a:rect l="l" t="t" r="r" b="b"/>
              <a:pathLst>
                <a:path w="28560" h="20313" extrusionOk="0">
                  <a:moveTo>
                    <a:pt x="0" y="0"/>
                  </a:moveTo>
                  <a:lnTo>
                    <a:pt x="2083" y="3038"/>
                  </a:lnTo>
                  <a:lnTo>
                    <a:pt x="4253" y="5990"/>
                  </a:lnTo>
                  <a:lnTo>
                    <a:pt x="5382" y="7379"/>
                  </a:lnTo>
                  <a:lnTo>
                    <a:pt x="6597" y="8768"/>
                  </a:lnTo>
                  <a:lnTo>
                    <a:pt x="7899" y="9983"/>
                  </a:lnTo>
                  <a:lnTo>
                    <a:pt x="9201" y="11198"/>
                  </a:lnTo>
                  <a:lnTo>
                    <a:pt x="10243" y="12066"/>
                  </a:lnTo>
                  <a:lnTo>
                    <a:pt x="11372" y="12848"/>
                  </a:lnTo>
                  <a:lnTo>
                    <a:pt x="12413" y="13629"/>
                  </a:lnTo>
                  <a:lnTo>
                    <a:pt x="13542" y="14323"/>
                  </a:lnTo>
                  <a:lnTo>
                    <a:pt x="15972" y="15539"/>
                  </a:lnTo>
                  <a:lnTo>
                    <a:pt x="18403" y="16667"/>
                  </a:lnTo>
                  <a:lnTo>
                    <a:pt x="20833" y="17709"/>
                  </a:lnTo>
                  <a:lnTo>
                    <a:pt x="23438" y="18664"/>
                  </a:lnTo>
                  <a:lnTo>
                    <a:pt x="28559" y="20313"/>
                  </a:lnTo>
                  <a:lnTo>
                    <a:pt x="28559" y="20226"/>
                  </a:lnTo>
                  <a:lnTo>
                    <a:pt x="28559" y="19271"/>
                  </a:lnTo>
                  <a:lnTo>
                    <a:pt x="28472" y="18230"/>
                  </a:lnTo>
                  <a:lnTo>
                    <a:pt x="28299" y="17188"/>
                  </a:lnTo>
                  <a:lnTo>
                    <a:pt x="28038" y="16233"/>
                  </a:lnTo>
                  <a:lnTo>
                    <a:pt x="27691" y="15278"/>
                  </a:lnTo>
                  <a:lnTo>
                    <a:pt x="27257" y="14323"/>
                  </a:lnTo>
                  <a:lnTo>
                    <a:pt x="26736" y="13455"/>
                  </a:lnTo>
                  <a:lnTo>
                    <a:pt x="26129" y="12587"/>
                  </a:lnTo>
                  <a:lnTo>
                    <a:pt x="25521" y="11719"/>
                  </a:lnTo>
                  <a:lnTo>
                    <a:pt x="24913" y="11025"/>
                  </a:lnTo>
                  <a:lnTo>
                    <a:pt x="23438" y="9549"/>
                  </a:lnTo>
                  <a:lnTo>
                    <a:pt x="21875" y="8160"/>
                  </a:lnTo>
                  <a:lnTo>
                    <a:pt x="20226" y="6945"/>
                  </a:lnTo>
                  <a:lnTo>
                    <a:pt x="17969" y="5469"/>
                  </a:lnTo>
                  <a:lnTo>
                    <a:pt x="15625" y="4080"/>
                  </a:lnTo>
                  <a:lnTo>
                    <a:pt x="13108" y="2865"/>
                  </a:lnTo>
                  <a:lnTo>
                    <a:pt x="10590" y="1823"/>
                  </a:lnTo>
                  <a:lnTo>
                    <a:pt x="9288" y="1389"/>
                  </a:lnTo>
                  <a:lnTo>
                    <a:pt x="7986" y="1042"/>
                  </a:lnTo>
                  <a:lnTo>
                    <a:pt x="6684" y="695"/>
                  </a:lnTo>
                  <a:lnTo>
                    <a:pt x="5382" y="434"/>
                  </a:lnTo>
                  <a:lnTo>
                    <a:pt x="3993" y="261"/>
                  </a:lnTo>
                  <a:lnTo>
                    <a:pt x="2691" y="87"/>
                  </a:lnTo>
                  <a:lnTo>
                    <a:pt x="130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1"/>
            <p:cNvSpPr/>
            <p:nvPr/>
          </p:nvSpPr>
          <p:spPr>
            <a:xfrm>
              <a:off x="9936123" y="3899970"/>
              <a:ext cx="306319" cy="182216"/>
            </a:xfrm>
            <a:custGeom>
              <a:avLst/>
              <a:gdLst/>
              <a:ahLst/>
              <a:cxnLst/>
              <a:rect l="l" t="t" r="r" b="b"/>
              <a:pathLst>
                <a:path w="30209" h="17970" extrusionOk="0">
                  <a:moveTo>
                    <a:pt x="30122" y="1"/>
                  </a:moveTo>
                  <a:lnTo>
                    <a:pt x="24913" y="1216"/>
                  </a:lnTo>
                  <a:lnTo>
                    <a:pt x="22309" y="1911"/>
                  </a:lnTo>
                  <a:lnTo>
                    <a:pt x="19705" y="2692"/>
                  </a:lnTo>
                  <a:lnTo>
                    <a:pt x="17188" y="3647"/>
                  </a:lnTo>
                  <a:lnTo>
                    <a:pt x="14757" y="4688"/>
                  </a:lnTo>
                  <a:lnTo>
                    <a:pt x="13542" y="5296"/>
                  </a:lnTo>
                  <a:lnTo>
                    <a:pt x="12413" y="5990"/>
                  </a:lnTo>
                  <a:lnTo>
                    <a:pt x="11285" y="6685"/>
                  </a:lnTo>
                  <a:lnTo>
                    <a:pt x="10156" y="7379"/>
                  </a:lnTo>
                  <a:lnTo>
                    <a:pt x="8681" y="8508"/>
                  </a:lnTo>
                  <a:lnTo>
                    <a:pt x="7379" y="9723"/>
                  </a:lnTo>
                  <a:lnTo>
                    <a:pt x="5990" y="10938"/>
                  </a:lnTo>
                  <a:lnTo>
                    <a:pt x="4774" y="12240"/>
                  </a:lnTo>
                  <a:lnTo>
                    <a:pt x="2344" y="15018"/>
                  </a:lnTo>
                  <a:lnTo>
                    <a:pt x="0" y="17883"/>
                  </a:lnTo>
                  <a:lnTo>
                    <a:pt x="1389" y="17970"/>
                  </a:lnTo>
                  <a:lnTo>
                    <a:pt x="4080" y="17970"/>
                  </a:lnTo>
                  <a:lnTo>
                    <a:pt x="5469" y="17883"/>
                  </a:lnTo>
                  <a:lnTo>
                    <a:pt x="6771" y="17709"/>
                  </a:lnTo>
                  <a:lnTo>
                    <a:pt x="8160" y="17449"/>
                  </a:lnTo>
                  <a:lnTo>
                    <a:pt x="9462" y="17188"/>
                  </a:lnTo>
                  <a:lnTo>
                    <a:pt x="10764" y="16841"/>
                  </a:lnTo>
                  <a:lnTo>
                    <a:pt x="13368" y="16060"/>
                  </a:lnTo>
                  <a:lnTo>
                    <a:pt x="15972" y="15105"/>
                  </a:lnTo>
                  <a:lnTo>
                    <a:pt x="18403" y="13890"/>
                  </a:lnTo>
                  <a:lnTo>
                    <a:pt x="20833" y="12588"/>
                  </a:lnTo>
                  <a:lnTo>
                    <a:pt x="22570" y="11546"/>
                  </a:lnTo>
                  <a:lnTo>
                    <a:pt x="24219" y="10331"/>
                  </a:lnTo>
                  <a:lnTo>
                    <a:pt x="25781" y="8942"/>
                  </a:lnTo>
                  <a:lnTo>
                    <a:pt x="26476" y="8247"/>
                  </a:lnTo>
                  <a:lnTo>
                    <a:pt x="27170" y="7466"/>
                  </a:lnTo>
                  <a:lnTo>
                    <a:pt x="27778" y="6685"/>
                  </a:lnTo>
                  <a:lnTo>
                    <a:pt x="28386" y="5817"/>
                  </a:lnTo>
                  <a:lnTo>
                    <a:pt x="28906" y="4949"/>
                  </a:lnTo>
                  <a:lnTo>
                    <a:pt x="29340" y="3994"/>
                  </a:lnTo>
                  <a:lnTo>
                    <a:pt x="29688" y="3039"/>
                  </a:lnTo>
                  <a:lnTo>
                    <a:pt x="29948" y="2084"/>
                  </a:lnTo>
                  <a:lnTo>
                    <a:pt x="30122" y="1042"/>
                  </a:lnTo>
                  <a:lnTo>
                    <a:pt x="30208" y="88"/>
                  </a:lnTo>
                  <a:lnTo>
                    <a:pt x="3012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1"/>
            <p:cNvSpPr/>
            <p:nvPr/>
          </p:nvSpPr>
          <p:spPr>
            <a:xfrm>
              <a:off x="9935241" y="3482750"/>
              <a:ext cx="101228" cy="338899"/>
            </a:xfrm>
            <a:custGeom>
              <a:avLst/>
              <a:gdLst/>
              <a:ahLst/>
              <a:cxnLst/>
              <a:rect l="l" t="t" r="r" b="b"/>
              <a:pathLst>
                <a:path w="9983" h="33422" extrusionOk="0">
                  <a:moveTo>
                    <a:pt x="347" y="1"/>
                  </a:moveTo>
                  <a:lnTo>
                    <a:pt x="87" y="4601"/>
                  </a:lnTo>
                  <a:lnTo>
                    <a:pt x="0" y="6945"/>
                  </a:lnTo>
                  <a:lnTo>
                    <a:pt x="0" y="9289"/>
                  </a:lnTo>
                  <a:lnTo>
                    <a:pt x="0" y="11546"/>
                  </a:lnTo>
                  <a:lnTo>
                    <a:pt x="87" y="13890"/>
                  </a:lnTo>
                  <a:lnTo>
                    <a:pt x="347" y="16147"/>
                  </a:lnTo>
                  <a:lnTo>
                    <a:pt x="695" y="18404"/>
                  </a:lnTo>
                  <a:lnTo>
                    <a:pt x="1129" y="20574"/>
                  </a:lnTo>
                  <a:lnTo>
                    <a:pt x="1823" y="22657"/>
                  </a:lnTo>
                  <a:lnTo>
                    <a:pt x="2604" y="24740"/>
                  </a:lnTo>
                  <a:lnTo>
                    <a:pt x="3472" y="26737"/>
                  </a:lnTo>
                  <a:lnTo>
                    <a:pt x="4601" y="28647"/>
                  </a:lnTo>
                  <a:lnTo>
                    <a:pt x="5209" y="29515"/>
                  </a:lnTo>
                  <a:lnTo>
                    <a:pt x="5903" y="30383"/>
                  </a:lnTo>
                  <a:lnTo>
                    <a:pt x="6597" y="31164"/>
                  </a:lnTo>
                  <a:lnTo>
                    <a:pt x="7292" y="31945"/>
                  </a:lnTo>
                  <a:lnTo>
                    <a:pt x="8073" y="32727"/>
                  </a:lnTo>
                  <a:lnTo>
                    <a:pt x="8941" y="33421"/>
                  </a:lnTo>
                  <a:lnTo>
                    <a:pt x="9115" y="33161"/>
                  </a:lnTo>
                  <a:lnTo>
                    <a:pt x="9549" y="30990"/>
                  </a:lnTo>
                  <a:lnTo>
                    <a:pt x="9809" y="28734"/>
                  </a:lnTo>
                  <a:lnTo>
                    <a:pt x="9983" y="26563"/>
                  </a:lnTo>
                  <a:lnTo>
                    <a:pt x="9983" y="24306"/>
                  </a:lnTo>
                  <a:lnTo>
                    <a:pt x="9809" y="22049"/>
                  </a:lnTo>
                  <a:lnTo>
                    <a:pt x="9549" y="19879"/>
                  </a:lnTo>
                  <a:lnTo>
                    <a:pt x="9202" y="17709"/>
                  </a:lnTo>
                  <a:lnTo>
                    <a:pt x="8681" y="15539"/>
                  </a:lnTo>
                  <a:lnTo>
                    <a:pt x="8073" y="13369"/>
                  </a:lnTo>
                  <a:lnTo>
                    <a:pt x="7292" y="11285"/>
                  </a:lnTo>
                  <a:lnTo>
                    <a:pt x="6424" y="9289"/>
                  </a:lnTo>
                  <a:lnTo>
                    <a:pt x="5469" y="7292"/>
                  </a:lnTo>
                  <a:lnTo>
                    <a:pt x="4341" y="5296"/>
                  </a:lnTo>
                  <a:lnTo>
                    <a:pt x="3125" y="3473"/>
                  </a:lnTo>
                  <a:lnTo>
                    <a:pt x="1736" y="1737"/>
                  </a:lnTo>
                  <a:lnTo>
                    <a:pt x="347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1"/>
            <p:cNvSpPr/>
            <p:nvPr/>
          </p:nvSpPr>
          <p:spPr>
            <a:xfrm>
              <a:off x="9672057" y="3740650"/>
              <a:ext cx="289598" cy="101238"/>
            </a:xfrm>
            <a:custGeom>
              <a:avLst/>
              <a:gdLst/>
              <a:ahLst/>
              <a:cxnLst/>
              <a:rect l="l" t="t" r="r" b="b"/>
              <a:pathLst>
                <a:path w="28560" h="9984" extrusionOk="0">
                  <a:moveTo>
                    <a:pt x="15625" y="1"/>
                  </a:moveTo>
                  <a:lnTo>
                    <a:pt x="13802" y="88"/>
                  </a:lnTo>
                  <a:lnTo>
                    <a:pt x="11893" y="435"/>
                  </a:lnTo>
                  <a:lnTo>
                    <a:pt x="10070" y="782"/>
                  </a:lnTo>
                  <a:lnTo>
                    <a:pt x="8247" y="1390"/>
                  </a:lnTo>
                  <a:lnTo>
                    <a:pt x="6511" y="1997"/>
                  </a:lnTo>
                  <a:lnTo>
                    <a:pt x="4775" y="2779"/>
                  </a:lnTo>
                  <a:lnTo>
                    <a:pt x="3125" y="3647"/>
                  </a:lnTo>
                  <a:lnTo>
                    <a:pt x="1563" y="4688"/>
                  </a:lnTo>
                  <a:lnTo>
                    <a:pt x="0" y="5730"/>
                  </a:lnTo>
                  <a:lnTo>
                    <a:pt x="1650" y="6859"/>
                  </a:lnTo>
                  <a:lnTo>
                    <a:pt x="3386" y="7813"/>
                  </a:lnTo>
                  <a:lnTo>
                    <a:pt x="5209" y="8595"/>
                  </a:lnTo>
                  <a:lnTo>
                    <a:pt x="7118" y="9202"/>
                  </a:lnTo>
                  <a:lnTo>
                    <a:pt x="9028" y="9636"/>
                  </a:lnTo>
                  <a:lnTo>
                    <a:pt x="11025" y="9897"/>
                  </a:lnTo>
                  <a:lnTo>
                    <a:pt x="13021" y="9984"/>
                  </a:lnTo>
                  <a:lnTo>
                    <a:pt x="15018" y="9897"/>
                  </a:lnTo>
                  <a:lnTo>
                    <a:pt x="16927" y="9550"/>
                  </a:lnTo>
                  <a:lnTo>
                    <a:pt x="18837" y="9029"/>
                  </a:lnTo>
                  <a:lnTo>
                    <a:pt x="20660" y="8334"/>
                  </a:lnTo>
                  <a:lnTo>
                    <a:pt x="22483" y="7553"/>
                  </a:lnTo>
                  <a:lnTo>
                    <a:pt x="24132" y="6511"/>
                  </a:lnTo>
                  <a:lnTo>
                    <a:pt x="25695" y="5383"/>
                  </a:lnTo>
                  <a:lnTo>
                    <a:pt x="27171" y="4081"/>
                  </a:lnTo>
                  <a:lnTo>
                    <a:pt x="28559" y="2605"/>
                  </a:lnTo>
                  <a:lnTo>
                    <a:pt x="28473" y="2518"/>
                  </a:lnTo>
                  <a:lnTo>
                    <a:pt x="26736" y="1824"/>
                  </a:lnTo>
                  <a:lnTo>
                    <a:pt x="24914" y="1129"/>
                  </a:lnTo>
                  <a:lnTo>
                    <a:pt x="23091" y="695"/>
                  </a:lnTo>
                  <a:lnTo>
                    <a:pt x="21268" y="348"/>
                  </a:lnTo>
                  <a:lnTo>
                    <a:pt x="19445" y="88"/>
                  </a:lnTo>
                  <a:lnTo>
                    <a:pt x="17535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1"/>
            <p:cNvSpPr/>
            <p:nvPr/>
          </p:nvSpPr>
          <p:spPr>
            <a:xfrm>
              <a:off x="10320774" y="3622702"/>
              <a:ext cx="183970" cy="312495"/>
            </a:xfrm>
            <a:custGeom>
              <a:avLst/>
              <a:gdLst/>
              <a:ahLst/>
              <a:cxnLst/>
              <a:rect l="l" t="t" r="r" b="b"/>
              <a:pathLst>
                <a:path w="18143" h="30818" extrusionOk="0">
                  <a:moveTo>
                    <a:pt x="0" y="1"/>
                  </a:moveTo>
                  <a:lnTo>
                    <a:pt x="521" y="3647"/>
                  </a:lnTo>
                  <a:lnTo>
                    <a:pt x="1215" y="7206"/>
                  </a:lnTo>
                  <a:lnTo>
                    <a:pt x="1649" y="9029"/>
                  </a:lnTo>
                  <a:lnTo>
                    <a:pt x="2083" y="10765"/>
                  </a:lnTo>
                  <a:lnTo>
                    <a:pt x="2691" y="12501"/>
                  </a:lnTo>
                  <a:lnTo>
                    <a:pt x="3386" y="14150"/>
                  </a:lnTo>
                  <a:lnTo>
                    <a:pt x="3906" y="15366"/>
                  </a:lnTo>
                  <a:lnTo>
                    <a:pt x="4514" y="16581"/>
                  </a:lnTo>
                  <a:lnTo>
                    <a:pt x="5208" y="17709"/>
                  </a:lnTo>
                  <a:lnTo>
                    <a:pt x="5903" y="18838"/>
                  </a:lnTo>
                  <a:lnTo>
                    <a:pt x="7465" y="21008"/>
                  </a:lnTo>
                  <a:lnTo>
                    <a:pt x="9202" y="23091"/>
                  </a:lnTo>
                  <a:lnTo>
                    <a:pt x="10938" y="25088"/>
                  </a:lnTo>
                  <a:lnTo>
                    <a:pt x="12847" y="26998"/>
                  </a:lnTo>
                  <a:lnTo>
                    <a:pt x="16667" y="30817"/>
                  </a:lnTo>
                  <a:lnTo>
                    <a:pt x="16754" y="30730"/>
                  </a:lnTo>
                  <a:lnTo>
                    <a:pt x="17188" y="29862"/>
                  </a:lnTo>
                  <a:lnTo>
                    <a:pt x="17622" y="28907"/>
                  </a:lnTo>
                  <a:lnTo>
                    <a:pt x="17882" y="27866"/>
                  </a:lnTo>
                  <a:lnTo>
                    <a:pt x="18056" y="26911"/>
                  </a:lnTo>
                  <a:lnTo>
                    <a:pt x="18143" y="25869"/>
                  </a:lnTo>
                  <a:lnTo>
                    <a:pt x="18143" y="24827"/>
                  </a:lnTo>
                  <a:lnTo>
                    <a:pt x="18143" y="23786"/>
                  </a:lnTo>
                  <a:lnTo>
                    <a:pt x="17969" y="22831"/>
                  </a:lnTo>
                  <a:lnTo>
                    <a:pt x="17795" y="21789"/>
                  </a:lnTo>
                  <a:lnTo>
                    <a:pt x="17535" y="20834"/>
                  </a:lnTo>
                  <a:lnTo>
                    <a:pt x="16927" y="18838"/>
                  </a:lnTo>
                  <a:lnTo>
                    <a:pt x="16059" y="17015"/>
                  </a:lnTo>
                  <a:lnTo>
                    <a:pt x="15104" y="15192"/>
                  </a:lnTo>
                  <a:lnTo>
                    <a:pt x="13802" y="12761"/>
                  </a:lnTo>
                  <a:lnTo>
                    <a:pt x="12240" y="10504"/>
                  </a:lnTo>
                  <a:lnTo>
                    <a:pt x="10590" y="8334"/>
                  </a:lnTo>
                  <a:lnTo>
                    <a:pt x="8681" y="6338"/>
                  </a:lnTo>
                  <a:lnTo>
                    <a:pt x="7726" y="5383"/>
                  </a:lnTo>
                  <a:lnTo>
                    <a:pt x="6771" y="4428"/>
                  </a:lnTo>
                  <a:lnTo>
                    <a:pt x="5729" y="3560"/>
                  </a:lnTo>
                  <a:lnTo>
                    <a:pt x="4601" y="2779"/>
                  </a:lnTo>
                  <a:lnTo>
                    <a:pt x="3559" y="1997"/>
                  </a:lnTo>
                  <a:lnTo>
                    <a:pt x="2344" y="1303"/>
                  </a:lnTo>
                  <a:lnTo>
                    <a:pt x="1215" y="60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1"/>
            <p:cNvSpPr/>
            <p:nvPr/>
          </p:nvSpPr>
          <p:spPr>
            <a:xfrm>
              <a:off x="10200179" y="3930786"/>
              <a:ext cx="247355" cy="258783"/>
            </a:xfrm>
            <a:custGeom>
              <a:avLst/>
              <a:gdLst/>
              <a:ahLst/>
              <a:cxnLst/>
              <a:rect l="l" t="t" r="r" b="b"/>
              <a:pathLst>
                <a:path w="24394" h="25521" extrusionOk="0">
                  <a:moveTo>
                    <a:pt x="23959" y="0"/>
                  </a:moveTo>
                  <a:lnTo>
                    <a:pt x="19272" y="2604"/>
                  </a:lnTo>
                  <a:lnTo>
                    <a:pt x="17015" y="4080"/>
                  </a:lnTo>
                  <a:lnTo>
                    <a:pt x="14758" y="5556"/>
                  </a:lnTo>
                  <a:lnTo>
                    <a:pt x="12588" y="7118"/>
                  </a:lnTo>
                  <a:lnTo>
                    <a:pt x="10504" y="8854"/>
                  </a:lnTo>
                  <a:lnTo>
                    <a:pt x="9549" y="9722"/>
                  </a:lnTo>
                  <a:lnTo>
                    <a:pt x="8595" y="10677"/>
                  </a:lnTo>
                  <a:lnTo>
                    <a:pt x="7726" y="11719"/>
                  </a:lnTo>
                  <a:lnTo>
                    <a:pt x="6858" y="12674"/>
                  </a:lnTo>
                  <a:lnTo>
                    <a:pt x="5817" y="14149"/>
                  </a:lnTo>
                  <a:lnTo>
                    <a:pt x="4775" y="15712"/>
                  </a:lnTo>
                  <a:lnTo>
                    <a:pt x="3907" y="17274"/>
                  </a:lnTo>
                  <a:lnTo>
                    <a:pt x="3039" y="18837"/>
                  </a:lnTo>
                  <a:lnTo>
                    <a:pt x="1476" y="22222"/>
                  </a:lnTo>
                  <a:lnTo>
                    <a:pt x="1" y="25521"/>
                  </a:lnTo>
                  <a:lnTo>
                    <a:pt x="1" y="25521"/>
                  </a:lnTo>
                  <a:lnTo>
                    <a:pt x="1390" y="25261"/>
                  </a:lnTo>
                  <a:lnTo>
                    <a:pt x="2692" y="24913"/>
                  </a:lnTo>
                  <a:lnTo>
                    <a:pt x="3994" y="24479"/>
                  </a:lnTo>
                  <a:lnTo>
                    <a:pt x="5209" y="24045"/>
                  </a:lnTo>
                  <a:lnTo>
                    <a:pt x="6511" y="23524"/>
                  </a:lnTo>
                  <a:lnTo>
                    <a:pt x="7726" y="22917"/>
                  </a:lnTo>
                  <a:lnTo>
                    <a:pt x="8942" y="22309"/>
                  </a:lnTo>
                  <a:lnTo>
                    <a:pt x="10070" y="21615"/>
                  </a:lnTo>
                  <a:lnTo>
                    <a:pt x="12414" y="20139"/>
                  </a:lnTo>
                  <a:lnTo>
                    <a:pt x="14584" y="18490"/>
                  </a:lnTo>
                  <a:lnTo>
                    <a:pt x="16581" y="16667"/>
                  </a:lnTo>
                  <a:lnTo>
                    <a:pt x="18490" y="14670"/>
                  </a:lnTo>
                  <a:lnTo>
                    <a:pt x="19879" y="13195"/>
                  </a:lnTo>
                  <a:lnTo>
                    <a:pt x="21181" y="11545"/>
                  </a:lnTo>
                  <a:lnTo>
                    <a:pt x="22310" y="9896"/>
                  </a:lnTo>
                  <a:lnTo>
                    <a:pt x="22744" y="8941"/>
                  </a:lnTo>
                  <a:lnTo>
                    <a:pt x="23178" y="8073"/>
                  </a:lnTo>
                  <a:lnTo>
                    <a:pt x="23612" y="7118"/>
                  </a:lnTo>
                  <a:lnTo>
                    <a:pt x="23872" y="6076"/>
                  </a:lnTo>
                  <a:lnTo>
                    <a:pt x="24133" y="5122"/>
                  </a:lnTo>
                  <a:lnTo>
                    <a:pt x="24306" y="4080"/>
                  </a:lnTo>
                  <a:lnTo>
                    <a:pt x="24393" y="3038"/>
                  </a:lnTo>
                  <a:lnTo>
                    <a:pt x="24393" y="2083"/>
                  </a:lnTo>
                  <a:lnTo>
                    <a:pt x="24220" y="1042"/>
                  </a:lnTo>
                  <a:lnTo>
                    <a:pt x="24046" y="87"/>
                  </a:lnTo>
                  <a:lnTo>
                    <a:pt x="2395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1"/>
            <p:cNvSpPr/>
            <p:nvPr/>
          </p:nvSpPr>
          <p:spPr>
            <a:xfrm>
              <a:off x="10082230" y="3263574"/>
              <a:ext cx="366176" cy="429561"/>
            </a:xfrm>
            <a:custGeom>
              <a:avLst/>
              <a:gdLst/>
              <a:ahLst/>
              <a:cxnLst/>
              <a:rect l="l" t="t" r="r" b="b"/>
              <a:pathLst>
                <a:path w="36112" h="42363" extrusionOk="0">
                  <a:moveTo>
                    <a:pt x="31945" y="1"/>
                  </a:moveTo>
                  <a:lnTo>
                    <a:pt x="31077" y="2258"/>
                  </a:lnTo>
                  <a:lnTo>
                    <a:pt x="30209" y="4515"/>
                  </a:lnTo>
                  <a:lnTo>
                    <a:pt x="29515" y="6859"/>
                  </a:lnTo>
                  <a:lnTo>
                    <a:pt x="28820" y="9202"/>
                  </a:lnTo>
                  <a:lnTo>
                    <a:pt x="28126" y="11633"/>
                  </a:lnTo>
                  <a:lnTo>
                    <a:pt x="27605" y="13977"/>
                  </a:lnTo>
                  <a:lnTo>
                    <a:pt x="27171" y="16407"/>
                  </a:lnTo>
                  <a:lnTo>
                    <a:pt x="26824" y="18838"/>
                  </a:lnTo>
                  <a:lnTo>
                    <a:pt x="26650" y="21268"/>
                  </a:lnTo>
                  <a:lnTo>
                    <a:pt x="26477" y="23699"/>
                  </a:lnTo>
                  <a:lnTo>
                    <a:pt x="26477" y="26130"/>
                  </a:lnTo>
                  <a:lnTo>
                    <a:pt x="26563" y="28473"/>
                  </a:lnTo>
                  <a:lnTo>
                    <a:pt x="26737" y="30904"/>
                  </a:lnTo>
                  <a:lnTo>
                    <a:pt x="27084" y="33335"/>
                  </a:lnTo>
                  <a:lnTo>
                    <a:pt x="27518" y="35678"/>
                  </a:lnTo>
                  <a:lnTo>
                    <a:pt x="28126" y="38022"/>
                  </a:lnTo>
                  <a:lnTo>
                    <a:pt x="28126" y="38022"/>
                  </a:lnTo>
                  <a:lnTo>
                    <a:pt x="26563" y="36980"/>
                  </a:lnTo>
                  <a:lnTo>
                    <a:pt x="25001" y="36026"/>
                  </a:lnTo>
                  <a:lnTo>
                    <a:pt x="23352" y="35157"/>
                  </a:lnTo>
                  <a:lnTo>
                    <a:pt x="21702" y="34289"/>
                  </a:lnTo>
                  <a:lnTo>
                    <a:pt x="19966" y="33595"/>
                  </a:lnTo>
                  <a:lnTo>
                    <a:pt x="18230" y="32900"/>
                  </a:lnTo>
                  <a:lnTo>
                    <a:pt x="16407" y="32293"/>
                  </a:lnTo>
                  <a:lnTo>
                    <a:pt x="14671" y="31859"/>
                  </a:lnTo>
                  <a:lnTo>
                    <a:pt x="12848" y="31425"/>
                  </a:lnTo>
                  <a:lnTo>
                    <a:pt x="11025" y="31164"/>
                  </a:lnTo>
                  <a:lnTo>
                    <a:pt x="9115" y="30991"/>
                  </a:lnTo>
                  <a:lnTo>
                    <a:pt x="7292" y="30904"/>
                  </a:lnTo>
                  <a:lnTo>
                    <a:pt x="5470" y="30904"/>
                  </a:lnTo>
                  <a:lnTo>
                    <a:pt x="3647" y="30991"/>
                  </a:lnTo>
                  <a:lnTo>
                    <a:pt x="1824" y="31251"/>
                  </a:lnTo>
                  <a:lnTo>
                    <a:pt x="1" y="31598"/>
                  </a:lnTo>
                  <a:lnTo>
                    <a:pt x="1997" y="33508"/>
                  </a:lnTo>
                  <a:lnTo>
                    <a:pt x="3994" y="35331"/>
                  </a:lnTo>
                  <a:lnTo>
                    <a:pt x="6077" y="37067"/>
                  </a:lnTo>
                  <a:lnTo>
                    <a:pt x="7206" y="37935"/>
                  </a:lnTo>
                  <a:lnTo>
                    <a:pt x="8334" y="38716"/>
                  </a:lnTo>
                  <a:lnTo>
                    <a:pt x="9549" y="39411"/>
                  </a:lnTo>
                  <a:lnTo>
                    <a:pt x="10678" y="40105"/>
                  </a:lnTo>
                  <a:lnTo>
                    <a:pt x="11980" y="40713"/>
                  </a:lnTo>
                  <a:lnTo>
                    <a:pt x="13195" y="41234"/>
                  </a:lnTo>
                  <a:lnTo>
                    <a:pt x="14497" y="41668"/>
                  </a:lnTo>
                  <a:lnTo>
                    <a:pt x="15886" y="42015"/>
                  </a:lnTo>
                  <a:lnTo>
                    <a:pt x="17188" y="42189"/>
                  </a:lnTo>
                  <a:lnTo>
                    <a:pt x="18577" y="42362"/>
                  </a:lnTo>
                  <a:lnTo>
                    <a:pt x="19879" y="42362"/>
                  </a:lnTo>
                  <a:lnTo>
                    <a:pt x="21268" y="42189"/>
                  </a:lnTo>
                  <a:lnTo>
                    <a:pt x="22657" y="41928"/>
                  </a:lnTo>
                  <a:lnTo>
                    <a:pt x="23959" y="41494"/>
                  </a:lnTo>
                  <a:lnTo>
                    <a:pt x="25174" y="40973"/>
                  </a:lnTo>
                  <a:lnTo>
                    <a:pt x="26390" y="40279"/>
                  </a:lnTo>
                  <a:lnTo>
                    <a:pt x="27518" y="39498"/>
                  </a:lnTo>
                  <a:lnTo>
                    <a:pt x="28473" y="38543"/>
                  </a:lnTo>
                  <a:lnTo>
                    <a:pt x="28299" y="38022"/>
                  </a:lnTo>
                  <a:lnTo>
                    <a:pt x="30556" y="33508"/>
                  </a:lnTo>
                  <a:lnTo>
                    <a:pt x="31598" y="31164"/>
                  </a:lnTo>
                  <a:lnTo>
                    <a:pt x="32640" y="28907"/>
                  </a:lnTo>
                  <a:lnTo>
                    <a:pt x="33508" y="26564"/>
                  </a:lnTo>
                  <a:lnTo>
                    <a:pt x="34376" y="24133"/>
                  </a:lnTo>
                  <a:lnTo>
                    <a:pt x="35070" y="21702"/>
                  </a:lnTo>
                  <a:lnTo>
                    <a:pt x="35591" y="19272"/>
                  </a:lnTo>
                  <a:lnTo>
                    <a:pt x="35938" y="16755"/>
                  </a:lnTo>
                  <a:lnTo>
                    <a:pt x="36025" y="15452"/>
                  </a:lnTo>
                  <a:lnTo>
                    <a:pt x="36112" y="14237"/>
                  </a:lnTo>
                  <a:lnTo>
                    <a:pt x="36112" y="12935"/>
                  </a:lnTo>
                  <a:lnTo>
                    <a:pt x="36025" y="11633"/>
                  </a:lnTo>
                  <a:lnTo>
                    <a:pt x="35938" y="10418"/>
                  </a:lnTo>
                  <a:lnTo>
                    <a:pt x="35765" y="9116"/>
                  </a:lnTo>
                  <a:lnTo>
                    <a:pt x="35504" y="7900"/>
                  </a:lnTo>
                  <a:lnTo>
                    <a:pt x="35244" y="6685"/>
                  </a:lnTo>
                  <a:lnTo>
                    <a:pt x="34897" y="5470"/>
                  </a:lnTo>
                  <a:lnTo>
                    <a:pt x="34463" y="4341"/>
                  </a:lnTo>
                  <a:lnTo>
                    <a:pt x="33942" y="3213"/>
                  </a:lnTo>
                  <a:lnTo>
                    <a:pt x="33334" y="2084"/>
                  </a:lnTo>
                  <a:lnTo>
                    <a:pt x="32727" y="1043"/>
                  </a:lnTo>
                  <a:lnTo>
                    <a:pt x="31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1"/>
            <p:cNvSpPr/>
            <p:nvPr/>
          </p:nvSpPr>
          <p:spPr>
            <a:xfrm>
              <a:off x="10560190" y="3598062"/>
              <a:ext cx="91554" cy="293999"/>
            </a:xfrm>
            <a:custGeom>
              <a:avLst/>
              <a:gdLst/>
              <a:ahLst/>
              <a:cxnLst/>
              <a:rect l="l" t="t" r="r" b="b"/>
              <a:pathLst>
                <a:path w="9029" h="28994" extrusionOk="0">
                  <a:moveTo>
                    <a:pt x="5469" y="0"/>
                  </a:moveTo>
                  <a:lnTo>
                    <a:pt x="5382" y="1302"/>
                  </a:lnTo>
                  <a:lnTo>
                    <a:pt x="5035" y="2518"/>
                  </a:lnTo>
                  <a:lnTo>
                    <a:pt x="4688" y="3820"/>
                  </a:lnTo>
                  <a:lnTo>
                    <a:pt x="4254" y="5035"/>
                  </a:lnTo>
                  <a:lnTo>
                    <a:pt x="3125" y="7466"/>
                  </a:lnTo>
                  <a:lnTo>
                    <a:pt x="2084" y="9896"/>
                  </a:lnTo>
                  <a:lnTo>
                    <a:pt x="1650" y="11111"/>
                  </a:lnTo>
                  <a:lnTo>
                    <a:pt x="1216" y="12327"/>
                  </a:lnTo>
                  <a:lnTo>
                    <a:pt x="868" y="13455"/>
                  </a:lnTo>
                  <a:lnTo>
                    <a:pt x="521" y="14757"/>
                  </a:lnTo>
                  <a:lnTo>
                    <a:pt x="348" y="15973"/>
                  </a:lnTo>
                  <a:lnTo>
                    <a:pt x="174" y="17188"/>
                  </a:lnTo>
                  <a:lnTo>
                    <a:pt x="0" y="18403"/>
                  </a:lnTo>
                  <a:lnTo>
                    <a:pt x="0" y="19705"/>
                  </a:lnTo>
                  <a:lnTo>
                    <a:pt x="87" y="20921"/>
                  </a:lnTo>
                  <a:lnTo>
                    <a:pt x="174" y="22136"/>
                  </a:lnTo>
                  <a:lnTo>
                    <a:pt x="348" y="23351"/>
                  </a:lnTo>
                  <a:lnTo>
                    <a:pt x="695" y="24566"/>
                  </a:lnTo>
                  <a:lnTo>
                    <a:pt x="1042" y="25695"/>
                  </a:lnTo>
                  <a:lnTo>
                    <a:pt x="1476" y="26823"/>
                  </a:lnTo>
                  <a:lnTo>
                    <a:pt x="1997" y="27952"/>
                  </a:lnTo>
                  <a:lnTo>
                    <a:pt x="2604" y="28994"/>
                  </a:lnTo>
                  <a:lnTo>
                    <a:pt x="2778" y="28907"/>
                  </a:lnTo>
                  <a:lnTo>
                    <a:pt x="4080" y="27431"/>
                  </a:lnTo>
                  <a:lnTo>
                    <a:pt x="5122" y="25782"/>
                  </a:lnTo>
                  <a:lnTo>
                    <a:pt x="6164" y="24132"/>
                  </a:lnTo>
                  <a:lnTo>
                    <a:pt x="6945" y="22396"/>
                  </a:lnTo>
                  <a:lnTo>
                    <a:pt x="7726" y="20573"/>
                  </a:lnTo>
                  <a:lnTo>
                    <a:pt x="8247" y="18664"/>
                  </a:lnTo>
                  <a:lnTo>
                    <a:pt x="8681" y="16841"/>
                  </a:lnTo>
                  <a:lnTo>
                    <a:pt x="8941" y="14844"/>
                  </a:lnTo>
                  <a:lnTo>
                    <a:pt x="9028" y="12934"/>
                  </a:lnTo>
                  <a:lnTo>
                    <a:pt x="8941" y="11025"/>
                  </a:lnTo>
                  <a:lnTo>
                    <a:pt x="8768" y="9028"/>
                  </a:lnTo>
                  <a:lnTo>
                    <a:pt x="8420" y="7118"/>
                  </a:lnTo>
                  <a:lnTo>
                    <a:pt x="7900" y="5295"/>
                  </a:lnTo>
                  <a:lnTo>
                    <a:pt x="7205" y="3473"/>
                  </a:lnTo>
                  <a:lnTo>
                    <a:pt x="6424" y="1650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1"/>
            <p:cNvSpPr/>
            <p:nvPr/>
          </p:nvSpPr>
          <p:spPr>
            <a:xfrm>
              <a:off x="10456325" y="3452827"/>
              <a:ext cx="101228" cy="343290"/>
            </a:xfrm>
            <a:custGeom>
              <a:avLst/>
              <a:gdLst/>
              <a:ahLst/>
              <a:cxnLst/>
              <a:rect l="l" t="t" r="r" b="b"/>
              <a:pathLst>
                <a:path w="9983" h="33855" extrusionOk="0">
                  <a:moveTo>
                    <a:pt x="6077" y="0"/>
                  </a:moveTo>
                  <a:lnTo>
                    <a:pt x="4688" y="4167"/>
                  </a:lnTo>
                  <a:lnTo>
                    <a:pt x="3212" y="8334"/>
                  </a:lnTo>
                  <a:lnTo>
                    <a:pt x="2431" y="10417"/>
                  </a:lnTo>
                  <a:lnTo>
                    <a:pt x="1823" y="12500"/>
                  </a:lnTo>
                  <a:lnTo>
                    <a:pt x="1216" y="14671"/>
                  </a:lnTo>
                  <a:lnTo>
                    <a:pt x="695" y="16841"/>
                  </a:lnTo>
                  <a:lnTo>
                    <a:pt x="347" y="19011"/>
                  </a:lnTo>
                  <a:lnTo>
                    <a:pt x="87" y="21181"/>
                  </a:lnTo>
                  <a:lnTo>
                    <a:pt x="0" y="23351"/>
                  </a:lnTo>
                  <a:lnTo>
                    <a:pt x="87" y="25521"/>
                  </a:lnTo>
                  <a:lnTo>
                    <a:pt x="347" y="27691"/>
                  </a:lnTo>
                  <a:lnTo>
                    <a:pt x="521" y="28820"/>
                  </a:lnTo>
                  <a:lnTo>
                    <a:pt x="781" y="29862"/>
                  </a:lnTo>
                  <a:lnTo>
                    <a:pt x="1129" y="30903"/>
                  </a:lnTo>
                  <a:lnTo>
                    <a:pt x="1476" y="31858"/>
                  </a:lnTo>
                  <a:lnTo>
                    <a:pt x="1910" y="32900"/>
                  </a:lnTo>
                  <a:lnTo>
                    <a:pt x="2431" y="33855"/>
                  </a:lnTo>
                  <a:lnTo>
                    <a:pt x="3646" y="31945"/>
                  </a:lnTo>
                  <a:lnTo>
                    <a:pt x="4775" y="29948"/>
                  </a:lnTo>
                  <a:lnTo>
                    <a:pt x="5903" y="27952"/>
                  </a:lnTo>
                  <a:lnTo>
                    <a:pt x="6858" y="25869"/>
                  </a:lnTo>
                  <a:lnTo>
                    <a:pt x="7726" y="23785"/>
                  </a:lnTo>
                  <a:lnTo>
                    <a:pt x="8507" y="21702"/>
                  </a:lnTo>
                  <a:lnTo>
                    <a:pt x="9115" y="19532"/>
                  </a:lnTo>
                  <a:lnTo>
                    <a:pt x="9549" y="17275"/>
                  </a:lnTo>
                  <a:lnTo>
                    <a:pt x="9896" y="15018"/>
                  </a:lnTo>
                  <a:lnTo>
                    <a:pt x="9983" y="12761"/>
                  </a:lnTo>
                  <a:lnTo>
                    <a:pt x="9896" y="10504"/>
                  </a:lnTo>
                  <a:lnTo>
                    <a:pt x="9722" y="9375"/>
                  </a:lnTo>
                  <a:lnTo>
                    <a:pt x="9549" y="8247"/>
                  </a:lnTo>
                  <a:lnTo>
                    <a:pt x="9375" y="7118"/>
                  </a:lnTo>
                  <a:lnTo>
                    <a:pt x="9028" y="5990"/>
                  </a:lnTo>
                  <a:lnTo>
                    <a:pt x="8681" y="4948"/>
                  </a:lnTo>
                  <a:lnTo>
                    <a:pt x="8334" y="3907"/>
                  </a:lnTo>
                  <a:lnTo>
                    <a:pt x="7813" y="2865"/>
                  </a:lnTo>
                  <a:lnTo>
                    <a:pt x="7292" y="1823"/>
                  </a:lnTo>
                  <a:lnTo>
                    <a:pt x="6771" y="868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1"/>
            <p:cNvSpPr/>
            <p:nvPr/>
          </p:nvSpPr>
          <p:spPr>
            <a:xfrm>
              <a:off x="10199297" y="3780267"/>
              <a:ext cx="280797" cy="99473"/>
            </a:xfrm>
            <a:custGeom>
              <a:avLst/>
              <a:gdLst/>
              <a:ahLst/>
              <a:cxnLst/>
              <a:rect l="l" t="t" r="r" b="b"/>
              <a:pathLst>
                <a:path w="27692" h="9810" extrusionOk="0">
                  <a:moveTo>
                    <a:pt x="16928" y="0"/>
                  </a:moveTo>
                  <a:lnTo>
                    <a:pt x="15105" y="174"/>
                  </a:lnTo>
                  <a:lnTo>
                    <a:pt x="13282" y="347"/>
                  </a:lnTo>
                  <a:lnTo>
                    <a:pt x="11546" y="695"/>
                  </a:lnTo>
                  <a:lnTo>
                    <a:pt x="9723" y="1129"/>
                  </a:lnTo>
                  <a:lnTo>
                    <a:pt x="7987" y="1649"/>
                  </a:lnTo>
                  <a:lnTo>
                    <a:pt x="6251" y="2344"/>
                  </a:lnTo>
                  <a:lnTo>
                    <a:pt x="4602" y="3038"/>
                  </a:lnTo>
                  <a:lnTo>
                    <a:pt x="3039" y="3906"/>
                  </a:lnTo>
                  <a:lnTo>
                    <a:pt x="1477" y="4861"/>
                  </a:lnTo>
                  <a:lnTo>
                    <a:pt x="1" y="5903"/>
                  </a:lnTo>
                  <a:lnTo>
                    <a:pt x="782" y="6077"/>
                  </a:lnTo>
                  <a:lnTo>
                    <a:pt x="1650" y="6163"/>
                  </a:lnTo>
                  <a:lnTo>
                    <a:pt x="3300" y="6684"/>
                  </a:lnTo>
                  <a:lnTo>
                    <a:pt x="4862" y="7292"/>
                  </a:lnTo>
                  <a:lnTo>
                    <a:pt x="6511" y="7900"/>
                  </a:lnTo>
                  <a:lnTo>
                    <a:pt x="8074" y="8594"/>
                  </a:lnTo>
                  <a:lnTo>
                    <a:pt x="9636" y="9202"/>
                  </a:lnTo>
                  <a:lnTo>
                    <a:pt x="11286" y="9636"/>
                  </a:lnTo>
                  <a:lnTo>
                    <a:pt x="12154" y="9722"/>
                  </a:lnTo>
                  <a:lnTo>
                    <a:pt x="13022" y="9809"/>
                  </a:lnTo>
                  <a:lnTo>
                    <a:pt x="14063" y="9809"/>
                  </a:lnTo>
                  <a:lnTo>
                    <a:pt x="15192" y="9722"/>
                  </a:lnTo>
                  <a:lnTo>
                    <a:pt x="16320" y="9549"/>
                  </a:lnTo>
                  <a:lnTo>
                    <a:pt x="17362" y="9202"/>
                  </a:lnTo>
                  <a:lnTo>
                    <a:pt x="18404" y="8854"/>
                  </a:lnTo>
                  <a:lnTo>
                    <a:pt x="19445" y="8420"/>
                  </a:lnTo>
                  <a:lnTo>
                    <a:pt x="20400" y="7900"/>
                  </a:lnTo>
                  <a:lnTo>
                    <a:pt x="21355" y="7292"/>
                  </a:lnTo>
                  <a:lnTo>
                    <a:pt x="23091" y="5990"/>
                  </a:lnTo>
                  <a:lnTo>
                    <a:pt x="24654" y="4688"/>
                  </a:lnTo>
                  <a:lnTo>
                    <a:pt x="26216" y="3212"/>
                  </a:lnTo>
                  <a:lnTo>
                    <a:pt x="27692" y="1649"/>
                  </a:lnTo>
                  <a:lnTo>
                    <a:pt x="25956" y="1129"/>
                  </a:lnTo>
                  <a:lnTo>
                    <a:pt x="24133" y="695"/>
                  </a:lnTo>
                  <a:lnTo>
                    <a:pt x="22397" y="347"/>
                  </a:lnTo>
                  <a:lnTo>
                    <a:pt x="20574" y="174"/>
                  </a:lnTo>
                  <a:lnTo>
                    <a:pt x="187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1"/>
            <p:cNvSpPr/>
            <p:nvPr/>
          </p:nvSpPr>
          <p:spPr>
            <a:xfrm>
              <a:off x="10303171" y="3872683"/>
              <a:ext cx="280797" cy="100356"/>
            </a:xfrm>
            <a:custGeom>
              <a:avLst/>
              <a:gdLst/>
              <a:ahLst/>
              <a:cxnLst/>
              <a:rect l="l" t="t" r="r" b="b"/>
              <a:pathLst>
                <a:path w="27692" h="9897" extrusionOk="0">
                  <a:moveTo>
                    <a:pt x="18750" y="1"/>
                  </a:moveTo>
                  <a:lnTo>
                    <a:pt x="16927" y="88"/>
                  </a:lnTo>
                  <a:lnTo>
                    <a:pt x="15104" y="174"/>
                  </a:lnTo>
                  <a:lnTo>
                    <a:pt x="13368" y="348"/>
                  </a:lnTo>
                  <a:lnTo>
                    <a:pt x="11545" y="695"/>
                  </a:lnTo>
                  <a:lnTo>
                    <a:pt x="9809" y="1129"/>
                  </a:lnTo>
                  <a:lnTo>
                    <a:pt x="8073" y="1737"/>
                  </a:lnTo>
                  <a:lnTo>
                    <a:pt x="6337" y="2345"/>
                  </a:lnTo>
                  <a:lnTo>
                    <a:pt x="4688" y="3126"/>
                  </a:lnTo>
                  <a:lnTo>
                    <a:pt x="3038" y="3907"/>
                  </a:lnTo>
                  <a:lnTo>
                    <a:pt x="1476" y="4862"/>
                  </a:lnTo>
                  <a:lnTo>
                    <a:pt x="0" y="5904"/>
                  </a:lnTo>
                  <a:lnTo>
                    <a:pt x="868" y="6077"/>
                  </a:lnTo>
                  <a:lnTo>
                    <a:pt x="1649" y="6251"/>
                  </a:lnTo>
                  <a:lnTo>
                    <a:pt x="3299" y="6685"/>
                  </a:lnTo>
                  <a:lnTo>
                    <a:pt x="4948" y="7293"/>
                  </a:lnTo>
                  <a:lnTo>
                    <a:pt x="6510" y="7900"/>
                  </a:lnTo>
                  <a:lnTo>
                    <a:pt x="8073" y="8595"/>
                  </a:lnTo>
                  <a:lnTo>
                    <a:pt x="9722" y="9202"/>
                  </a:lnTo>
                  <a:lnTo>
                    <a:pt x="11372" y="9636"/>
                  </a:lnTo>
                  <a:lnTo>
                    <a:pt x="12153" y="9723"/>
                  </a:lnTo>
                  <a:lnTo>
                    <a:pt x="13021" y="9810"/>
                  </a:lnTo>
                  <a:lnTo>
                    <a:pt x="14149" y="9897"/>
                  </a:lnTo>
                  <a:lnTo>
                    <a:pt x="15278" y="9723"/>
                  </a:lnTo>
                  <a:lnTo>
                    <a:pt x="16320" y="9549"/>
                  </a:lnTo>
                  <a:lnTo>
                    <a:pt x="17361" y="9289"/>
                  </a:lnTo>
                  <a:lnTo>
                    <a:pt x="18403" y="8855"/>
                  </a:lnTo>
                  <a:lnTo>
                    <a:pt x="19445" y="8421"/>
                  </a:lnTo>
                  <a:lnTo>
                    <a:pt x="20486" y="7900"/>
                  </a:lnTo>
                  <a:lnTo>
                    <a:pt x="21441" y="7293"/>
                  </a:lnTo>
                  <a:lnTo>
                    <a:pt x="23090" y="6077"/>
                  </a:lnTo>
                  <a:lnTo>
                    <a:pt x="24740" y="4688"/>
                  </a:lnTo>
                  <a:lnTo>
                    <a:pt x="26215" y="3213"/>
                  </a:lnTo>
                  <a:lnTo>
                    <a:pt x="27691" y="1650"/>
                  </a:lnTo>
                  <a:lnTo>
                    <a:pt x="25955" y="1129"/>
                  </a:lnTo>
                  <a:lnTo>
                    <a:pt x="24219" y="695"/>
                  </a:lnTo>
                  <a:lnTo>
                    <a:pt x="22396" y="348"/>
                  </a:lnTo>
                  <a:lnTo>
                    <a:pt x="20573" y="174"/>
                  </a:lnTo>
                  <a:lnTo>
                    <a:pt x="1875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1"/>
            <p:cNvSpPr/>
            <p:nvPr/>
          </p:nvSpPr>
          <p:spPr>
            <a:xfrm>
              <a:off x="10174657" y="3178195"/>
              <a:ext cx="133797" cy="354738"/>
            </a:xfrm>
            <a:custGeom>
              <a:avLst/>
              <a:gdLst/>
              <a:ahLst/>
              <a:cxnLst/>
              <a:rect l="l" t="t" r="r" b="b"/>
              <a:pathLst>
                <a:path w="13195" h="34984" extrusionOk="0">
                  <a:moveTo>
                    <a:pt x="87" y="1"/>
                  </a:moveTo>
                  <a:lnTo>
                    <a:pt x="0" y="3386"/>
                  </a:lnTo>
                  <a:lnTo>
                    <a:pt x="0" y="6685"/>
                  </a:lnTo>
                  <a:lnTo>
                    <a:pt x="87" y="9983"/>
                  </a:lnTo>
                  <a:lnTo>
                    <a:pt x="348" y="13282"/>
                  </a:lnTo>
                  <a:lnTo>
                    <a:pt x="521" y="14931"/>
                  </a:lnTo>
                  <a:lnTo>
                    <a:pt x="868" y="16581"/>
                  </a:lnTo>
                  <a:lnTo>
                    <a:pt x="1216" y="18230"/>
                  </a:lnTo>
                  <a:lnTo>
                    <a:pt x="1563" y="19793"/>
                  </a:lnTo>
                  <a:lnTo>
                    <a:pt x="2084" y="21442"/>
                  </a:lnTo>
                  <a:lnTo>
                    <a:pt x="2605" y="23004"/>
                  </a:lnTo>
                  <a:lnTo>
                    <a:pt x="3299" y="24480"/>
                  </a:lnTo>
                  <a:lnTo>
                    <a:pt x="4080" y="25956"/>
                  </a:lnTo>
                  <a:lnTo>
                    <a:pt x="4862" y="27345"/>
                  </a:lnTo>
                  <a:lnTo>
                    <a:pt x="5816" y="28734"/>
                  </a:lnTo>
                  <a:lnTo>
                    <a:pt x="6858" y="30036"/>
                  </a:lnTo>
                  <a:lnTo>
                    <a:pt x="7900" y="31164"/>
                  </a:lnTo>
                  <a:lnTo>
                    <a:pt x="9115" y="32293"/>
                  </a:lnTo>
                  <a:lnTo>
                    <a:pt x="10417" y="33334"/>
                  </a:lnTo>
                  <a:lnTo>
                    <a:pt x="11719" y="34202"/>
                  </a:lnTo>
                  <a:lnTo>
                    <a:pt x="13195" y="34984"/>
                  </a:lnTo>
                  <a:lnTo>
                    <a:pt x="13108" y="32032"/>
                  </a:lnTo>
                  <a:lnTo>
                    <a:pt x="13021" y="28994"/>
                  </a:lnTo>
                  <a:lnTo>
                    <a:pt x="13021" y="26043"/>
                  </a:lnTo>
                  <a:lnTo>
                    <a:pt x="12848" y="23091"/>
                  </a:lnTo>
                  <a:lnTo>
                    <a:pt x="12587" y="20053"/>
                  </a:lnTo>
                  <a:lnTo>
                    <a:pt x="12414" y="18490"/>
                  </a:lnTo>
                  <a:lnTo>
                    <a:pt x="12153" y="17015"/>
                  </a:lnTo>
                  <a:lnTo>
                    <a:pt x="11806" y="15539"/>
                  </a:lnTo>
                  <a:lnTo>
                    <a:pt x="11372" y="14063"/>
                  </a:lnTo>
                  <a:lnTo>
                    <a:pt x="10938" y="12588"/>
                  </a:lnTo>
                  <a:lnTo>
                    <a:pt x="10330" y="11199"/>
                  </a:lnTo>
                  <a:lnTo>
                    <a:pt x="9462" y="9463"/>
                  </a:lnTo>
                  <a:lnTo>
                    <a:pt x="8507" y="7813"/>
                  </a:lnTo>
                  <a:lnTo>
                    <a:pt x="7379" y="6251"/>
                  </a:lnTo>
                  <a:lnTo>
                    <a:pt x="6164" y="4775"/>
                  </a:lnTo>
                  <a:lnTo>
                    <a:pt x="4775" y="3386"/>
                  </a:lnTo>
                  <a:lnTo>
                    <a:pt x="3299" y="2171"/>
                  </a:lnTo>
                  <a:lnTo>
                    <a:pt x="1737" y="10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1"/>
            <p:cNvSpPr/>
            <p:nvPr/>
          </p:nvSpPr>
          <p:spPr>
            <a:xfrm>
              <a:off x="9650926" y="2064732"/>
              <a:ext cx="957682" cy="643444"/>
            </a:xfrm>
            <a:custGeom>
              <a:avLst/>
              <a:gdLst/>
              <a:ahLst/>
              <a:cxnLst/>
              <a:rect l="l" t="t" r="r" b="b"/>
              <a:pathLst>
                <a:path w="94446" h="63456" extrusionOk="0">
                  <a:moveTo>
                    <a:pt x="41928" y="0"/>
                  </a:moveTo>
                  <a:lnTo>
                    <a:pt x="40279" y="260"/>
                  </a:lnTo>
                  <a:lnTo>
                    <a:pt x="38630" y="608"/>
                  </a:lnTo>
                  <a:lnTo>
                    <a:pt x="37067" y="1128"/>
                  </a:lnTo>
                  <a:lnTo>
                    <a:pt x="35505" y="1910"/>
                  </a:lnTo>
                  <a:lnTo>
                    <a:pt x="34116" y="2778"/>
                  </a:lnTo>
                  <a:lnTo>
                    <a:pt x="32814" y="3819"/>
                  </a:lnTo>
                  <a:lnTo>
                    <a:pt x="31598" y="5035"/>
                  </a:lnTo>
                  <a:lnTo>
                    <a:pt x="30470" y="6250"/>
                  </a:lnTo>
                  <a:lnTo>
                    <a:pt x="29255" y="5903"/>
                  </a:lnTo>
                  <a:lnTo>
                    <a:pt x="27952" y="5642"/>
                  </a:lnTo>
                  <a:lnTo>
                    <a:pt x="26564" y="5556"/>
                  </a:lnTo>
                  <a:lnTo>
                    <a:pt x="25261" y="5556"/>
                  </a:lnTo>
                  <a:lnTo>
                    <a:pt x="23959" y="5729"/>
                  </a:lnTo>
                  <a:lnTo>
                    <a:pt x="22657" y="5990"/>
                  </a:lnTo>
                  <a:lnTo>
                    <a:pt x="21355" y="6337"/>
                  </a:lnTo>
                  <a:lnTo>
                    <a:pt x="20140" y="6858"/>
                  </a:lnTo>
                  <a:lnTo>
                    <a:pt x="18838" y="7639"/>
                  </a:lnTo>
                  <a:lnTo>
                    <a:pt x="17709" y="8507"/>
                  </a:lnTo>
                  <a:lnTo>
                    <a:pt x="16581" y="9462"/>
                  </a:lnTo>
                  <a:lnTo>
                    <a:pt x="15626" y="10590"/>
                  </a:lnTo>
                  <a:lnTo>
                    <a:pt x="14758" y="11806"/>
                  </a:lnTo>
                  <a:lnTo>
                    <a:pt x="14063" y="13108"/>
                  </a:lnTo>
                  <a:lnTo>
                    <a:pt x="13456" y="14410"/>
                  </a:lnTo>
                  <a:lnTo>
                    <a:pt x="13109" y="15886"/>
                  </a:lnTo>
                  <a:lnTo>
                    <a:pt x="11720" y="15972"/>
                  </a:lnTo>
                  <a:lnTo>
                    <a:pt x="10331" y="16233"/>
                  </a:lnTo>
                  <a:lnTo>
                    <a:pt x="9029" y="16667"/>
                  </a:lnTo>
                  <a:lnTo>
                    <a:pt x="7727" y="17274"/>
                  </a:lnTo>
                  <a:lnTo>
                    <a:pt x="6598" y="17969"/>
                  </a:lnTo>
                  <a:lnTo>
                    <a:pt x="5470" y="18750"/>
                  </a:lnTo>
                  <a:lnTo>
                    <a:pt x="4428" y="19705"/>
                  </a:lnTo>
                  <a:lnTo>
                    <a:pt x="3473" y="20747"/>
                  </a:lnTo>
                  <a:lnTo>
                    <a:pt x="2605" y="21962"/>
                  </a:lnTo>
                  <a:lnTo>
                    <a:pt x="1911" y="23264"/>
                  </a:lnTo>
                  <a:lnTo>
                    <a:pt x="1390" y="24566"/>
                  </a:lnTo>
                  <a:lnTo>
                    <a:pt x="1043" y="26042"/>
                  </a:lnTo>
                  <a:lnTo>
                    <a:pt x="782" y="27518"/>
                  </a:lnTo>
                  <a:lnTo>
                    <a:pt x="782" y="28993"/>
                  </a:lnTo>
                  <a:lnTo>
                    <a:pt x="869" y="30469"/>
                  </a:lnTo>
                  <a:lnTo>
                    <a:pt x="1129" y="31858"/>
                  </a:lnTo>
                  <a:lnTo>
                    <a:pt x="695" y="32726"/>
                  </a:lnTo>
                  <a:lnTo>
                    <a:pt x="348" y="33594"/>
                  </a:lnTo>
                  <a:lnTo>
                    <a:pt x="88" y="34549"/>
                  </a:lnTo>
                  <a:lnTo>
                    <a:pt x="1" y="35504"/>
                  </a:lnTo>
                  <a:lnTo>
                    <a:pt x="1" y="36459"/>
                  </a:lnTo>
                  <a:lnTo>
                    <a:pt x="1" y="37413"/>
                  </a:lnTo>
                  <a:lnTo>
                    <a:pt x="175" y="38368"/>
                  </a:lnTo>
                  <a:lnTo>
                    <a:pt x="522" y="39236"/>
                  </a:lnTo>
                  <a:lnTo>
                    <a:pt x="869" y="40278"/>
                  </a:lnTo>
                  <a:lnTo>
                    <a:pt x="1390" y="41233"/>
                  </a:lnTo>
                  <a:lnTo>
                    <a:pt x="1997" y="42188"/>
                  </a:lnTo>
                  <a:lnTo>
                    <a:pt x="2692" y="43056"/>
                  </a:lnTo>
                  <a:lnTo>
                    <a:pt x="3386" y="43837"/>
                  </a:lnTo>
                  <a:lnTo>
                    <a:pt x="4168" y="44618"/>
                  </a:lnTo>
                  <a:lnTo>
                    <a:pt x="5036" y="45313"/>
                  </a:lnTo>
                  <a:lnTo>
                    <a:pt x="5904" y="46007"/>
                  </a:lnTo>
                  <a:lnTo>
                    <a:pt x="7293" y="46962"/>
                  </a:lnTo>
                  <a:lnTo>
                    <a:pt x="8855" y="47830"/>
                  </a:lnTo>
                  <a:lnTo>
                    <a:pt x="10418" y="48525"/>
                  </a:lnTo>
                  <a:lnTo>
                    <a:pt x="11980" y="49219"/>
                  </a:lnTo>
                  <a:lnTo>
                    <a:pt x="13629" y="49740"/>
                  </a:lnTo>
                  <a:lnTo>
                    <a:pt x="15366" y="50087"/>
                  </a:lnTo>
                  <a:lnTo>
                    <a:pt x="17015" y="50348"/>
                  </a:lnTo>
                  <a:lnTo>
                    <a:pt x="18751" y="50521"/>
                  </a:lnTo>
                  <a:lnTo>
                    <a:pt x="18838" y="51042"/>
                  </a:lnTo>
                  <a:lnTo>
                    <a:pt x="19098" y="52518"/>
                  </a:lnTo>
                  <a:lnTo>
                    <a:pt x="19272" y="53559"/>
                  </a:lnTo>
                  <a:lnTo>
                    <a:pt x="19532" y="54601"/>
                  </a:lnTo>
                  <a:lnTo>
                    <a:pt x="19966" y="55816"/>
                  </a:lnTo>
                  <a:lnTo>
                    <a:pt x="20574" y="56945"/>
                  </a:lnTo>
                  <a:lnTo>
                    <a:pt x="21268" y="58160"/>
                  </a:lnTo>
                  <a:lnTo>
                    <a:pt x="22050" y="59375"/>
                  </a:lnTo>
                  <a:lnTo>
                    <a:pt x="22570" y="59896"/>
                  </a:lnTo>
                  <a:lnTo>
                    <a:pt x="23091" y="60417"/>
                  </a:lnTo>
                  <a:lnTo>
                    <a:pt x="23699" y="60938"/>
                  </a:lnTo>
                  <a:lnTo>
                    <a:pt x="24393" y="61459"/>
                  </a:lnTo>
                  <a:lnTo>
                    <a:pt x="25088" y="61893"/>
                  </a:lnTo>
                  <a:lnTo>
                    <a:pt x="25782" y="62240"/>
                  </a:lnTo>
                  <a:lnTo>
                    <a:pt x="26650" y="62587"/>
                  </a:lnTo>
                  <a:lnTo>
                    <a:pt x="27518" y="62848"/>
                  </a:lnTo>
                  <a:lnTo>
                    <a:pt x="28473" y="63108"/>
                  </a:lnTo>
                  <a:lnTo>
                    <a:pt x="29428" y="63282"/>
                  </a:lnTo>
                  <a:lnTo>
                    <a:pt x="30557" y="63368"/>
                  </a:lnTo>
                  <a:lnTo>
                    <a:pt x="31685" y="63455"/>
                  </a:lnTo>
                  <a:lnTo>
                    <a:pt x="50609" y="63455"/>
                  </a:lnTo>
                  <a:lnTo>
                    <a:pt x="51303" y="63368"/>
                  </a:lnTo>
                  <a:lnTo>
                    <a:pt x="51911" y="63195"/>
                  </a:lnTo>
                  <a:lnTo>
                    <a:pt x="52432" y="62848"/>
                  </a:lnTo>
                  <a:lnTo>
                    <a:pt x="52952" y="62500"/>
                  </a:lnTo>
                  <a:lnTo>
                    <a:pt x="53387" y="61980"/>
                  </a:lnTo>
                  <a:lnTo>
                    <a:pt x="53647" y="61372"/>
                  </a:lnTo>
                  <a:lnTo>
                    <a:pt x="53821" y="60764"/>
                  </a:lnTo>
                  <a:lnTo>
                    <a:pt x="53907" y="60157"/>
                  </a:lnTo>
                  <a:lnTo>
                    <a:pt x="53907" y="58768"/>
                  </a:lnTo>
                  <a:lnTo>
                    <a:pt x="53907" y="57032"/>
                  </a:lnTo>
                  <a:lnTo>
                    <a:pt x="53907" y="55816"/>
                  </a:lnTo>
                  <a:lnTo>
                    <a:pt x="53907" y="54514"/>
                  </a:lnTo>
                  <a:lnTo>
                    <a:pt x="53821" y="54080"/>
                  </a:lnTo>
                  <a:lnTo>
                    <a:pt x="53734" y="53646"/>
                  </a:lnTo>
                  <a:lnTo>
                    <a:pt x="53560" y="53299"/>
                  </a:lnTo>
                  <a:lnTo>
                    <a:pt x="53213" y="52952"/>
                  </a:lnTo>
                  <a:lnTo>
                    <a:pt x="52952" y="52691"/>
                  </a:lnTo>
                  <a:lnTo>
                    <a:pt x="52518" y="52431"/>
                  </a:lnTo>
                  <a:lnTo>
                    <a:pt x="52084" y="52344"/>
                  </a:lnTo>
                  <a:lnTo>
                    <a:pt x="51650" y="52257"/>
                  </a:lnTo>
                  <a:lnTo>
                    <a:pt x="51390" y="52257"/>
                  </a:lnTo>
                  <a:lnTo>
                    <a:pt x="50869" y="52344"/>
                  </a:lnTo>
                  <a:lnTo>
                    <a:pt x="50435" y="52431"/>
                  </a:lnTo>
                  <a:lnTo>
                    <a:pt x="50088" y="52691"/>
                  </a:lnTo>
                  <a:lnTo>
                    <a:pt x="49654" y="52952"/>
                  </a:lnTo>
                  <a:lnTo>
                    <a:pt x="48873" y="53646"/>
                  </a:lnTo>
                  <a:lnTo>
                    <a:pt x="48439" y="53993"/>
                  </a:lnTo>
                  <a:lnTo>
                    <a:pt x="47918" y="54254"/>
                  </a:lnTo>
                  <a:lnTo>
                    <a:pt x="47397" y="54427"/>
                  </a:lnTo>
                  <a:lnTo>
                    <a:pt x="46876" y="54601"/>
                  </a:lnTo>
                  <a:lnTo>
                    <a:pt x="46355" y="54688"/>
                  </a:lnTo>
                  <a:lnTo>
                    <a:pt x="45748" y="54775"/>
                  </a:lnTo>
                  <a:lnTo>
                    <a:pt x="45227" y="54688"/>
                  </a:lnTo>
                  <a:lnTo>
                    <a:pt x="44619" y="54688"/>
                  </a:lnTo>
                  <a:lnTo>
                    <a:pt x="44098" y="54514"/>
                  </a:lnTo>
                  <a:lnTo>
                    <a:pt x="43577" y="54341"/>
                  </a:lnTo>
                  <a:lnTo>
                    <a:pt x="42623" y="53907"/>
                  </a:lnTo>
                  <a:lnTo>
                    <a:pt x="41841" y="53212"/>
                  </a:lnTo>
                  <a:lnTo>
                    <a:pt x="41147" y="52431"/>
                  </a:lnTo>
                  <a:lnTo>
                    <a:pt x="40539" y="51476"/>
                  </a:lnTo>
                  <a:lnTo>
                    <a:pt x="40366" y="51042"/>
                  </a:lnTo>
                  <a:lnTo>
                    <a:pt x="40192" y="50521"/>
                  </a:lnTo>
                  <a:lnTo>
                    <a:pt x="40105" y="50000"/>
                  </a:lnTo>
                  <a:lnTo>
                    <a:pt x="40018" y="49393"/>
                  </a:lnTo>
                  <a:lnTo>
                    <a:pt x="40018" y="48698"/>
                  </a:lnTo>
                  <a:lnTo>
                    <a:pt x="40279" y="47657"/>
                  </a:lnTo>
                  <a:lnTo>
                    <a:pt x="40626" y="46702"/>
                  </a:lnTo>
                  <a:lnTo>
                    <a:pt x="41147" y="45834"/>
                  </a:lnTo>
                  <a:lnTo>
                    <a:pt x="41841" y="45052"/>
                  </a:lnTo>
                  <a:lnTo>
                    <a:pt x="42623" y="44445"/>
                  </a:lnTo>
                  <a:lnTo>
                    <a:pt x="43577" y="44011"/>
                  </a:lnTo>
                  <a:lnTo>
                    <a:pt x="44532" y="43663"/>
                  </a:lnTo>
                  <a:lnTo>
                    <a:pt x="45574" y="43577"/>
                  </a:lnTo>
                  <a:lnTo>
                    <a:pt x="46268" y="43577"/>
                  </a:lnTo>
                  <a:lnTo>
                    <a:pt x="46876" y="43750"/>
                  </a:lnTo>
                  <a:lnTo>
                    <a:pt x="47484" y="43924"/>
                  </a:lnTo>
                  <a:lnTo>
                    <a:pt x="48005" y="44098"/>
                  </a:lnTo>
                  <a:lnTo>
                    <a:pt x="48525" y="44445"/>
                  </a:lnTo>
                  <a:lnTo>
                    <a:pt x="49046" y="44792"/>
                  </a:lnTo>
                  <a:lnTo>
                    <a:pt x="49480" y="45139"/>
                  </a:lnTo>
                  <a:lnTo>
                    <a:pt x="49914" y="45573"/>
                  </a:lnTo>
                  <a:lnTo>
                    <a:pt x="50261" y="45920"/>
                  </a:lnTo>
                  <a:lnTo>
                    <a:pt x="50696" y="46181"/>
                  </a:lnTo>
                  <a:lnTo>
                    <a:pt x="51130" y="46354"/>
                  </a:lnTo>
                  <a:lnTo>
                    <a:pt x="52084" y="46354"/>
                  </a:lnTo>
                  <a:lnTo>
                    <a:pt x="52518" y="46181"/>
                  </a:lnTo>
                  <a:lnTo>
                    <a:pt x="52866" y="46007"/>
                  </a:lnTo>
                  <a:lnTo>
                    <a:pt x="53213" y="45747"/>
                  </a:lnTo>
                  <a:lnTo>
                    <a:pt x="53473" y="45400"/>
                  </a:lnTo>
                  <a:lnTo>
                    <a:pt x="53647" y="45052"/>
                  </a:lnTo>
                  <a:lnTo>
                    <a:pt x="53821" y="44618"/>
                  </a:lnTo>
                  <a:lnTo>
                    <a:pt x="53821" y="44184"/>
                  </a:lnTo>
                  <a:lnTo>
                    <a:pt x="53821" y="37066"/>
                  </a:lnTo>
                  <a:lnTo>
                    <a:pt x="53907" y="36545"/>
                  </a:lnTo>
                  <a:lnTo>
                    <a:pt x="53994" y="36198"/>
                  </a:lnTo>
                  <a:lnTo>
                    <a:pt x="54168" y="35764"/>
                  </a:lnTo>
                  <a:lnTo>
                    <a:pt x="54515" y="35417"/>
                  </a:lnTo>
                  <a:lnTo>
                    <a:pt x="54775" y="35156"/>
                  </a:lnTo>
                  <a:lnTo>
                    <a:pt x="55209" y="34983"/>
                  </a:lnTo>
                  <a:lnTo>
                    <a:pt x="55643" y="34809"/>
                  </a:lnTo>
                  <a:lnTo>
                    <a:pt x="56077" y="34809"/>
                  </a:lnTo>
                  <a:lnTo>
                    <a:pt x="62588" y="34722"/>
                  </a:lnTo>
                  <a:lnTo>
                    <a:pt x="63196" y="34636"/>
                  </a:lnTo>
                  <a:lnTo>
                    <a:pt x="63543" y="34549"/>
                  </a:lnTo>
                  <a:lnTo>
                    <a:pt x="63803" y="34375"/>
                  </a:lnTo>
                  <a:lnTo>
                    <a:pt x="64150" y="34115"/>
                  </a:lnTo>
                  <a:lnTo>
                    <a:pt x="64324" y="33854"/>
                  </a:lnTo>
                  <a:lnTo>
                    <a:pt x="64584" y="33594"/>
                  </a:lnTo>
                  <a:lnTo>
                    <a:pt x="64671" y="33247"/>
                  </a:lnTo>
                  <a:lnTo>
                    <a:pt x="64758" y="32900"/>
                  </a:lnTo>
                  <a:lnTo>
                    <a:pt x="64845" y="32552"/>
                  </a:lnTo>
                  <a:lnTo>
                    <a:pt x="64845" y="32118"/>
                  </a:lnTo>
                  <a:lnTo>
                    <a:pt x="64758" y="31684"/>
                  </a:lnTo>
                  <a:lnTo>
                    <a:pt x="64584" y="31250"/>
                  </a:lnTo>
                  <a:lnTo>
                    <a:pt x="64411" y="30816"/>
                  </a:lnTo>
                  <a:lnTo>
                    <a:pt x="64064" y="30469"/>
                  </a:lnTo>
                  <a:lnTo>
                    <a:pt x="63630" y="30122"/>
                  </a:lnTo>
                  <a:lnTo>
                    <a:pt x="63282" y="29601"/>
                  </a:lnTo>
                  <a:lnTo>
                    <a:pt x="62935" y="29167"/>
                  </a:lnTo>
                  <a:lnTo>
                    <a:pt x="62675" y="28646"/>
                  </a:lnTo>
                  <a:lnTo>
                    <a:pt x="62414" y="28125"/>
                  </a:lnTo>
                  <a:lnTo>
                    <a:pt x="62328" y="27518"/>
                  </a:lnTo>
                  <a:lnTo>
                    <a:pt x="62154" y="26910"/>
                  </a:lnTo>
                  <a:lnTo>
                    <a:pt x="62154" y="26302"/>
                  </a:lnTo>
                  <a:lnTo>
                    <a:pt x="62154" y="25695"/>
                  </a:lnTo>
                  <a:lnTo>
                    <a:pt x="62241" y="25174"/>
                  </a:lnTo>
                  <a:lnTo>
                    <a:pt x="62414" y="24653"/>
                  </a:lnTo>
                  <a:lnTo>
                    <a:pt x="62588" y="24132"/>
                  </a:lnTo>
                  <a:lnTo>
                    <a:pt x="62848" y="23611"/>
                  </a:lnTo>
                  <a:lnTo>
                    <a:pt x="63109" y="23177"/>
                  </a:lnTo>
                  <a:lnTo>
                    <a:pt x="63803" y="22309"/>
                  </a:lnTo>
                  <a:lnTo>
                    <a:pt x="64584" y="21615"/>
                  </a:lnTo>
                  <a:lnTo>
                    <a:pt x="65018" y="21354"/>
                  </a:lnTo>
                  <a:lnTo>
                    <a:pt x="65539" y="21094"/>
                  </a:lnTo>
                  <a:lnTo>
                    <a:pt x="66060" y="20920"/>
                  </a:lnTo>
                  <a:lnTo>
                    <a:pt x="66581" y="20833"/>
                  </a:lnTo>
                  <a:lnTo>
                    <a:pt x="67102" y="20747"/>
                  </a:lnTo>
                  <a:lnTo>
                    <a:pt x="67709" y="20660"/>
                  </a:lnTo>
                  <a:lnTo>
                    <a:pt x="67970" y="20660"/>
                  </a:lnTo>
                  <a:lnTo>
                    <a:pt x="68491" y="20747"/>
                  </a:lnTo>
                  <a:lnTo>
                    <a:pt x="69012" y="20833"/>
                  </a:lnTo>
                  <a:lnTo>
                    <a:pt x="69966" y="21181"/>
                  </a:lnTo>
                  <a:lnTo>
                    <a:pt x="70921" y="21702"/>
                  </a:lnTo>
                  <a:lnTo>
                    <a:pt x="71703" y="22309"/>
                  </a:lnTo>
                  <a:lnTo>
                    <a:pt x="72310" y="23090"/>
                  </a:lnTo>
                  <a:lnTo>
                    <a:pt x="72831" y="24045"/>
                  </a:lnTo>
                  <a:lnTo>
                    <a:pt x="73178" y="25000"/>
                  </a:lnTo>
                  <a:lnTo>
                    <a:pt x="73265" y="25521"/>
                  </a:lnTo>
                  <a:lnTo>
                    <a:pt x="73352" y="26042"/>
                  </a:lnTo>
                  <a:lnTo>
                    <a:pt x="73265" y="26736"/>
                  </a:lnTo>
                  <a:lnTo>
                    <a:pt x="73265" y="27344"/>
                  </a:lnTo>
                  <a:lnTo>
                    <a:pt x="73091" y="27952"/>
                  </a:lnTo>
                  <a:lnTo>
                    <a:pt x="72831" y="28472"/>
                  </a:lnTo>
                  <a:lnTo>
                    <a:pt x="72571" y="29080"/>
                  </a:lnTo>
                  <a:lnTo>
                    <a:pt x="72223" y="29514"/>
                  </a:lnTo>
                  <a:lnTo>
                    <a:pt x="71876" y="30035"/>
                  </a:lnTo>
                  <a:lnTo>
                    <a:pt x="71442" y="30469"/>
                  </a:lnTo>
                  <a:lnTo>
                    <a:pt x="71095" y="30816"/>
                  </a:lnTo>
                  <a:lnTo>
                    <a:pt x="70921" y="31163"/>
                  </a:lnTo>
                  <a:lnTo>
                    <a:pt x="70748" y="31684"/>
                  </a:lnTo>
                  <a:lnTo>
                    <a:pt x="70748" y="32118"/>
                  </a:lnTo>
                  <a:lnTo>
                    <a:pt x="70748" y="32465"/>
                  </a:lnTo>
                  <a:lnTo>
                    <a:pt x="70748" y="32900"/>
                  </a:lnTo>
                  <a:lnTo>
                    <a:pt x="70921" y="33334"/>
                  </a:lnTo>
                  <a:lnTo>
                    <a:pt x="71095" y="33768"/>
                  </a:lnTo>
                  <a:lnTo>
                    <a:pt x="71355" y="34028"/>
                  </a:lnTo>
                  <a:lnTo>
                    <a:pt x="71703" y="34375"/>
                  </a:lnTo>
                  <a:lnTo>
                    <a:pt x="72050" y="34549"/>
                  </a:lnTo>
                  <a:lnTo>
                    <a:pt x="72484" y="34636"/>
                  </a:lnTo>
                  <a:lnTo>
                    <a:pt x="72918" y="34722"/>
                  </a:lnTo>
                  <a:lnTo>
                    <a:pt x="80209" y="34722"/>
                  </a:lnTo>
                  <a:lnTo>
                    <a:pt x="80904" y="34809"/>
                  </a:lnTo>
                  <a:lnTo>
                    <a:pt x="81425" y="34983"/>
                  </a:lnTo>
                  <a:lnTo>
                    <a:pt x="81859" y="35330"/>
                  </a:lnTo>
                  <a:lnTo>
                    <a:pt x="82206" y="35851"/>
                  </a:lnTo>
                  <a:lnTo>
                    <a:pt x="82380" y="36372"/>
                  </a:lnTo>
                  <a:lnTo>
                    <a:pt x="82466" y="36893"/>
                  </a:lnTo>
                  <a:lnTo>
                    <a:pt x="82553" y="55816"/>
                  </a:lnTo>
                  <a:lnTo>
                    <a:pt x="82553" y="60070"/>
                  </a:lnTo>
                  <a:lnTo>
                    <a:pt x="82640" y="60764"/>
                  </a:lnTo>
                  <a:lnTo>
                    <a:pt x="82814" y="61372"/>
                  </a:lnTo>
                  <a:lnTo>
                    <a:pt x="83161" y="61893"/>
                  </a:lnTo>
                  <a:lnTo>
                    <a:pt x="83508" y="62414"/>
                  </a:lnTo>
                  <a:lnTo>
                    <a:pt x="84029" y="62848"/>
                  </a:lnTo>
                  <a:lnTo>
                    <a:pt x="84550" y="63108"/>
                  </a:lnTo>
                  <a:lnTo>
                    <a:pt x="85157" y="63368"/>
                  </a:lnTo>
                  <a:lnTo>
                    <a:pt x="85852" y="63368"/>
                  </a:lnTo>
                  <a:lnTo>
                    <a:pt x="88543" y="63455"/>
                  </a:lnTo>
                  <a:lnTo>
                    <a:pt x="89324" y="62934"/>
                  </a:lnTo>
                  <a:lnTo>
                    <a:pt x="90105" y="62327"/>
                  </a:lnTo>
                  <a:lnTo>
                    <a:pt x="90887" y="61719"/>
                  </a:lnTo>
                  <a:lnTo>
                    <a:pt x="91494" y="60938"/>
                  </a:lnTo>
                  <a:lnTo>
                    <a:pt x="92102" y="60243"/>
                  </a:lnTo>
                  <a:lnTo>
                    <a:pt x="92710" y="59462"/>
                  </a:lnTo>
                  <a:lnTo>
                    <a:pt x="93144" y="58594"/>
                  </a:lnTo>
                  <a:lnTo>
                    <a:pt x="93578" y="57726"/>
                  </a:lnTo>
                  <a:lnTo>
                    <a:pt x="94012" y="56250"/>
                  </a:lnTo>
                  <a:lnTo>
                    <a:pt x="94272" y="54861"/>
                  </a:lnTo>
                  <a:lnTo>
                    <a:pt x="94446" y="53386"/>
                  </a:lnTo>
                  <a:lnTo>
                    <a:pt x="94359" y="51910"/>
                  </a:lnTo>
                  <a:lnTo>
                    <a:pt x="94098" y="50434"/>
                  </a:lnTo>
                  <a:lnTo>
                    <a:pt x="93664" y="48959"/>
                  </a:lnTo>
                  <a:lnTo>
                    <a:pt x="93057" y="47657"/>
                  </a:lnTo>
                  <a:lnTo>
                    <a:pt x="92275" y="46354"/>
                  </a:lnTo>
                  <a:lnTo>
                    <a:pt x="92883" y="44792"/>
                  </a:lnTo>
                  <a:lnTo>
                    <a:pt x="93404" y="43143"/>
                  </a:lnTo>
                  <a:lnTo>
                    <a:pt x="93751" y="41493"/>
                  </a:lnTo>
                  <a:lnTo>
                    <a:pt x="93925" y="39844"/>
                  </a:lnTo>
                  <a:lnTo>
                    <a:pt x="94012" y="38716"/>
                  </a:lnTo>
                  <a:lnTo>
                    <a:pt x="94012" y="37500"/>
                  </a:lnTo>
                  <a:lnTo>
                    <a:pt x="93838" y="36372"/>
                  </a:lnTo>
                  <a:lnTo>
                    <a:pt x="93664" y="35243"/>
                  </a:lnTo>
                  <a:lnTo>
                    <a:pt x="93317" y="34115"/>
                  </a:lnTo>
                  <a:lnTo>
                    <a:pt x="92970" y="32986"/>
                  </a:lnTo>
                  <a:lnTo>
                    <a:pt x="92449" y="31945"/>
                  </a:lnTo>
                  <a:lnTo>
                    <a:pt x="91841" y="30990"/>
                  </a:lnTo>
                  <a:lnTo>
                    <a:pt x="91321" y="30382"/>
                  </a:lnTo>
                  <a:lnTo>
                    <a:pt x="90800" y="29688"/>
                  </a:lnTo>
                  <a:lnTo>
                    <a:pt x="90192" y="29167"/>
                  </a:lnTo>
                  <a:lnTo>
                    <a:pt x="89585" y="28646"/>
                  </a:lnTo>
                  <a:lnTo>
                    <a:pt x="88977" y="28125"/>
                  </a:lnTo>
                  <a:lnTo>
                    <a:pt x="88282" y="27778"/>
                  </a:lnTo>
                  <a:lnTo>
                    <a:pt x="87501" y="27431"/>
                  </a:lnTo>
                  <a:lnTo>
                    <a:pt x="86807" y="27084"/>
                  </a:lnTo>
                  <a:lnTo>
                    <a:pt x="87241" y="25521"/>
                  </a:lnTo>
                  <a:lnTo>
                    <a:pt x="87414" y="23958"/>
                  </a:lnTo>
                  <a:lnTo>
                    <a:pt x="87501" y="22396"/>
                  </a:lnTo>
                  <a:lnTo>
                    <a:pt x="87328" y="20747"/>
                  </a:lnTo>
                  <a:lnTo>
                    <a:pt x="86980" y="19184"/>
                  </a:lnTo>
                  <a:lnTo>
                    <a:pt x="86460" y="17708"/>
                  </a:lnTo>
                  <a:lnTo>
                    <a:pt x="85765" y="16233"/>
                  </a:lnTo>
                  <a:lnTo>
                    <a:pt x="85331" y="15625"/>
                  </a:lnTo>
                  <a:lnTo>
                    <a:pt x="84897" y="14931"/>
                  </a:lnTo>
                  <a:lnTo>
                    <a:pt x="84376" y="14323"/>
                  </a:lnTo>
                  <a:lnTo>
                    <a:pt x="83769" y="13715"/>
                  </a:lnTo>
                  <a:lnTo>
                    <a:pt x="83161" y="13108"/>
                  </a:lnTo>
                  <a:lnTo>
                    <a:pt x="82553" y="12587"/>
                  </a:lnTo>
                  <a:lnTo>
                    <a:pt x="81164" y="11719"/>
                  </a:lnTo>
                  <a:lnTo>
                    <a:pt x="79689" y="10938"/>
                  </a:lnTo>
                  <a:lnTo>
                    <a:pt x="78213" y="10417"/>
                  </a:lnTo>
                  <a:lnTo>
                    <a:pt x="76564" y="10070"/>
                  </a:lnTo>
                  <a:lnTo>
                    <a:pt x="75001" y="9896"/>
                  </a:lnTo>
                  <a:lnTo>
                    <a:pt x="73352" y="9896"/>
                  </a:lnTo>
                  <a:lnTo>
                    <a:pt x="72657" y="8854"/>
                  </a:lnTo>
                  <a:lnTo>
                    <a:pt x="71876" y="7813"/>
                  </a:lnTo>
                  <a:lnTo>
                    <a:pt x="70921" y="6858"/>
                  </a:lnTo>
                  <a:lnTo>
                    <a:pt x="69966" y="5990"/>
                  </a:lnTo>
                  <a:lnTo>
                    <a:pt x="69012" y="5208"/>
                  </a:lnTo>
                  <a:lnTo>
                    <a:pt x="67883" y="4514"/>
                  </a:lnTo>
                  <a:lnTo>
                    <a:pt x="66755" y="3993"/>
                  </a:lnTo>
                  <a:lnTo>
                    <a:pt x="65539" y="3472"/>
                  </a:lnTo>
                  <a:lnTo>
                    <a:pt x="64064" y="3125"/>
                  </a:lnTo>
                  <a:lnTo>
                    <a:pt x="62588" y="2865"/>
                  </a:lnTo>
                  <a:lnTo>
                    <a:pt x="61112" y="2865"/>
                  </a:lnTo>
                  <a:lnTo>
                    <a:pt x="59637" y="2951"/>
                  </a:lnTo>
                  <a:lnTo>
                    <a:pt x="58161" y="3125"/>
                  </a:lnTo>
                  <a:lnTo>
                    <a:pt x="56685" y="3559"/>
                  </a:lnTo>
                  <a:lnTo>
                    <a:pt x="55296" y="4080"/>
                  </a:lnTo>
                  <a:lnTo>
                    <a:pt x="53994" y="4774"/>
                  </a:lnTo>
                  <a:lnTo>
                    <a:pt x="52779" y="3646"/>
                  </a:lnTo>
                  <a:lnTo>
                    <a:pt x="51390" y="2604"/>
                  </a:lnTo>
                  <a:lnTo>
                    <a:pt x="50001" y="1823"/>
                  </a:lnTo>
                  <a:lnTo>
                    <a:pt x="48439" y="1128"/>
                  </a:lnTo>
                  <a:lnTo>
                    <a:pt x="46876" y="521"/>
                  </a:lnTo>
                  <a:lnTo>
                    <a:pt x="45227" y="174"/>
                  </a:lnTo>
                  <a:lnTo>
                    <a:pt x="43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1"/>
            <p:cNvSpPr/>
            <p:nvPr/>
          </p:nvSpPr>
          <p:spPr>
            <a:xfrm>
              <a:off x="9645653" y="2315585"/>
              <a:ext cx="82742" cy="219186"/>
            </a:xfrm>
            <a:custGeom>
              <a:avLst/>
              <a:gdLst/>
              <a:ahLst/>
              <a:cxnLst/>
              <a:rect l="l" t="t" r="r" b="b"/>
              <a:pathLst>
                <a:path w="8160" h="21616" extrusionOk="0">
                  <a:moveTo>
                    <a:pt x="4254" y="1"/>
                  </a:moveTo>
                  <a:lnTo>
                    <a:pt x="3993" y="88"/>
                  </a:lnTo>
                  <a:lnTo>
                    <a:pt x="3820" y="261"/>
                  </a:lnTo>
                  <a:lnTo>
                    <a:pt x="3733" y="522"/>
                  </a:lnTo>
                  <a:lnTo>
                    <a:pt x="3646" y="1303"/>
                  </a:lnTo>
                  <a:lnTo>
                    <a:pt x="3646" y="2171"/>
                  </a:lnTo>
                  <a:lnTo>
                    <a:pt x="3733" y="2952"/>
                  </a:lnTo>
                  <a:lnTo>
                    <a:pt x="3906" y="3733"/>
                  </a:lnTo>
                  <a:lnTo>
                    <a:pt x="3038" y="4688"/>
                  </a:lnTo>
                  <a:lnTo>
                    <a:pt x="2170" y="5643"/>
                  </a:lnTo>
                  <a:lnTo>
                    <a:pt x="1476" y="6772"/>
                  </a:lnTo>
                  <a:lnTo>
                    <a:pt x="868" y="7900"/>
                  </a:lnTo>
                  <a:lnTo>
                    <a:pt x="434" y="9115"/>
                  </a:lnTo>
                  <a:lnTo>
                    <a:pt x="174" y="10331"/>
                  </a:lnTo>
                  <a:lnTo>
                    <a:pt x="0" y="11633"/>
                  </a:lnTo>
                  <a:lnTo>
                    <a:pt x="0" y="12935"/>
                  </a:lnTo>
                  <a:lnTo>
                    <a:pt x="174" y="14237"/>
                  </a:lnTo>
                  <a:lnTo>
                    <a:pt x="434" y="15452"/>
                  </a:lnTo>
                  <a:lnTo>
                    <a:pt x="868" y="16581"/>
                  </a:lnTo>
                  <a:lnTo>
                    <a:pt x="1476" y="17709"/>
                  </a:lnTo>
                  <a:lnTo>
                    <a:pt x="2170" y="18838"/>
                  </a:lnTo>
                  <a:lnTo>
                    <a:pt x="2952" y="19793"/>
                  </a:lnTo>
                  <a:lnTo>
                    <a:pt x="3820" y="20661"/>
                  </a:lnTo>
                  <a:lnTo>
                    <a:pt x="4861" y="21442"/>
                  </a:lnTo>
                  <a:lnTo>
                    <a:pt x="5122" y="21615"/>
                  </a:lnTo>
                  <a:lnTo>
                    <a:pt x="5382" y="21529"/>
                  </a:lnTo>
                  <a:lnTo>
                    <a:pt x="5556" y="21442"/>
                  </a:lnTo>
                  <a:lnTo>
                    <a:pt x="5729" y="21268"/>
                  </a:lnTo>
                  <a:lnTo>
                    <a:pt x="5816" y="21008"/>
                  </a:lnTo>
                  <a:lnTo>
                    <a:pt x="5816" y="20747"/>
                  </a:lnTo>
                  <a:lnTo>
                    <a:pt x="5729" y="20574"/>
                  </a:lnTo>
                  <a:lnTo>
                    <a:pt x="5556" y="20313"/>
                  </a:lnTo>
                  <a:lnTo>
                    <a:pt x="4601" y="19619"/>
                  </a:lnTo>
                  <a:lnTo>
                    <a:pt x="3820" y="18838"/>
                  </a:lnTo>
                  <a:lnTo>
                    <a:pt x="3125" y="17970"/>
                  </a:lnTo>
                  <a:lnTo>
                    <a:pt x="2517" y="17015"/>
                  </a:lnTo>
                  <a:lnTo>
                    <a:pt x="2083" y="15973"/>
                  </a:lnTo>
                  <a:lnTo>
                    <a:pt x="1649" y="14931"/>
                  </a:lnTo>
                  <a:lnTo>
                    <a:pt x="1389" y="13803"/>
                  </a:lnTo>
                  <a:lnTo>
                    <a:pt x="1302" y="12674"/>
                  </a:lnTo>
                  <a:lnTo>
                    <a:pt x="1302" y="11633"/>
                  </a:lnTo>
                  <a:lnTo>
                    <a:pt x="1476" y="10504"/>
                  </a:lnTo>
                  <a:lnTo>
                    <a:pt x="1736" y="9549"/>
                  </a:lnTo>
                  <a:lnTo>
                    <a:pt x="2083" y="8508"/>
                  </a:lnTo>
                  <a:lnTo>
                    <a:pt x="2517" y="7553"/>
                  </a:lnTo>
                  <a:lnTo>
                    <a:pt x="3125" y="6685"/>
                  </a:lnTo>
                  <a:lnTo>
                    <a:pt x="3733" y="5817"/>
                  </a:lnTo>
                  <a:lnTo>
                    <a:pt x="4514" y="5036"/>
                  </a:lnTo>
                  <a:lnTo>
                    <a:pt x="5035" y="5904"/>
                  </a:lnTo>
                  <a:lnTo>
                    <a:pt x="5642" y="6598"/>
                  </a:lnTo>
                  <a:lnTo>
                    <a:pt x="6337" y="7206"/>
                  </a:lnTo>
                  <a:lnTo>
                    <a:pt x="7205" y="7726"/>
                  </a:lnTo>
                  <a:lnTo>
                    <a:pt x="7465" y="7813"/>
                  </a:lnTo>
                  <a:lnTo>
                    <a:pt x="7726" y="7813"/>
                  </a:lnTo>
                  <a:lnTo>
                    <a:pt x="7986" y="7640"/>
                  </a:lnTo>
                  <a:lnTo>
                    <a:pt x="8073" y="7466"/>
                  </a:lnTo>
                  <a:lnTo>
                    <a:pt x="8160" y="7292"/>
                  </a:lnTo>
                  <a:lnTo>
                    <a:pt x="8160" y="7032"/>
                  </a:lnTo>
                  <a:lnTo>
                    <a:pt x="8073" y="6772"/>
                  </a:lnTo>
                  <a:lnTo>
                    <a:pt x="7899" y="6598"/>
                  </a:lnTo>
                  <a:lnTo>
                    <a:pt x="7118" y="6164"/>
                  </a:lnTo>
                  <a:lnTo>
                    <a:pt x="6511" y="5556"/>
                  </a:lnTo>
                  <a:lnTo>
                    <a:pt x="5990" y="4949"/>
                  </a:lnTo>
                  <a:lnTo>
                    <a:pt x="5556" y="4167"/>
                  </a:lnTo>
                  <a:lnTo>
                    <a:pt x="5208" y="3386"/>
                  </a:lnTo>
                  <a:lnTo>
                    <a:pt x="4948" y="2518"/>
                  </a:lnTo>
                  <a:lnTo>
                    <a:pt x="4948" y="1737"/>
                  </a:lnTo>
                  <a:lnTo>
                    <a:pt x="5035" y="869"/>
                  </a:lnTo>
                  <a:lnTo>
                    <a:pt x="5035" y="608"/>
                  </a:lnTo>
                  <a:lnTo>
                    <a:pt x="4948" y="348"/>
                  </a:lnTo>
                  <a:lnTo>
                    <a:pt x="4774" y="174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1"/>
            <p:cNvSpPr/>
            <p:nvPr/>
          </p:nvSpPr>
          <p:spPr>
            <a:xfrm>
              <a:off x="9788241" y="2537398"/>
              <a:ext cx="110921" cy="73069"/>
            </a:xfrm>
            <a:custGeom>
              <a:avLst/>
              <a:gdLst/>
              <a:ahLst/>
              <a:cxnLst/>
              <a:rect l="l" t="t" r="r" b="b"/>
              <a:pathLst>
                <a:path w="10939" h="7206" extrusionOk="0">
                  <a:moveTo>
                    <a:pt x="9376" y="1"/>
                  </a:moveTo>
                  <a:lnTo>
                    <a:pt x="9115" y="88"/>
                  </a:lnTo>
                  <a:lnTo>
                    <a:pt x="8942" y="261"/>
                  </a:lnTo>
                  <a:lnTo>
                    <a:pt x="8681" y="956"/>
                  </a:lnTo>
                  <a:lnTo>
                    <a:pt x="8508" y="1650"/>
                  </a:lnTo>
                  <a:lnTo>
                    <a:pt x="8421" y="2345"/>
                  </a:lnTo>
                  <a:lnTo>
                    <a:pt x="8334" y="3039"/>
                  </a:lnTo>
                  <a:lnTo>
                    <a:pt x="7379" y="3300"/>
                  </a:lnTo>
                  <a:lnTo>
                    <a:pt x="6424" y="3386"/>
                  </a:lnTo>
                  <a:lnTo>
                    <a:pt x="5469" y="3473"/>
                  </a:lnTo>
                  <a:lnTo>
                    <a:pt x="4515" y="3473"/>
                  </a:lnTo>
                  <a:lnTo>
                    <a:pt x="3646" y="3386"/>
                  </a:lnTo>
                  <a:lnTo>
                    <a:pt x="2692" y="3213"/>
                  </a:lnTo>
                  <a:lnTo>
                    <a:pt x="1737" y="2952"/>
                  </a:lnTo>
                  <a:lnTo>
                    <a:pt x="869" y="2605"/>
                  </a:lnTo>
                  <a:lnTo>
                    <a:pt x="608" y="2605"/>
                  </a:lnTo>
                  <a:lnTo>
                    <a:pt x="348" y="2692"/>
                  </a:lnTo>
                  <a:lnTo>
                    <a:pt x="174" y="2865"/>
                  </a:lnTo>
                  <a:lnTo>
                    <a:pt x="1" y="3126"/>
                  </a:lnTo>
                  <a:lnTo>
                    <a:pt x="1" y="3386"/>
                  </a:lnTo>
                  <a:lnTo>
                    <a:pt x="87" y="3647"/>
                  </a:lnTo>
                  <a:lnTo>
                    <a:pt x="261" y="3820"/>
                  </a:lnTo>
                  <a:lnTo>
                    <a:pt x="521" y="3907"/>
                  </a:lnTo>
                  <a:lnTo>
                    <a:pt x="1476" y="4254"/>
                  </a:lnTo>
                  <a:lnTo>
                    <a:pt x="2431" y="4515"/>
                  </a:lnTo>
                  <a:lnTo>
                    <a:pt x="3473" y="4688"/>
                  </a:lnTo>
                  <a:lnTo>
                    <a:pt x="4428" y="4775"/>
                  </a:lnTo>
                  <a:lnTo>
                    <a:pt x="6511" y="4775"/>
                  </a:lnTo>
                  <a:lnTo>
                    <a:pt x="7553" y="4602"/>
                  </a:lnTo>
                  <a:lnTo>
                    <a:pt x="8508" y="4341"/>
                  </a:lnTo>
                  <a:lnTo>
                    <a:pt x="8768" y="5122"/>
                  </a:lnTo>
                  <a:lnTo>
                    <a:pt x="9028" y="5730"/>
                  </a:lnTo>
                  <a:lnTo>
                    <a:pt x="9376" y="6425"/>
                  </a:lnTo>
                  <a:lnTo>
                    <a:pt x="9810" y="7032"/>
                  </a:lnTo>
                  <a:lnTo>
                    <a:pt x="10070" y="7206"/>
                  </a:lnTo>
                  <a:lnTo>
                    <a:pt x="10331" y="7206"/>
                  </a:lnTo>
                  <a:lnTo>
                    <a:pt x="10591" y="7119"/>
                  </a:lnTo>
                  <a:lnTo>
                    <a:pt x="10765" y="7032"/>
                  </a:lnTo>
                  <a:lnTo>
                    <a:pt x="10938" y="6772"/>
                  </a:lnTo>
                  <a:lnTo>
                    <a:pt x="10938" y="6511"/>
                  </a:lnTo>
                  <a:lnTo>
                    <a:pt x="10938" y="6338"/>
                  </a:lnTo>
                  <a:lnTo>
                    <a:pt x="10765" y="6077"/>
                  </a:lnTo>
                  <a:lnTo>
                    <a:pt x="10417" y="5556"/>
                  </a:lnTo>
                  <a:lnTo>
                    <a:pt x="10070" y="4949"/>
                  </a:lnTo>
                  <a:lnTo>
                    <a:pt x="9810" y="4254"/>
                  </a:lnTo>
                  <a:lnTo>
                    <a:pt x="9723" y="3647"/>
                  </a:lnTo>
                  <a:lnTo>
                    <a:pt x="9636" y="2952"/>
                  </a:lnTo>
                  <a:lnTo>
                    <a:pt x="9723" y="2258"/>
                  </a:lnTo>
                  <a:lnTo>
                    <a:pt x="9810" y="1563"/>
                  </a:lnTo>
                  <a:lnTo>
                    <a:pt x="10070" y="956"/>
                  </a:lnTo>
                  <a:lnTo>
                    <a:pt x="10157" y="695"/>
                  </a:lnTo>
                  <a:lnTo>
                    <a:pt x="10157" y="435"/>
                  </a:lnTo>
                  <a:lnTo>
                    <a:pt x="10070" y="261"/>
                  </a:lnTo>
                  <a:lnTo>
                    <a:pt x="9897" y="88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1"/>
            <p:cNvSpPr/>
            <p:nvPr/>
          </p:nvSpPr>
          <p:spPr>
            <a:xfrm>
              <a:off x="9765355" y="2215240"/>
              <a:ext cx="66032" cy="92436"/>
            </a:xfrm>
            <a:custGeom>
              <a:avLst/>
              <a:gdLst/>
              <a:ahLst/>
              <a:cxnLst/>
              <a:rect l="l" t="t" r="r" b="b"/>
              <a:pathLst>
                <a:path w="6512" h="9116" extrusionOk="0">
                  <a:moveTo>
                    <a:pt x="1997" y="1"/>
                  </a:moveTo>
                  <a:lnTo>
                    <a:pt x="1737" y="88"/>
                  </a:lnTo>
                  <a:lnTo>
                    <a:pt x="1563" y="261"/>
                  </a:lnTo>
                  <a:lnTo>
                    <a:pt x="1390" y="522"/>
                  </a:lnTo>
                  <a:lnTo>
                    <a:pt x="1303" y="1911"/>
                  </a:lnTo>
                  <a:lnTo>
                    <a:pt x="1216" y="3213"/>
                  </a:lnTo>
                  <a:lnTo>
                    <a:pt x="1390" y="4602"/>
                  </a:lnTo>
                  <a:lnTo>
                    <a:pt x="1650" y="5904"/>
                  </a:lnTo>
                  <a:lnTo>
                    <a:pt x="1129" y="6425"/>
                  </a:lnTo>
                  <a:lnTo>
                    <a:pt x="608" y="6945"/>
                  </a:lnTo>
                  <a:lnTo>
                    <a:pt x="174" y="7553"/>
                  </a:lnTo>
                  <a:lnTo>
                    <a:pt x="1" y="8247"/>
                  </a:lnTo>
                  <a:lnTo>
                    <a:pt x="1" y="8508"/>
                  </a:lnTo>
                  <a:lnTo>
                    <a:pt x="1" y="8768"/>
                  </a:lnTo>
                  <a:lnTo>
                    <a:pt x="174" y="8942"/>
                  </a:lnTo>
                  <a:lnTo>
                    <a:pt x="435" y="9115"/>
                  </a:lnTo>
                  <a:lnTo>
                    <a:pt x="695" y="9115"/>
                  </a:lnTo>
                  <a:lnTo>
                    <a:pt x="956" y="9029"/>
                  </a:lnTo>
                  <a:lnTo>
                    <a:pt x="1129" y="8855"/>
                  </a:lnTo>
                  <a:lnTo>
                    <a:pt x="1216" y="8595"/>
                  </a:lnTo>
                  <a:lnTo>
                    <a:pt x="1476" y="8074"/>
                  </a:lnTo>
                  <a:lnTo>
                    <a:pt x="1824" y="7553"/>
                  </a:lnTo>
                  <a:lnTo>
                    <a:pt x="2258" y="7119"/>
                  </a:lnTo>
                  <a:lnTo>
                    <a:pt x="2778" y="6772"/>
                  </a:lnTo>
                  <a:lnTo>
                    <a:pt x="3560" y="6511"/>
                  </a:lnTo>
                  <a:lnTo>
                    <a:pt x="4254" y="6338"/>
                  </a:lnTo>
                  <a:lnTo>
                    <a:pt x="5903" y="6077"/>
                  </a:lnTo>
                  <a:lnTo>
                    <a:pt x="6164" y="6077"/>
                  </a:lnTo>
                  <a:lnTo>
                    <a:pt x="6338" y="5904"/>
                  </a:lnTo>
                  <a:lnTo>
                    <a:pt x="6511" y="5730"/>
                  </a:lnTo>
                  <a:lnTo>
                    <a:pt x="6511" y="5470"/>
                  </a:lnTo>
                  <a:lnTo>
                    <a:pt x="6511" y="5209"/>
                  </a:lnTo>
                  <a:lnTo>
                    <a:pt x="6338" y="4949"/>
                  </a:lnTo>
                  <a:lnTo>
                    <a:pt x="6164" y="4862"/>
                  </a:lnTo>
                  <a:lnTo>
                    <a:pt x="5903" y="4775"/>
                  </a:lnTo>
                  <a:lnTo>
                    <a:pt x="4341" y="4949"/>
                  </a:lnTo>
                  <a:lnTo>
                    <a:pt x="3647" y="5122"/>
                  </a:lnTo>
                  <a:lnTo>
                    <a:pt x="2865" y="5296"/>
                  </a:lnTo>
                  <a:lnTo>
                    <a:pt x="2692" y="4254"/>
                  </a:lnTo>
                  <a:lnTo>
                    <a:pt x="2518" y="3126"/>
                  </a:lnTo>
                  <a:lnTo>
                    <a:pt x="2605" y="1997"/>
                  </a:lnTo>
                  <a:lnTo>
                    <a:pt x="2692" y="869"/>
                  </a:lnTo>
                  <a:lnTo>
                    <a:pt x="2692" y="608"/>
                  </a:lnTo>
                  <a:lnTo>
                    <a:pt x="2605" y="348"/>
                  </a:lnTo>
                  <a:lnTo>
                    <a:pt x="2518" y="174"/>
                  </a:lnTo>
                  <a:lnTo>
                    <a:pt x="2258" y="88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1"/>
            <p:cNvSpPr/>
            <p:nvPr/>
          </p:nvSpPr>
          <p:spPr>
            <a:xfrm>
              <a:off x="9772403" y="2438816"/>
              <a:ext cx="34334" cy="42264"/>
            </a:xfrm>
            <a:custGeom>
              <a:avLst/>
              <a:gdLst/>
              <a:ahLst/>
              <a:cxnLst/>
              <a:rect l="l" t="t" r="r" b="b"/>
              <a:pathLst>
                <a:path w="3386" h="4168" extrusionOk="0">
                  <a:moveTo>
                    <a:pt x="2778" y="1"/>
                  </a:moveTo>
                  <a:lnTo>
                    <a:pt x="2518" y="87"/>
                  </a:lnTo>
                  <a:lnTo>
                    <a:pt x="2257" y="174"/>
                  </a:lnTo>
                  <a:lnTo>
                    <a:pt x="2170" y="435"/>
                  </a:lnTo>
                  <a:lnTo>
                    <a:pt x="2083" y="695"/>
                  </a:lnTo>
                  <a:lnTo>
                    <a:pt x="2083" y="782"/>
                  </a:lnTo>
                  <a:lnTo>
                    <a:pt x="1997" y="955"/>
                  </a:lnTo>
                  <a:lnTo>
                    <a:pt x="1910" y="1390"/>
                  </a:lnTo>
                  <a:lnTo>
                    <a:pt x="1823" y="1476"/>
                  </a:lnTo>
                  <a:lnTo>
                    <a:pt x="1736" y="1650"/>
                  </a:lnTo>
                  <a:lnTo>
                    <a:pt x="1563" y="2084"/>
                  </a:lnTo>
                  <a:lnTo>
                    <a:pt x="1476" y="2084"/>
                  </a:lnTo>
                  <a:lnTo>
                    <a:pt x="1302" y="2258"/>
                  </a:lnTo>
                  <a:lnTo>
                    <a:pt x="1042" y="2605"/>
                  </a:lnTo>
                  <a:lnTo>
                    <a:pt x="955" y="2605"/>
                  </a:lnTo>
                  <a:lnTo>
                    <a:pt x="868" y="2692"/>
                  </a:lnTo>
                  <a:lnTo>
                    <a:pt x="695" y="2778"/>
                  </a:lnTo>
                  <a:lnTo>
                    <a:pt x="347" y="2952"/>
                  </a:lnTo>
                  <a:lnTo>
                    <a:pt x="174" y="3126"/>
                  </a:lnTo>
                  <a:lnTo>
                    <a:pt x="0" y="3386"/>
                  </a:lnTo>
                  <a:lnTo>
                    <a:pt x="0" y="3646"/>
                  </a:lnTo>
                  <a:lnTo>
                    <a:pt x="87" y="3907"/>
                  </a:lnTo>
                  <a:lnTo>
                    <a:pt x="261" y="4080"/>
                  </a:lnTo>
                  <a:lnTo>
                    <a:pt x="521" y="4167"/>
                  </a:lnTo>
                  <a:lnTo>
                    <a:pt x="781" y="4167"/>
                  </a:lnTo>
                  <a:lnTo>
                    <a:pt x="955" y="4080"/>
                  </a:lnTo>
                  <a:lnTo>
                    <a:pt x="1476" y="3820"/>
                  </a:lnTo>
                  <a:lnTo>
                    <a:pt x="1910" y="3560"/>
                  </a:lnTo>
                  <a:lnTo>
                    <a:pt x="2344" y="3126"/>
                  </a:lnTo>
                  <a:lnTo>
                    <a:pt x="2691" y="2692"/>
                  </a:lnTo>
                  <a:lnTo>
                    <a:pt x="2952" y="2258"/>
                  </a:lnTo>
                  <a:lnTo>
                    <a:pt x="3212" y="1737"/>
                  </a:lnTo>
                  <a:lnTo>
                    <a:pt x="3299" y="1216"/>
                  </a:lnTo>
                  <a:lnTo>
                    <a:pt x="3386" y="695"/>
                  </a:lnTo>
                  <a:lnTo>
                    <a:pt x="3386" y="435"/>
                  </a:lnTo>
                  <a:lnTo>
                    <a:pt x="3212" y="174"/>
                  </a:lnTo>
                  <a:lnTo>
                    <a:pt x="3038" y="87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1"/>
            <p:cNvSpPr/>
            <p:nvPr/>
          </p:nvSpPr>
          <p:spPr>
            <a:xfrm>
              <a:off x="9950198" y="2137780"/>
              <a:ext cx="71315" cy="154047"/>
            </a:xfrm>
            <a:custGeom>
              <a:avLst/>
              <a:gdLst/>
              <a:ahLst/>
              <a:cxnLst/>
              <a:rect l="l" t="t" r="r" b="b"/>
              <a:pathLst>
                <a:path w="7033" h="15192" extrusionOk="0">
                  <a:moveTo>
                    <a:pt x="1216" y="1"/>
                  </a:moveTo>
                  <a:lnTo>
                    <a:pt x="956" y="175"/>
                  </a:lnTo>
                  <a:lnTo>
                    <a:pt x="782" y="435"/>
                  </a:lnTo>
                  <a:lnTo>
                    <a:pt x="435" y="1650"/>
                  </a:lnTo>
                  <a:lnTo>
                    <a:pt x="261" y="2866"/>
                  </a:lnTo>
                  <a:lnTo>
                    <a:pt x="175" y="4168"/>
                  </a:lnTo>
                  <a:lnTo>
                    <a:pt x="261" y="5470"/>
                  </a:lnTo>
                  <a:lnTo>
                    <a:pt x="522" y="6685"/>
                  </a:lnTo>
                  <a:lnTo>
                    <a:pt x="869" y="7900"/>
                  </a:lnTo>
                  <a:lnTo>
                    <a:pt x="1303" y="9029"/>
                  </a:lnTo>
                  <a:lnTo>
                    <a:pt x="1997" y="10157"/>
                  </a:lnTo>
                  <a:lnTo>
                    <a:pt x="1824" y="10244"/>
                  </a:lnTo>
                  <a:lnTo>
                    <a:pt x="1477" y="10678"/>
                  </a:lnTo>
                  <a:lnTo>
                    <a:pt x="1043" y="11112"/>
                  </a:lnTo>
                  <a:lnTo>
                    <a:pt x="782" y="11633"/>
                  </a:lnTo>
                  <a:lnTo>
                    <a:pt x="522" y="12154"/>
                  </a:lnTo>
                  <a:lnTo>
                    <a:pt x="261" y="12761"/>
                  </a:lnTo>
                  <a:lnTo>
                    <a:pt x="175" y="13369"/>
                  </a:lnTo>
                  <a:lnTo>
                    <a:pt x="88" y="13890"/>
                  </a:lnTo>
                  <a:lnTo>
                    <a:pt x="1" y="14498"/>
                  </a:lnTo>
                  <a:lnTo>
                    <a:pt x="88" y="14758"/>
                  </a:lnTo>
                  <a:lnTo>
                    <a:pt x="261" y="15018"/>
                  </a:lnTo>
                  <a:lnTo>
                    <a:pt x="435" y="15105"/>
                  </a:lnTo>
                  <a:lnTo>
                    <a:pt x="695" y="15192"/>
                  </a:lnTo>
                  <a:lnTo>
                    <a:pt x="956" y="15105"/>
                  </a:lnTo>
                  <a:lnTo>
                    <a:pt x="1129" y="15018"/>
                  </a:lnTo>
                  <a:lnTo>
                    <a:pt x="1303" y="14758"/>
                  </a:lnTo>
                  <a:lnTo>
                    <a:pt x="1303" y="14498"/>
                  </a:lnTo>
                  <a:lnTo>
                    <a:pt x="1477" y="13543"/>
                  </a:lnTo>
                  <a:lnTo>
                    <a:pt x="1737" y="12675"/>
                  </a:lnTo>
                  <a:lnTo>
                    <a:pt x="2171" y="11893"/>
                  </a:lnTo>
                  <a:lnTo>
                    <a:pt x="2779" y="11199"/>
                  </a:lnTo>
                  <a:lnTo>
                    <a:pt x="3126" y="10852"/>
                  </a:lnTo>
                  <a:lnTo>
                    <a:pt x="3560" y="10678"/>
                  </a:lnTo>
                  <a:lnTo>
                    <a:pt x="3994" y="10418"/>
                  </a:lnTo>
                  <a:lnTo>
                    <a:pt x="4428" y="10244"/>
                  </a:lnTo>
                  <a:lnTo>
                    <a:pt x="5383" y="10070"/>
                  </a:lnTo>
                  <a:lnTo>
                    <a:pt x="6338" y="10157"/>
                  </a:lnTo>
                  <a:lnTo>
                    <a:pt x="6598" y="10070"/>
                  </a:lnTo>
                  <a:lnTo>
                    <a:pt x="6772" y="9897"/>
                  </a:lnTo>
                  <a:lnTo>
                    <a:pt x="6945" y="9723"/>
                  </a:lnTo>
                  <a:lnTo>
                    <a:pt x="7032" y="9463"/>
                  </a:lnTo>
                  <a:lnTo>
                    <a:pt x="6945" y="9202"/>
                  </a:lnTo>
                  <a:lnTo>
                    <a:pt x="6772" y="9029"/>
                  </a:lnTo>
                  <a:lnTo>
                    <a:pt x="6598" y="8855"/>
                  </a:lnTo>
                  <a:lnTo>
                    <a:pt x="6338" y="8768"/>
                  </a:lnTo>
                  <a:lnTo>
                    <a:pt x="5470" y="8768"/>
                  </a:lnTo>
                  <a:lnTo>
                    <a:pt x="4688" y="8855"/>
                  </a:lnTo>
                  <a:lnTo>
                    <a:pt x="3820" y="9116"/>
                  </a:lnTo>
                  <a:lnTo>
                    <a:pt x="3039" y="9463"/>
                  </a:lnTo>
                  <a:lnTo>
                    <a:pt x="2518" y="8421"/>
                  </a:lnTo>
                  <a:lnTo>
                    <a:pt x="2084" y="7379"/>
                  </a:lnTo>
                  <a:lnTo>
                    <a:pt x="1737" y="6338"/>
                  </a:lnTo>
                  <a:lnTo>
                    <a:pt x="1563" y="5209"/>
                  </a:lnTo>
                  <a:lnTo>
                    <a:pt x="1563" y="4081"/>
                  </a:lnTo>
                  <a:lnTo>
                    <a:pt x="1563" y="2952"/>
                  </a:lnTo>
                  <a:lnTo>
                    <a:pt x="1737" y="1824"/>
                  </a:lnTo>
                  <a:lnTo>
                    <a:pt x="2084" y="782"/>
                  </a:lnTo>
                  <a:lnTo>
                    <a:pt x="2171" y="522"/>
                  </a:lnTo>
                  <a:lnTo>
                    <a:pt x="2084" y="261"/>
                  </a:lnTo>
                  <a:lnTo>
                    <a:pt x="1911" y="8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1"/>
            <p:cNvSpPr/>
            <p:nvPr/>
          </p:nvSpPr>
          <p:spPr>
            <a:xfrm>
              <a:off x="10163209" y="2114022"/>
              <a:ext cx="64267" cy="90672"/>
            </a:xfrm>
            <a:custGeom>
              <a:avLst/>
              <a:gdLst/>
              <a:ahLst/>
              <a:cxnLst/>
              <a:rect l="l" t="t" r="r" b="b"/>
              <a:pathLst>
                <a:path w="6338" h="8942" extrusionOk="0">
                  <a:moveTo>
                    <a:pt x="3473" y="0"/>
                  </a:moveTo>
                  <a:lnTo>
                    <a:pt x="3300" y="87"/>
                  </a:lnTo>
                  <a:lnTo>
                    <a:pt x="3126" y="347"/>
                  </a:lnTo>
                  <a:lnTo>
                    <a:pt x="3039" y="521"/>
                  </a:lnTo>
                  <a:lnTo>
                    <a:pt x="3039" y="781"/>
                  </a:lnTo>
                  <a:lnTo>
                    <a:pt x="3213" y="1910"/>
                  </a:lnTo>
                  <a:lnTo>
                    <a:pt x="3213" y="2952"/>
                  </a:lnTo>
                  <a:lnTo>
                    <a:pt x="3126" y="3993"/>
                  </a:lnTo>
                  <a:lnTo>
                    <a:pt x="2866" y="5035"/>
                  </a:lnTo>
                  <a:lnTo>
                    <a:pt x="2258" y="4948"/>
                  </a:lnTo>
                  <a:lnTo>
                    <a:pt x="1043" y="4948"/>
                  </a:lnTo>
                  <a:lnTo>
                    <a:pt x="435" y="5122"/>
                  </a:lnTo>
                  <a:lnTo>
                    <a:pt x="175" y="5209"/>
                  </a:lnTo>
                  <a:lnTo>
                    <a:pt x="88" y="5382"/>
                  </a:lnTo>
                  <a:lnTo>
                    <a:pt x="1" y="5643"/>
                  </a:lnTo>
                  <a:lnTo>
                    <a:pt x="1" y="5903"/>
                  </a:lnTo>
                  <a:lnTo>
                    <a:pt x="88" y="6077"/>
                  </a:lnTo>
                  <a:lnTo>
                    <a:pt x="261" y="6250"/>
                  </a:lnTo>
                  <a:lnTo>
                    <a:pt x="522" y="6337"/>
                  </a:lnTo>
                  <a:lnTo>
                    <a:pt x="782" y="6337"/>
                  </a:lnTo>
                  <a:lnTo>
                    <a:pt x="1477" y="6250"/>
                  </a:lnTo>
                  <a:lnTo>
                    <a:pt x="2171" y="6250"/>
                  </a:lnTo>
                  <a:lnTo>
                    <a:pt x="2866" y="6424"/>
                  </a:lnTo>
                  <a:lnTo>
                    <a:pt x="3473" y="6684"/>
                  </a:lnTo>
                  <a:lnTo>
                    <a:pt x="3994" y="7031"/>
                  </a:lnTo>
                  <a:lnTo>
                    <a:pt x="4428" y="7465"/>
                  </a:lnTo>
                  <a:lnTo>
                    <a:pt x="4775" y="7900"/>
                  </a:lnTo>
                  <a:lnTo>
                    <a:pt x="5036" y="8420"/>
                  </a:lnTo>
                  <a:lnTo>
                    <a:pt x="5209" y="8681"/>
                  </a:lnTo>
                  <a:lnTo>
                    <a:pt x="5383" y="8854"/>
                  </a:lnTo>
                  <a:lnTo>
                    <a:pt x="5643" y="8941"/>
                  </a:lnTo>
                  <a:lnTo>
                    <a:pt x="5904" y="8941"/>
                  </a:lnTo>
                  <a:lnTo>
                    <a:pt x="6077" y="8768"/>
                  </a:lnTo>
                  <a:lnTo>
                    <a:pt x="6251" y="8594"/>
                  </a:lnTo>
                  <a:lnTo>
                    <a:pt x="6338" y="8334"/>
                  </a:lnTo>
                  <a:lnTo>
                    <a:pt x="6338" y="8073"/>
                  </a:lnTo>
                  <a:lnTo>
                    <a:pt x="5991" y="7292"/>
                  </a:lnTo>
                  <a:lnTo>
                    <a:pt x="5470" y="6597"/>
                  </a:lnTo>
                  <a:lnTo>
                    <a:pt x="4862" y="6077"/>
                  </a:lnTo>
                  <a:lnTo>
                    <a:pt x="4168" y="5556"/>
                  </a:lnTo>
                  <a:lnTo>
                    <a:pt x="4428" y="4254"/>
                  </a:lnTo>
                  <a:lnTo>
                    <a:pt x="4602" y="3038"/>
                  </a:lnTo>
                  <a:lnTo>
                    <a:pt x="4515" y="1736"/>
                  </a:lnTo>
                  <a:lnTo>
                    <a:pt x="4341" y="434"/>
                  </a:lnTo>
                  <a:lnTo>
                    <a:pt x="4168" y="261"/>
                  </a:lnTo>
                  <a:lnTo>
                    <a:pt x="3994" y="87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1"/>
            <p:cNvSpPr/>
            <p:nvPr/>
          </p:nvSpPr>
          <p:spPr>
            <a:xfrm>
              <a:off x="10316373" y="2165949"/>
              <a:ext cx="79224" cy="87153"/>
            </a:xfrm>
            <a:custGeom>
              <a:avLst/>
              <a:gdLst/>
              <a:ahLst/>
              <a:cxnLst/>
              <a:rect l="l" t="t" r="r" b="b"/>
              <a:pathLst>
                <a:path w="7813" h="8595" extrusionOk="0">
                  <a:moveTo>
                    <a:pt x="7118" y="1"/>
                  </a:moveTo>
                  <a:lnTo>
                    <a:pt x="6858" y="88"/>
                  </a:lnTo>
                  <a:lnTo>
                    <a:pt x="6684" y="261"/>
                  </a:lnTo>
                  <a:lnTo>
                    <a:pt x="6511" y="522"/>
                  </a:lnTo>
                  <a:lnTo>
                    <a:pt x="6337" y="1129"/>
                  </a:lnTo>
                  <a:lnTo>
                    <a:pt x="5990" y="1737"/>
                  </a:lnTo>
                  <a:lnTo>
                    <a:pt x="5729" y="2344"/>
                  </a:lnTo>
                  <a:lnTo>
                    <a:pt x="5295" y="2952"/>
                  </a:lnTo>
                  <a:lnTo>
                    <a:pt x="4861" y="3473"/>
                  </a:lnTo>
                  <a:lnTo>
                    <a:pt x="4427" y="3994"/>
                  </a:lnTo>
                  <a:lnTo>
                    <a:pt x="3906" y="4515"/>
                  </a:lnTo>
                  <a:lnTo>
                    <a:pt x="3386" y="4949"/>
                  </a:lnTo>
                  <a:lnTo>
                    <a:pt x="3299" y="5035"/>
                  </a:lnTo>
                  <a:lnTo>
                    <a:pt x="2691" y="4515"/>
                  </a:lnTo>
                  <a:lnTo>
                    <a:pt x="2170" y="4081"/>
                  </a:lnTo>
                  <a:lnTo>
                    <a:pt x="1476" y="3733"/>
                  </a:lnTo>
                  <a:lnTo>
                    <a:pt x="781" y="3473"/>
                  </a:lnTo>
                  <a:lnTo>
                    <a:pt x="521" y="3473"/>
                  </a:lnTo>
                  <a:lnTo>
                    <a:pt x="347" y="3560"/>
                  </a:lnTo>
                  <a:lnTo>
                    <a:pt x="87" y="3733"/>
                  </a:lnTo>
                  <a:lnTo>
                    <a:pt x="0" y="3907"/>
                  </a:lnTo>
                  <a:lnTo>
                    <a:pt x="0" y="4167"/>
                  </a:lnTo>
                  <a:lnTo>
                    <a:pt x="87" y="4428"/>
                  </a:lnTo>
                  <a:lnTo>
                    <a:pt x="261" y="4601"/>
                  </a:lnTo>
                  <a:lnTo>
                    <a:pt x="434" y="4775"/>
                  </a:lnTo>
                  <a:lnTo>
                    <a:pt x="781" y="4862"/>
                  </a:lnTo>
                  <a:lnTo>
                    <a:pt x="955" y="4949"/>
                  </a:lnTo>
                  <a:lnTo>
                    <a:pt x="1563" y="5296"/>
                  </a:lnTo>
                  <a:lnTo>
                    <a:pt x="1823" y="5469"/>
                  </a:lnTo>
                  <a:lnTo>
                    <a:pt x="1997" y="5556"/>
                  </a:lnTo>
                  <a:lnTo>
                    <a:pt x="2431" y="6077"/>
                  </a:lnTo>
                  <a:lnTo>
                    <a:pt x="2691" y="6251"/>
                  </a:lnTo>
                  <a:lnTo>
                    <a:pt x="2778" y="6424"/>
                  </a:lnTo>
                  <a:lnTo>
                    <a:pt x="3125" y="6945"/>
                  </a:lnTo>
                  <a:lnTo>
                    <a:pt x="3299" y="7292"/>
                  </a:lnTo>
                  <a:lnTo>
                    <a:pt x="3386" y="7466"/>
                  </a:lnTo>
                  <a:lnTo>
                    <a:pt x="3559" y="8074"/>
                  </a:lnTo>
                  <a:lnTo>
                    <a:pt x="3733" y="8334"/>
                  </a:lnTo>
                  <a:lnTo>
                    <a:pt x="3906" y="8508"/>
                  </a:lnTo>
                  <a:lnTo>
                    <a:pt x="4167" y="8595"/>
                  </a:lnTo>
                  <a:lnTo>
                    <a:pt x="4427" y="8595"/>
                  </a:lnTo>
                  <a:lnTo>
                    <a:pt x="4601" y="8421"/>
                  </a:lnTo>
                  <a:lnTo>
                    <a:pt x="4774" y="8247"/>
                  </a:lnTo>
                  <a:lnTo>
                    <a:pt x="4861" y="7987"/>
                  </a:lnTo>
                  <a:lnTo>
                    <a:pt x="4861" y="7726"/>
                  </a:lnTo>
                  <a:lnTo>
                    <a:pt x="4514" y="6858"/>
                  </a:lnTo>
                  <a:lnTo>
                    <a:pt x="4080" y="5990"/>
                  </a:lnTo>
                  <a:lnTo>
                    <a:pt x="4688" y="5469"/>
                  </a:lnTo>
                  <a:lnTo>
                    <a:pt x="5295" y="4949"/>
                  </a:lnTo>
                  <a:lnTo>
                    <a:pt x="5903" y="4341"/>
                  </a:lnTo>
                  <a:lnTo>
                    <a:pt x="6337" y="3733"/>
                  </a:lnTo>
                  <a:lnTo>
                    <a:pt x="6858" y="3039"/>
                  </a:lnTo>
                  <a:lnTo>
                    <a:pt x="7205" y="2344"/>
                  </a:lnTo>
                  <a:lnTo>
                    <a:pt x="7552" y="1650"/>
                  </a:lnTo>
                  <a:lnTo>
                    <a:pt x="7813" y="869"/>
                  </a:lnTo>
                  <a:lnTo>
                    <a:pt x="7813" y="608"/>
                  </a:lnTo>
                  <a:lnTo>
                    <a:pt x="7726" y="348"/>
                  </a:lnTo>
                  <a:lnTo>
                    <a:pt x="7552" y="174"/>
                  </a:lnTo>
                  <a:lnTo>
                    <a:pt x="7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1"/>
            <p:cNvSpPr/>
            <p:nvPr/>
          </p:nvSpPr>
          <p:spPr>
            <a:xfrm>
              <a:off x="9872748" y="2457302"/>
              <a:ext cx="602073" cy="606473"/>
            </a:xfrm>
            <a:custGeom>
              <a:avLst/>
              <a:gdLst/>
              <a:ahLst/>
              <a:cxnLst/>
              <a:rect l="l" t="t" r="r" b="b"/>
              <a:pathLst>
                <a:path w="59376" h="59810" extrusionOk="0">
                  <a:moveTo>
                    <a:pt x="47396" y="1"/>
                  </a:moveTo>
                  <a:lnTo>
                    <a:pt x="46702" y="87"/>
                  </a:lnTo>
                  <a:lnTo>
                    <a:pt x="46007" y="261"/>
                  </a:lnTo>
                  <a:lnTo>
                    <a:pt x="45313" y="521"/>
                  </a:lnTo>
                  <a:lnTo>
                    <a:pt x="44618" y="869"/>
                  </a:lnTo>
                  <a:lnTo>
                    <a:pt x="44011" y="1216"/>
                  </a:lnTo>
                  <a:lnTo>
                    <a:pt x="43403" y="1650"/>
                  </a:lnTo>
                  <a:lnTo>
                    <a:pt x="42795" y="2171"/>
                  </a:lnTo>
                  <a:lnTo>
                    <a:pt x="42274" y="2778"/>
                  </a:lnTo>
                  <a:lnTo>
                    <a:pt x="41840" y="3386"/>
                  </a:lnTo>
                  <a:lnTo>
                    <a:pt x="41406" y="4080"/>
                  </a:lnTo>
                  <a:lnTo>
                    <a:pt x="41059" y="4775"/>
                  </a:lnTo>
                  <a:lnTo>
                    <a:pt x="40799" y="5556"/>
                  </a:lnTo>
                  <a:lnTo>
                    <a:pt x="40712" y="6337"/>
                  </a:lnTo>
                  <a:lnTo>
                    <a:pt x="40625" y="7119"/>
                  </a:lnTo>
                  <a:lnTo>
                    <a:pt x="40625" y="7900"/>
                  </a:lnTo>
                  <a:lnTo>
                    <a:pt x="40712" y="8681"/>
                  </a:lnTo>
                  <a:lnTo>
                    <a:pt x="40886" y="9462"/>
                  </a:lnTo>
                  <a:lnTo>
                    <a:pt x="41146" y="10244"/>
                  </a:lnTo>
                  <a:lnTo>
                    <a:pt x="41233" y="10851"/>
                  </a:lnTo>
                  <a:lnTo>
                    <a:pt x="41320" y="11459"/>
                  </a:lnTo>
                  <a:lnTo>
                    <a:pt x="41233" y="12067"/>
                  </a:lnTo>
                  <a:lnTo>
                    <a:pt x="40972" y="12674"/>
                  </a:lnTo>
                  <a:lnTo>
                    <a:pt x="40712" y="13108"/>
                  </a:lnTo>
                  <a:lnTo>
                    <a:pt x="40365" y="13629"/>
                  </a:lnTo>
                  <a:lnTo>
                    <a:pt x="40017" y="14063"/>
                  </a:lnTo>
                  <a:lnTo>
                    <a:pt x="39497" y="14324"/>
                  </a:lnTo>
                  <a:lnTo>
                    <a:pt x="38976" y="14584"/>
                  </a:lnTo>
                  <a:lnTo>
                    <a:pt x="38368" y="14671"/>
                  </a:lnTo>
                  <a:lnTo>
                    <a:pt x="37847" y="14758"/>
                  </a:lnTo>
                  <a:lnTo>
                    <a:pt x="37240" y="14584"/>
                  </a:lnTo>
                  <a:lnTo>
                    <a:pt x="36719" y="14410"/>
                  </a:lnTo>
                  <a:lnTo>
                    <a:pt x="28906" y="10330"/>
                  </a:lnTo>
                  <a:lnTo>
                    <a:pt x="28299" y="10070"/>
                  </a:lnTo>
                  <a:lnTo>
                    <a:pt x="27778" y="9983"/>
                  </a:lnTo>
                  <a:lnTo>
                    <a:pt x="27170" y="9983"/>
                  </a:lnTo>
                  <a:lnTo>
                    <a:pt x="26563" y="10157"/>
                  </a:lnTo>
                  <a:lnTo>
                    <a:pt x="26042" y="10330"/>
                  </a:lnTo>
                  <a:lnTo>
                    <a:pt x="25608" y="10678"/>
                  </a:lnTo>
                  <a:lnTo>
                    <a:pt x="25174" y="11112"/>
                  </a:lnTo>
                  <a:lnTo>
                    <a:pt x="24826" y="11633"/>
                  </a:lnTo>
                  <a:lnTo>
                    <a:pt x="20399" y="20140"/>
                  </a:lnTo>
                  <a:lnTo>
                    <a:pt x="20052" y="20574"/>
                  </a:lnTo>
                  <a:lnTo>
                    <a:pt x="19705" y="21008"/>
                  </a:lnTo>
                  <a:lnTo>
                    <a:pt x="19184" y="21355"/>
                  </a:lnTo>
                  <a:lnTo>
                    <a:pt x="18663" y="21615"/>
                  </a:lnTo>
                  <a:lnTo>
                    <a:pt x="18056" y="21702"/>
                  </a:lnTo>
                  <a:lnTo>
                    <a:pt x="17535" y="21702"/>
                  </a:lnTo>
                  <a:lnTo>
                    <a:pt x="16927" y="21615"/>
                  </a:lnTo>
                  <a:lnTo>
                    <a:pt x="16406" y="21355"/>
                  </a:lnTo>
                  <a:lnTo>
                    <a:pt x="15799" y="21008"/>
                  </a:lnTo>
                  <a:lnTo>
                    <a:pt x="15365" y="20574"/>
                  </a:lnTo>
                  <a:lnTo>
                    <a:pt x="15017" y="19966"/>
                  </a:lnTo>
                  <a:lnTo>
                    <a:pt x="14844" y="19358"/>
                  </a:lnTo>
                  <a:lnTo>
                    <a:pt x="14583" y="18577"/>
                  </a:lnTo>
                  <a:lnTo>
                    <a:pt x="14323" y="17796"/>
                  </a:lnTo>
                  <a:lnTo>
                    <a:pt x="13976" y="17101"/>
                  </a:lnTo>
                  <a:lnTo>
                    <a:pt x="13455" y="16407"/>
                  </a:lnTo>
                  <a:lnTo>
                    <a:pt x="12934" y="15799"/>
                  </a:lnTo>
                  <a:lnTo>
                    <a:pt x="12326" y="15192"/>
                  </a:lnTo>
                  <a:lnTo>
                    <a:pt x="11719" y="14671"/>
                  </a:lnTo>
                  <a:lnTo>
                    <a:pt x="10938" y="14237"/>
                  </a:lnTo>
                  <a:lnTo>
                    <a:pt x="10243" y="13890"/>
                  </a:lnTo>
                  <a:lnTo>
                    <a:pt x="9462" y="13716"/>
                  </a:lnTo>
                  <a:lnTo>
                    <a:pt x="8767" y="13542"/>
                  </a:lnTo>
                  <a:lnTo>
                    <a:pt x="7986" y="13455"/>
                  </a:lnTo>
                  <a:lnTo>
                    <a:pt x="7292" y="13369"/>
                  </a:lnTo>
                  <a:lnTo>
                    <a:pt x="6510" y="13455"/>
                  </a:lnTo>
                  <a:lnTo>
                    <a:pt x="5816" y="13629"/>
                  </a:lnTo>
                  <a:lnTo>
                    <a:pt x="5035" y="13803"/>
                  </a:lnTo>
                  <a:lnTo>
                    <a:pt x="4427" y="14063"/>
                  </a:lnTo>
                  <a:lnTo>
                    <a:pt x="3733" y="14410"/>
                  </a:lnTo>
                  <a:lnTo>
                    <a:pt x="3125" y="14844"/>
                  </a:lnTo>
                  <a:lnTo>
                    <a:pt x="2517" y="15278"/>
                  </a:lnTo>
                  <a:lnTo>
                    <a:pt x="1997" y="15799"/>
                  </a:lnTo>
                  <a:lnTo>
                    <a:pt x="1476" y="16407"/>
                  </a:lnTo>
                  <a:lnTo>
                    <a:pt x="1042" y="17015"/>
                  </a:lnTo>
                  <a:lnTo>
                    <a:pt x="694" y="17709"/>
                  </a:lnTo>
                  <a:lnTo>
                    <a:pt x="434" y="18403"/>
                  </a:lnTo>
                  <a:lnTo>
                    <a:pt x="174" y="19098"/>
                  </a:lnTo>
                  <a:lnTo>
                    <a:pt x="87" y="19879"/>
                  </a:lnTo>
                  <a:lnTo>
                    <a:pt x="0" y="20574"/>
                  </a:lnTo>
                  <a:lnTo>
                    <a:pt x="0" y="21268"/>
                  </a:lnTo>
                  <a:lnTo>
                    <a:pt x="87" y="21962"/>
                  </a:lnTo>
                  <a:lnTo>
                    <a:pt x="174" y="22657"/>
                  </a:lnTo>
                  <a:lnTo>
                    <a:pt x="434" y="23351"/>
                  </a:lnTo>
                  <a:lnTo>
                    <a:pt x="694" y="24046"/>
                  </a:lnTo>
                  <a:lnTo>
                    <a:pt x="1042" y="24653"/>
                  </a:lnTo>
                  <a:lnTo>
                    <a:pt x="1389" y="25261"/>
                  </a:lnTo>
                  <a:lnTo>
                    <a:pt x="1823" y="25869"/>
                  </a:lnTo>
                  <a:lnTo>
                    <a:pt x="2344" y="26390"/>
                  </a:lnTo>
                  <a:lnTo>
                    <a:pt x="2865" y="26824"/>
                  </a:lnTo>
                  <a:lnTo>
                    <a:pt x="3472" y="27258"/>
                  </a:lnTo>
                  <a:lnTo>
                    <a:pt x="4167" y="27605"/>
                  </a:lnTo>
                  <a:lnTo>
                    <a:pt x="4861" y="27952"/>
                  </a:lnTo>
                  <a:lnTo>
                    <a:pt x="5556" y="28213"/>
                  </a:lnTo>
                  <a:lnTo>
                    <a:pt x="6337" y="28299"/>
                  </a:lnTo>
                  <a:lnTo>
                    <a:pt x="7031" y="28386"/>
                  </a:lnTo>
                  <a:lnTo>
                    <a:pt x="8507" y="28386"/>
                  </a:lnTo>
                  <a:lnTo>
                    <a:pt x="9201" y="28213"/>
                  </a:lnTo>
                  <a:lnTo>
                    <a:pt x="9896" y="28039"/>
                  </a:lnTo>
                  <a:lnTo>
                    <a:pt x="10504" y="27865"/>
                  </a:lnTo>
                  <a:lnTo>
                    <a:pt x="11111" y="27865"/>
                  </a:lnTo>
                  <a:lnTo>
                    <a:pt x="11719" y="27952"/>
                  </a:lnTo>
                  <a:lnTo>
                    <a:pt x="12240" y="28213"/>
                  </a:lnTo>
                  <a:lnTo>
                    <a:pt x="12674" y="28386"/>
                  </a:lnTo>
                  <a:lnTo>
                    <a:pt x="13194" y="28733"/>
                  </a:lnTo>
                  <a:lnTo>
                    <a:pt x="13629" y="29167"/>
                  </a:lnTo>
                  <a:lnTo>
                    <a:pt x="13976" y="29601"/>
                  </a:lnTo>
                  <a:lnTo>
                    <a:pt x="14149" y="30209"/>
                  </a:lnTo>
                  <a:lnTo>
                    <a:pt x="14323" y="30730"/>
                  </a:lnTo>
                  <a:lnTo>
                    <a:pt x="14323" y="31338"/>
                  </a:lnTo>
                  <a:lnTo>
                    <a:pt x="14236" y="31858"/>
                  </a:lnTo>
                  <a:lnTo>
                    <a:pt x="13976" y="32466"/>
                  </a:lnTo>
                  <a:lnTo>
                    <a:pt x="9809" y="40452"/>
                  </a:lnTo>
                  <a:lnTo>
                    <a:pt x="9635" y="41060"/>
                  </a:lnTo>
                  <a:lnTo>
                    <a:pt x="9462" y="41581"/>
                  </a:lnTo>
                  <a:lnTo>
                    <a:pt x="9549" y="42188"/>
                  </a:lnTo>
                  <a:lnTo>
                    <a:pt x="9635" y="42709"/>
                  </a:lnTo>
                  <a:lnTo>
                    <a:pt x="9809" y="43317"/>
                  </a:lnTo>
                  <a:lnTo>
                    <a:pt x="10156" y="43751"/>
                  </a:lnTo>
                  <a:lnTo>
                    <a:pt x="10590" y="44185"/>
                  </a:lnTo>
                  <a:lnTo>
                    <a:pt x="11111" y="44532"/>
                  </a:lnTo>
                  <a:lnTo>
                    <a:pt x="39931" y="59550"/>
                  </a:lnTo>
                  <a:lnTo>
                    <a:pt x="40538" y="59723"/>
                  </a:lnTo>
                  <a:lnTo>
                    <a:pt x="41059" y="59810"/>
                  </a:lnTo>
                  <a:lnTo>
                    <a:pt x="41667" y="59810"/>
                  </a:lnTo>
                  <a:lnTo>
                    <a:pt x="42274" y="59723"/>
                  </a:lnTo>
                  <a:lnTo>
                    <a:pt x="42795" y="59463"/>
                  </a:lnTo>
                  <a:lnTo>
                    <a:pt x="43229" y="59202"/>
                  </a:lnTo>
                  <a:lnTo>
                    <a:pt x="43663" y="58768"/>
                  </a:lnTo>
                  <a:lnTo>
                    <a:pt x="44011" y="58247"/>
                  </a:lnTo>
                  <a:lnTo>
                    <a:pt x="59028" y="29428"/>
                  </a:lnTo>
                  <a:lnTo>
                    <a:pt x="59202" y="28820"/>
                  </a:lnTo>
                  <a:lnTo>
                    <a:pt x="59375" y="28213"/>
                  </a:lnTo>
                  <a:lnTo>
                    <a:pt x="59288" y="27692"/>
                  </a:lnTo>
                  <a:lnTo>
                    <a:pt x="59202" y="27084"/>
                  </a:lnTo>
                  <a:lnTo>
                    <a:pt x="58941" y="26563"/>
                  </a:lnTo>
                  <a:lnTo>
                    <a:pt x="58681" y="26129"/>
                  </a:lnTo>
                  <a:lnTo>
                    <a:pt x="58247" y="25695"/>
                  </a:lnTo>
                  <a:lnTo>
                    <a:pt x="57726" y="25348"/>
                  </a:lnTo>
                  <a:lnTo>
                    <a:pt x="49045" y="20834"/>
                  </a:lnTo>
                  <a:lnTo>
                    <a:pt x="48524" y="20487"/>
                  </a:lnTo>
                  <a:lnTo>
                    <a:pt x="48090" y="20053"/>
                  </a:lnTo>
                  <a:lnTo>
                    <a:pt x="47743" y="19619"/>
                  </a:lnTo>
                  <a:lnTo>
                    <a:pt x="47570" y="19098"/>
                  </a:lnTo>
                  <a:lnTo>
                    <a:pt x="47396" y="18490"/>
                  </a:lnTo>
                  <a:lnTo>
                    <a:pt x="47396" y="17883"/>
                  </a:lnTo>
                  <a:lnTo>
                    <a:pt x="47570" y="17362"/>
                  </a:lnTo>
                  <a:lnTo>
                    <a:pt x="47743" y="16754"/>
                  </a:lnTo>
                  <a:lnTo>
                    <a:pt x="48004" y="16320"/>
                  </a:lnTo>
                  <a:lnTo>
                    <a:pt x="48351" y="15799"/>
                  </a:lnTo>
                  <a:lnTo>
                    <a:pt x="48785" y="15365"/>
                  </a:lnTo>
                  <a:lnTo>
                    <a:pt x="49306" y="15018"/>
                  </a:lnTo>
                  <a:lnTo>
                    <a:pt x="49913" y="14758"/>
                  </a:lnTo>
                  <a:lnTo>
                    <a:pt x="50695" y="14584"/>
                  </a:lnTo>
                  <a:lnTo>
                    <a:pt x="51476" y="14237"/>
                  </a:lnTo>
                  <a:lnTo>
                    <a:pt x="52170" y="13803"/>
                  </a:lnTo>
                  <a:lnTo>
                    <a:pt x="52778" y="13369"/>
                  </a:lnTo>
                  <a:lnTo>
                    <a:pt x="53386" y="12848"/>
                  </a:lnTo>
                  <a:lnTo>
                    <a:pt x="53993" y="12153"/>
                  </a:lnTo>
                  <a:lnTo>
                    <a:pt x="54427" y="11459"/>
                  </a:lnTo>
                  <a:lnTo>
                    <a:pt x="54861" y="10764"/>
                  </a:lnTo>
                  <a:lnTo>
                    <a:pt x="55122" y="10070"/>
                  </a:lnTo>
                  <a:lnTo>
                    <a:pt x="55382" y="9376"/>
                  </a:lnTo>
                  <a:lnTo>
                    <a:pt x="55469" y="8681"/>
                  </a:lnTo>
                  <a:lnTo>
                    <a:pt x="55556" y="7987"/>
                  </a:lnTo>
                  <a:lnTo>
                    <a:pt x="55556" y="7292"/>
                  </a:lnTo>
                  <a:lnTo>
                    <a:pt x="55556" y="6598"/>
                  </a:lnTo>
                  <a:lnTo>
                    <a:pt x="55382" y="5903"/>
                  </a:lnTo>
                  <a:lnTo>
                    <a:pt x="55208" y="5296"/>
                  </a:lnTo>
                  <a:lnTo>
                    <a:pt x="55035" y="4601"/>
                  </a:lnTo>
                  <a:lnTo>
                    <a:pt x="54688" y="3994"/>
                  </a:lnTo>
                  <a:lnTo>
                    <a:pt x="54340" y="3386"/>
                  </a:lnTo>
                  <a:lnTo>
                    <a:pt x="53993" y="2865"/>
                  </a:lnTo>
                  <a:lnTo>
                    <a:pt x="53472" y="2344"/>
                  </a:lnTo>
                  <a:lnTo>
                    <a:pt x="53038" y="1823"/>
                  </a:lnTo>
                  <a:lnTo>
                    <a:pt x="52431" y="1389"/>
                  </a:lnTo>
                  <a:lnTo>
                    <a:pt x="51823" y="955"/>
                  </a:lnTo>
                  <a:lnTo>
                    <a:pt x="51129" y="608"/>
                  </a:lnTo>
                  <a:lnTo>
                    <a:pt x="50434" y="348"/>
                  </a:lnTo>
                  <a:lnTo>
                    <a:pt x="49653" y="174"/>
                  </a:lnTo>
                  <a:lnTo>
                    <a:pt x="48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1"/>
            <p:cNvSpPr/>
            <p:nvPr/>
          </p:nvSpPr>
          <p:spPr>
            <a:xfrm>
              <a:off x="10075193" y="2665030"/>
              <a:ext cx="293117" cy="292245"/>
            </a:xfrm>
            <a:custGeom>
              <a:avLst/>
              <a:gdLst/>
              <a:ahLst/>
              <a:cxnLst/>
              <a:rect l="l" t="t" r="r" b="b"/>
              <a:pathLst>
                <a:path w="28907" h="28821" extrusionOk="0">
                  <a:moveTo>
                    <a:pt x="16146" y="1"/>
                  </a:moveTo>
                  <a:lnTo>
                    <a:pt x="12240" y="7553"/>
                  </a:lnTo>
                  <a:lnTo>
                    <a:pt x="4775" y="3647"/>
                  </a:lnTo>
                  <a:lnTo>
                    <a:pt x="0" y="12674"/>
                  </a:lnTo>
                  <a:lnTo>
                    <a:pt x="7552" y="16581"/>
                  </a:lnTo>
                  <a:lnTo>
                    <a:pt x="3646" y="24133"/>
                  </a:lnTo>
                  <a:lnTo>
                    <a:pt x="12674" y="28820"/>
                  </a:lnTo>
                  <a:lnTo>
                    <a:pt x="16667" y="21355"/>
                  </a:lnTo>
                  <a:lnTo>
                    <a:pt x="24132" y="25261"/>
                  </a:lnTo>
                  <a:lnTo>
                    <a:pt x="28907" y="16147"/>
                  </a:lnTo>
                  <a:lnTo>
                    <a:pt x="21355" y="12240"/>
                  </a:lnTo>
                  <a:lnTo>
                    <a:pt x="25261" y="4775"/>
                  </a:lnTo>
                  <a:lnTo>
                    <a:pt x="16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1"/>
            <p:cNvSpPr/>
            <p:nvPr/>
          </p:nvSpPr>
          <p:spPr>
            <a:xfrm>
              <a:off x="10315491" y="2824349"/>
              <a:ext cx="522849" cy="940962"/>
            </a:xfrm>
            <a:custGeom>
              <a:avLst/>
              <a:gdLst/>
              <a:ahLst/>
              <a:cxnLst/>
              <a:rect l="l" t="t" r="r" b="b"/>
              <a:pathLst>
                <a:path w="51563" h="92797" extrusionOk="0">
                  <a:moveTo>
                    <a:pt x="3907" y="1"/>
                  </a:moveTo>
                  <a:lnTo>
                    <a:pt x="3212" y="88"/>
                  </a:lnTo>
                  <a:lnTo>
                    <a:pt x="2431" y="174"/>
                  </a:lnTo>
                  <a:lnTo>
                    <a:pt x="1736" y="522"/>
                  </a:lnTo>
                  <a:lnTo>
                    <a:pt x="1389" y="695"/>
                  </a:lnTo>
                  <a:lnTo>
                    <a:pt x="1129" y="956"/>
                  </a:lnTo>
                  <a:lnTo>
                    <a:pt x="868" y="1303"/>
                  </a:lnTo>
                  <a:lnTo>
                    <a:pt x="608" y="1650"/>
                  </a:lnTo>
                  <a:lnTo>
                    <a:pt x="261" y="2431"/>
                  </a:lnTo>
                  <a:lnTo>
                    <a:pt x="87" y="3213"/>
                  </a:lnTo>
                  <a:lnTo>
                    <a:pt x="87" y="4081"/>
                  </a:lnTo>
                  <a:lnTo>
                    <a:pt x="0" y="5035"/>
                  </a:lnTo>
                  <a:lnTo>
                    <a:pt x="0" y="6338"/>
                  </a:lnTo>
                  <a:lnTo>
                    <a:pt x="87" y="7640"/>
                  </a:lnTo>
                  <a:lnTo>
                    <a:pt x="174" y="8942"/>
                  </a:lnTo>
                  <a:lnTo>
                    <a:pt x="434" y="10244"/>
                  </a:lnTo>
                  <a:lnTo>
                    <a:pt x="955" y="12848"/>
                  </a:lnTo>
                  <a:lnTo>
                    <a:pt x="1650" y="15365"/>
                  </a:lnTo>
                  <a:lnTo>
                    <a:pt x="2604" y="18143"/>
                  </a:lnTo>
                  <a:lnTo>
                    <a:pt x="3386" y="20227"/>
                  </a:lnTo>
                  <a:lnTo>
                    <a:pt x="4254" y="22397"/>
                  </a:lnTo>
                  <a:lnTo>
                    <a:pt x="3646" y="24567"/>
                  </a:lnTo>
                  <a:lnTo>
                    <a:pt x="3039" y="26824"/>
                  </a:lnTo>
                  <a:lnTo>
                    <a:pt x="2518" y="29081"/>
                  </a:lnTo>
                  <a:lnTo>
                    <a:pt x="2084" y="31338"/>
                  </a:lnTo>
                  <a:lnTo>
                    <a:pt x="1823" y="33595"/>
                  </a:lnTo>
                  <a:lnTo>
                    <a:pt x="1650" y="35852"/>
                  </a:lnTo>
                  <a:lnTo>
                    <a:pt x="1736" y="38022"/>
                  </a:lnTo>
                  <a:lnTo>
                    <a:pt x="1823" y="39150"/>
                  </a:lnTo>
                  <a:lnTo>
                    <a:pt x="1910" y="40279"/>
                  </a:lnTo>
                  <a:lnTo>
                    <a:pt x="1736" y="41407"/>
                  </a:lnTo>
                  <a:lnTo>
                    <a:pt x="1563" y="42449"/>
                  </a:lnTo>
                  <a:lnTo>
                    <a:pt x="1476" y="43577"/>
                  </a:lnTo>
                  <a:lnTo>
                    <a:pt x="1389" y="44619"/>
                  </a:lnTo>
                  <a:lnTo>
                    <a:pt x="1389" y="45748"/>
                  </a:lnTo>
                  <a:lnTo>
                    <a:pt x="1389" y="46789"/>
                  </a:lnTo>
                  <a:lnTo>
                    <a:pt x="1563" y="47918"/>
                  </a:lnTo>
                  <a:lnTo>
                    <a:pt x="1650" y="48959"/>
                  </a:lnTo>
                  <a:lnTo>
                    <a:pt x="1910" y="50088"/>
                  </a:lnTo>
                  <a:lnTo>
                    <a:pt x="2170" y="51130"/>
                  </a:lnTo>
                  <a:lnTo>
                    <a:pt x="2518" y="52171"/>
                  </a:lnTo>
                  <a:lnTo>
                    <a:pt x="2865" y="53213"/>
                  </a:lnTo>
                  <a:lnTo>
                    <a:pt x="3299" y="54168"/>
                  </a:lnTo>
                  <a:lnTo>
                    <a:pt x="3733" y="55209"/>
                  </a:lnTo>
                  <a:lnTo>
                    <a:pt x="4254" y="56164"/>
                  </a:lnTo>
                  <a:lnTo>
                    <a:pt x="4861" y="57119"/>
                  </a:lnTo>
                  <a:lnTo>
                    <a:pt x="5816" y="58421"/>
                  </a:lnTo>
                  <a:lnTo>
                    <a:pt x="6337" y="59029"/>
                  </a:lnTo>
                  <a:lnTo>
                    <a:pt x="6945" y="59637"/>
                  </a:lnTo>
                  <a:lnTo>
                    <a:pt x="7639" y="60157"/>
                  </a:lnTo>
                  <a:lnTo>
                    <a:pt x="8247" y="60678"/>
                  </a:lnTo>
                  <a:lnTo>
                    <a:pt x="9028" y="61025"/>
                  </a:lnTo>
                  <a:lnTo>
                    <a:pt x="9723" y="61373"/>
                  </a:lnTo>
                  <a:lnTo>
                    <a:pt x="10157" y="63109"/>
                  </a:lnTo>
                  <a:lnTo>
                    <a:pt x="10677" y="64932"/>
                  </a:lnTo>
                  <a:lnTo>
                    <a:pt x="11285" y="66668"/>
                  </a:lnTo>
                  <a:lnTo>
                    <a:pt x="11980" y="68404"/>
                  </a:lnTo>
                  <a:lnTo>
                    <a:pt x="12674" y="70053"/>
                  </a:lnTo>
                  <a:lnTo>
                    <a:pt x="13542" y="71703"/>
                  </a:lnTo>
                  <a:lnTo>
                    <a:pt x="14410" y="73352"/>
                  </a:lnTo>
                  <a:lnTo>
                    <a:pt x="15452" y="74828"/>
                  </a:lnTo>
                  <a:lnTo>
                    <a:pt x="16233" y="75869"/>
                  </a:lnTo>
                  <a:lnTo>
                    <a:pt x="17101" y="76824"/>
                  </a:lnTo>
                  <a:lnTo>
                    <a:pt x="17969" y="77692"/>
                  </a:lnTo>
                  <a:lnTo>
                    <a:pt x="18924" y="78473"/>
                  </a:lnTo>
                  <a:lnTo>
                    <a:pt x="19966" y="79255"/>
                  </a:lnTo>
                  <a:lnTo>
                    <a:pt x="21007" y="79862"/>
                  </a:lnTo>
                  <a:lnTo>
                    <a:pt x="22136" y="80383"/>
                  </a:lnTo>
                  <a:lnTo>
                    <a:pt x="23351" y="80730"/>
                  </a:lnTo>
                  <a:lnTo>
                    <a:pt x="25261" y="84376"/>
                  </a:lnTo>
                  <a:lnTo>
                    <a:pt x="29601" y="92796"/>
                  </a:lnTo>
                  <a:lnTo>
                    <a:pt x="34983" y="87241"/>
                  </a:lnTo>
                  <a:lnTo>
                    <a:pt x="40452" y="81772"/>
                  </a:lnTo>
                  <a:lnTo>
                    <a:pt x="45921" y="76390"/>
                  </a:lnTo>
                  <a:lnTo>
                    <a:pt x="51563" y="71008"/>
                  </a:lnTo>
                  <a:lnTo>
                    <a:pt x="48698" y="67883"/>
                  </a:lnTo>
                  <a:lnTo>
                    <a:pt x="46007" y="64758"/>
                  </a:lnTo>
                  <a:lnTo>
                    <a:pt x="43230" y="61546"/>
                  </a:lnTo>
                  <a:lnTo>
                    <a:pt x="40452" y="58421"/>
                  </a:lnTo>
                  <a:lnTo>
                    <a:pt x="40191" y="50956"/>
                  </a:lnTo>
                  <a:lnTo>
                    <a:pt x="40191" y="43491"/>
                  </a:lnTo>
                  <a:lnTo>
                    <a:pt x="40278" y="36025"/>
                  </a:lnTo>
                  <a:lnTo>
                    <a:pt x="40712" y="28560"/>
                  </a:lnTo>
                  <a:lnTo>
                    <a:pt x="40799" y="26650"/>
                  </a:lnTo>
                  <a:lnTo>
                    <a:pt x="40799" y="24827"/>
                  </a:lnTo>
                  <a:lnTo>
                    <a:pt x="40712" y="23872"/>
                  </a:lnTo>
                  <a:lnTo>
                    <a:pt x="40625" y="23004"/>
                  </a:lnTo>
                  <a:lnTo>
                    <a:pt x="40365" y="22049"/>
                  </a:lnTo>
                  <a:lnTo>
                    <a:pt x="40105" y="21181"/>
                  </a:lnTo>
                  <a:lnTo>
                    <a:pt x="39497" y="19966"/>
                  </a:lnTo>
                  <a:lnTo>
                    <a:pt x="38803" y="18838"/>
                  </a:lnTo>
                  <a:lnTo>
                    <a:pt x="38021" y="17709"/>
                  </a:lnTo>
                  <a:lnTo>
                    <a:pt x="37153" y="16667"/>
                  </a:lnTo>
                  <a:lnTo>
                    <a:pt x="33855" y="12848"/>
                  </a:lnTo>
                  <a:lnTo>
                    <a:pt x="30469" y="9115"/>
                  </a:lnTo>
                  <a:lnTo>
                    <a:pt x="26997" y="5469"/>
                  </a:lnTo>
                  <a:lnTo>
                    <a:pt x="23438" y="1910"/>
                  </a:lnTo>
                  <a:lnTo>
                    <a:pt x="22917" y="1390"/>
                  </a:lnTo>
                  <a:lnTo>
                    <a:pt x="22396" y="956"/>
                  </a:lnTo>
                  <a:lnTo>
                    <a:pt x="21875" y="608"/>
                  </a:lnTo>
                  <a:lnTo>
                    <a:pt x="21268" y="348"/>
                  </a:lnTo>
                  <a:lnTo>
                    <a:pt x="20573" y="261"/>
                  </a:lnTo>
                  <a:lnTo>
                    <a:pt x="19966" y="261"/>
                  </a:lnTo>
                  <a:lnTo>
                    <a:pt x="19271" y="348"/>
                  </a:lnTo>
                  <a:lnTo>
                    <a:pt x="18577" y="435"/>
                  </a:lnTo>
                  <a:lnTo>
                    <a:pt x="10764" y="1910"/>
                  </a:lnTo>
                  <a:lnTo>
                    <a:pt x="9809" y="3820"/>
                  </a:lnTo>
                  <a:lnTo>
                    <a:pt x="8768" y="2344"/>
                  </a:lnTo>
                  <a:lnTo>
                    <a:pt x="7726" y="1476"/>
                  </a:lnTo>
                  <a:lnTo>
                    <a:pt x="7118" y="1042"/>
                  </a:lnTo>
                  <a:lnTo>
                    <a:pt x="6511" y="695"/>
                  </a:lnTo>
                  <a:lnTo>
                    <a:pt x="5903" y="435"/>
                  </a:lnTo>
                  <a:lnTo>
                    <a:pt x="5295" y="261"/>
                  </a:lnTo>
                  <a:lnTo>
                    <a:pt x="4601" y="88"/>
                  </a:lnTo>
                  <a:lnTo>
                    <a:pt x="3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1"/>
            <p:cNvSpPr/>
            <p:nvPr/>
          </p:nvSpPr>
          <p:spPr>
            <a:xfrm>
              <a:off x="10468646" y="2960783"/>
              <a:ext cx="78352" cy="126760"/>
            </a:xfrm>
            <a:custGeom>
              <a:avLst/>
              <a:gdLst/>
              <a:ahLst/>
              <a:cxnLst/>
              <a:rect l="l" t="t" r="r" b="b"/>
              <a:pathLst>
                <a:path w="7727" h="12501" extrusionOk="0">
                  <a:moveTo>
                    <a:pt x="1" y="1"/>
                  </a:moveTo>
                  <a:lnTo>
                    <a:pt x="1476" y="3212"/>
                  </a:lnTo>
                  <a:lnTo>
                    <a:pt x="3039" y="6337"/>
                  </a:lnTo>
                  <a:lnTo>
                    <a:pt x="4688" y="9463"/>
                  </a:lnTo>
                  <a:lnTo>
                    <a:pt x="6424" y="12501"/>
                  </a:lnTo>
                  <a:lnTo>
                    <a:pt x="7119" y="9115"/>
                  </a:lnTo>
                  <a:lnTo>
                    <a:pt x="7726" y="56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1"/>
            <p:cNvSpPr/>
            <p:nvPr/>
          </p:nvSpPr>
          <p:spPr>
            <a:xfrm>
              <a:off x="10332212" y="3054091"/>
              <a:ext cx="117076" cy="396099"/>
            </a:xfrm>
            <a:custGeom>
              <a:avLst/>
              <a:gdLst/>
              <a:ahLst/>
              <a:cxnLst/>
              <a:rect l="l" t="t" r="r" b="b"/>
              <a:pathLst>
                <a:path w="11546" h="39063" extrusionOk="0">
                  <a:moveTo>
                    <a:pt x="2952" y="0"/>
                  </a:moveTo>
                  <a:lnTo>
                    <a:pt x="2778" y="87"/>
                  </a:lnTo>
                  <a:lnTo>
                    <a:pt x="2605" y="261"/>
                  </a:lnTo>
                  <a:lnTo>
                    <a:pt x="2431" y="521"/>
                  </a:lnTo>
                  <a:lnTo>
                    <a:pt x="2431" y="781"/>
                  </a:lnTo>
                  <a:lnTo>
                    <a:pt x="2431" y="1042"/>
                  </a:lnTo>
                  <a:lnTo>
                    <a:pt x="3299" y="2952"/>
                  </a:lnTo>
                  <a:lnTo>
                    <a:pt x="4080" y="4861"/>
                  </a:lnTo>
                  <a:lnTo>
                    <a:pt x="4775" y="6858"/>
                  </a:lnTo>
                  <a:lnTo>
                    <a:pt x="5469" y="8854"/>
                  </a:lnTo>
                  <a:lnTo>
                    <a:pt x="6077" y="10851"/>
                  </a:lnTo>
                  <a:lnTo>
                    <a:pt x="6598" y="12847"/>
                  </a:lnTo>
                  <a:lnTo>
                    <a:pt x="7119" y="14844"/>
                  </a:lnTo>
                  <a:lnTo>
                    <a:pt x="7553" y="16927"/>
                  </a:lnTo>
                  <a:lnTo>
                    <a:pt x="7987" y="18924"/>
                  </a:lnTo>
                  <a:lnTo>
                    <a:pt x="8334" y="21007"/>
                  </a:lnTo>
                  <a:lnTo>
                    <a:pt x="8594" y="23004"/>
                  </a:lnTo>
                  <a:lnTo>
                    <a:pt x="8768" y="25087"/>
                  </a:lnTo>
                  <a:lnTo>
                    <a:pt x="8768" y="25608"/>
                  </a:lnTo>
                  <a:lnTo>
                    <a:pt x="8681" y="26042"/>
                  </a:lnTo>
                  <a:lnTo>
                    <a:pt x="8594" y="26476"/>
                  </a:lnTo>
                  <a:lnTo>
                    <a:pt x="8421" y="26823"/>
                  </a:lnTo>
                  <a:lnTo>
                    <a:pt x="8247" y="27170"/>
                  </a:lnTo>
                  <a:lnTo>
                    <a:pt x="7900" y="27431"/>
                  </a:lnTo>
                  <a:lnTo>
                    <a:pt x="7466" y="27604"/>
                  </a:lnTo>
                  <a:lnTo>
                    <a:pt x="6945" y="27691"/>
                  </a:lnTo>
                  <a:lnTo>
                    <a:pt x="6511" y="27604"/>
                  </a:lnTo>
                  <a:lnTo>
                    <a:pt x="6077" y="27518"/>
                  </a:lnTo>
                  <a:lnTo>
                    <a:pt x="5643" y="27344"/>
                  </a:lnTo>
                  <a:lnTo>
                    <a:pt x="5209" y="27170"/>
                  </a:lnTo>
                  <a:lnTo>
                    <a:pt x="4515" y="26563"/>
                  </a:lnTo>
                  <a:lnTo>
                    <a:pt x="3820" y="25955"/>
                  </a:lnTo>
                  <a:lnTo>
                    <a:pt x="3212" y="25174"/>
                  </a:lnTo>
                  <a:lnTo>
                    <a:pt x="2605" y="24306"/>
                  </a:lnTo>
                  <a:lnTo>
                    <a:pt x="2171" y="23351"/>
                  </a:lnTo>
                  <a:lnTo>
                    <a:pt x="1737" y="22396"/>
                  </a:lnTo>
                  <a:lnTo>
                    <a:pt x="1476" y="21441"/>
                  </a:lnTo>
                  <a:lnTo>
                    <a:pt x="1390" y="20400"/>
                  </a:lnTo>
                  <a:lnTo>
                    <a:pt x="1303" y="19358"/>
                  </a:lnTo>
                  <a:lnTo>
                    <a:pt x="1390" y="18316"/>
                  </a:lnTo>
                  <a:lnTo>
                    <a:pt x="1303" y="18056"/>
                  </a:lnTo>
                  <a:lnTo>
                    <a:pt x="1216" y="17882"/>
                  </a:lnTo>
                  <a:lnTo>
                    <a:pt x="1042" y="17709"/>
                  </a:lnTo>
                  <a:lnTo>
                    <a:pt x="521" y="17709"/>
                  </a:lnTo>
                  <a:lnTo>
                    <a:pt x="261" y="17882"/>
                  </a:lnTo>
                  <a:lnTo>
                    <a:pt x="87" y="18056"/>
                  </a:lnTo>
                  <a:lnTo>
                    <a:pt x="1" y="18316"/>
                  </a:lnTo>
                  <a:lnTo>
                    <a:pt x="1" y="19358"/>
                  </a:lnTo>
                  <a:lnTo>
                    <a:pt x="1" y="20400"/>
                  </a:lnTo>
                  <a:lnTo>
                    <a:pt x="174" y="21441"/>
                  </a:lnTo>
                  <a:lnTo>
                    <a:pt x="435" y="22483"/>
                  </a:lnTo>
                  <a:lnTo>
                    <a:pt x="782" y="23438"/>
                  </a:lnTo>
                  <a:lnTo>
                    <a:pt x="1129" y="24393"/>
                  </a:lnTo>
                  <a:lnTo>
                    <a:pt x="1650" y="25347"/>
                  </a:lnTo>
                  <a:lnTo>
                    <a:pt x="2258" y="26129"/>
                  </a:lnTo>
                  <a:lnTo>
                    <a:pt x="2865" y="26823"/>
                  </a:lnTo>
                  <a:lnTo>
                    <a:pt x="3560" y="27518"/>
                  </a:lnTo>
                  <a:lnTo>
                    <a:pt x="4341" y="28125"/>
                  </a:lnTo>
                  <a:lnTo>
                    <a:pt x="5209" y="28559"/>
                  </a:lnTo>
                  <a:lnTo>
                    <a:pt x="6077" y="28907"/>
                  </a:lnTo>
                  <a:lnTo>
                    <a:pt x="6511" y="28993"/>
                  </a:lnTo>
                  <a:lnTo>
                    <a:pt x="7379" y="28993"/>
                  </a:lnTo>
                  <a:lnTo>
                    <a:pt x="7813" y="28907"/>
                  </a:lnTo>
                  <a:lnTo>
                    <a:pt x="8247" y="28733"/>
                  </a:lnTo>
                  <a:lnTo>
                    <a:pt x="8768" y="28473"/>
                  </a:lnTo>
                  <a:lnTo>
                    <a:pt x="9202" y="29775"/>
                  </a:lnTo>
                  <a:lnTo>
                    <a:pt x="9636" y="31163"/>
                  </a:lnTo>
                  <a:lnTo>
                    <a:pt x="9896" y="32466"/>
                  </a:lnTo>
                  <a:lnTo>
                    <a:pt x="10070" y="33854"/>
                  </a:lnTo>
                  <a:lnTo>
                    <a:pt x="10244" y="35157"/>
                  </a:lnTo>
                  <a:lnTo>
                    <a:pt x="10157" y="35851"/>
                  </a:lnTo>
                  <a:lnTo>
                    <a:pt x="10070" y="36459"/>
                  </a:lnTo>
                  <a:lnTo>
                    <a:pt x="9810" y="36980"/>
                  </a:lnTo>
                  <a:lnTo>
                    <a:pt x="9462" y="37414"/>
                  </a:lnTo>
                  <a:lnTo>
                    <a:pt x="9289" y="37587"/>
                  </a:lnTo>
                  <a:lnTo>
                    <a:pt x="9028" y="37674"/>
                  </a:lnTo>
                  <a:lnTo>
                    <a:pt x="8768" y="37761"/>
                  </a:lnTo>
                  <a:lnTo>
                    <a:pt x="8247" y="37761"/>
                  </a:lnTo>
                  <a:lnTo>
                    <a:pt x="7987" y="37848"/>
                  </a:lnTo>
                  <a:lnTo>
                    <a:pt x="7813" y="38108"/>
                  </a:lnTo>
                  <a:lnTo>
                    <a:pt x="7726" y="38282"/>
                  </a:lnTo>
                  <a:lnTo>
                    <a:pt x="7726" y="38542"/>
                  </a:lnTo>
                  <a:lnTo>
                    <a:pt x="7726" y="38802"/>
                  </a:lnTo>
                  <a:lnTo>
                    <a:pt x="7900" y="38976"/>
                  </a:lnTo>
                  <a:lnTo>
                    <a:pt x="8160" y="39063"/>
                  </a:lnTo>
                  <a:lnTo>
                    <a:pt x="8942" y="39063"/>
                  </a:lnTo>
                  <a:lnTo>
                    <a:pt x="9636" y="38889"/>
                  </a:lnTo>
                  <a:lnTo>
                    <a:pt x="10244" y="38542"/>
                  </a:lnTo>
                  <a:lnTo>
                    <a:pt x="10765" y="38021"/>
                  </a:lnTo>
                  <a:lnTo>
                    <a:pt x="11025" y="37674"/>
                  </a:lnTo>
                  <a:lnTo>
                    <a:pt x="11199" y="37327"/>
                  </a:lnTo>
                  <a:lnTo>
                    <a:pt x="11372" y="36545"/>
                  </a:lnTo>
                  <a:lnTo>
                    <a:pt x="11546" y="35677"/>
                  </a:lnTo>
                  <a:lnTo>
                    <a:pt x="11546" y="34896"/>
                  </a:lnTo>
                  <a:lnTo>
                    <a:pt x="11285" y="32986"/>
                  </a:lnTo>
                  <a:lnTo>
                    <a:pt x="10938" y="31163"/>
                  </a:lnTo>
                  <a:lnTo>
                    <a:pt x="10417" y="29254"/>
                  </a:lnTo>
                  <a:lnTo>
                    <a:pt x="9810" y="27518"/>
                  </a:lnTo>
                  <a:lnTo>
                    <a:pt x="9723" y="27431"/>
                  </a:lnTo>
                  <a:lnTo>
                    <a:pt x="9896" y="26910"/>
                  </a:lnTo>
                  <a:lnTo>
                    <a:pt x="9983" y="26389"/>
                  </a:lnTo>
                  <a:lnTo>
                    <a:pt x="10070" y="25868"/>
                  </a:lnTo>
                  <a:lnTo>
                    <a:pt x="10070" y="25347"/>
                  </a:lnTo>
                  <a:lnTo>
                    <a:pt x="9983" y="24132"/>
                  </a:lnTo>
                  <a:lnTo>
                    <a:pt x="9896" y="23004"/>
                  </a:lnTo>
                  <a:lnTo>
                    <a:pt x="9549" y="20747"/>
                  </a:lnTo>
                  <a:lnTo>
                    <a:pt x="9202" y="18229"/>
                  </a:lnTo>
                  <a:lnTo>
                    <a:pt x="8681" y="15799"/>
                  </a:lnTo>
                  <a:lnTo>
                    <a:pt x="8160" y="13368"/>
                  </a:lnTo>
                  <a:lnTo>
                    <a:pt x="7466" y="10938"/>
                  </a:lnTo>
                  <a:lnTo>
                    <a:pt x="6685" y="8247"/>
                  </a:lnTo>
                  <a:lnTo>
                    <a:pt x="5730" y="5556"/>
                  </a:lnTo>
                  <a:lnTo>
                    <a:pt x="4688" y="2952"/>
                  </a:lnTo>
                  <a:lnTo>
                    <a:pt x="3560" y="347"/>
                  </a:lnTo>
                  <a:lnTo>
                    <a:pt x="3386" y="87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1"/>
            <p:cNvSpPr/>
            <p:nvPr/>
          </p:nvSpPr>
          <p:spPr>
            <a:xfrm>
              <a:off x="10324293" y="2819949"/>
              <a:ext cx="278150" cy="366186"/>
            </a:xfrm>
            <a:custGeom>
              <a:avLst/>
              <a:gdLst/>
              <a:ahLst/>
              <a:cxnLst/>
              <a:rect l="l" t="t" r="r" b="b"/>
              <a:pathLst>
                <a:path w="27431" h="36113" extrusionOk="0">
                  <a:moveTo>
                    <a:pt x="1563" y="1"/>
                  </a:moveTo>
                  <a:lnTo>
                    <a:pt x="521" y="174"/>
                  </a:lnTo>
                  <a:lnTo>
                    <a:pt x="261" y="348"/>
                  </a:lnTo>
                  <a:lnTo>
                    <a:pt x="87" y="522"/>
                  </a:lnTo>
                  <a:lnTo>
                    <a:pt x="0" y="695"/>
                  </a:lnTo>
                  <a:lnTo>
                    <a:pt x="87" y="956"/>
                  </a:lnTo>
                  <a:lnTo>
                    <a:pt x="174" y="1216"/>
                  </a:lnTo>
                  <a:lnTo>
                    <a:pt x="348" y="1390"/>
                  </a:lnTo>
                  <a:lnTo>
                    <a:pt x="608" y="1476"/>
                  </a:lnTo>
                  <a:lnTo>
                    <a:pt x="868" y="1476"/>
                  </a:lnTo>
                  <a:lnTo>
                    <a:pt x="1823" y="1303"/>
                  </a:lnTo>
                  <a:lnTo>
                    <a:pt x="2778" y="1303"/>
                  </a:lnTo>
                  <a:lnTo>
                    <a:pt x="3646" y="1476"/>
                  </a:lnTo>
                  <a:lnTo>
                    <a:pt x="4514" y="1737"/>
                  </a:lnTo>
                  <a:lnTo>
                    <a:pt x="5382" y="2084"/>
                  </a:lnTo>
                  <a:lnTo>
                    <a:pt x="6164" y="2605"/>
                  </a:lnTo>
                  <a:lnTo>
                    <a:pt x="6945" y="3212"/>
                  </a:lnTo>
                  <a:lnTo>
                    <a:pt x="7639" y="3820"/>
                  </a:lnTo>
                  <a:lnTo>
                    <a:pt x="8334" y="4601"/>
                  </a:lnTo>
                  <a:lnTo>
                    <a:pt x="8941" y="5469"/>
                  </a:lnTo>
                  <a:lnTo>
                    <a:pt x="9549" y="6424"/>
                  </a:lnTo>
                  <a:lnTo>
                    <a:pt x="10070" y="7379"/>
                  </a:lnTo>
                  <a:lnTo>
                    <a:pt x="11025" y="9376"/>
                  </a:lnTo>
                  <a:lnTo>
                    <a:pt x="11806" y="11459"/>
                  </a:lnTo>
                  <a:lnTo>
                    <a:pt x="13629" y="15539"/>
                  </a:lnTo>
                  <a:lnTo>
                    <a:pt x="15625" y="19619"/>
                  </a:lnTo>
                  <a:lnTo>
                    <a:pt x="17796" y="23525"/>
                  </a:lnTo>
                  <a:lnTo>
                    <a:pt x="20139" y="27431"/>
                  </a:lnTo>
                  <a:lnTo>
                    <a:pt x="21528" y="29602"/>
                  </a:lnTo>
                  <a:lnTo>
                    <a:pt x="23091" y="31685"/>
                  </a:lnTo>
                  <a:lnTo>
                    <a:pt x="24566" y="33855"/>
                  </a:lnTo>
                  <a:lnTo>
                    <a:pt x="26216" y="35852"/>
                  </a:lnTo>
                  <a:lnTo>
                    <a:pt x="26389" y="36025"/>
                  </a:lnTo>
                  <a:lnTo>
                    <a:pt x="26650" y="36112"/>
                  </a:lnTo>
                  <a:lnTo>
                    <a:pt x="26910" y="36112"/>
                  </a:lnTo>
                  <a:lnTo>
                    <a:pt x="27171" y="36025"/>
                  </a:lnTo>
                  <a:lnTo>
                    <a:pt x="27344" y="35852"/>
                  </a:lnTo>
                  <a:lnTo>
                    <a:pt x="27431" y="35678"/>
                  </a:lnTo>
                  <a:lnTo>
                    <a:pt x="27431" y="35418"/>
                  </a:lnTo>
                  <a:lnTo>
                    <a:pt x="27344" y="35157"/>
                  </a:lnTo>
                  <a:lnTo>
                    <a:pt x="25868" y="33247"/>
                  </a:lnTo>
                  <a:lnTo>
                    <a:pt x="24393" y="31251"/>
                  </a:lnTo>
                  <a:lnTo>
                    <a:pt x="23004" y="29254"/>
                  </a:lnTo>
                  <a:lnTo>
                    <a:pt x="21615" y="27258"/>
                  </a:lnTo>
                  <a:lnTo>
                    <a:pt x="20313" y="25174"/>
                  </a:lnTo>
                  <a:lnTo>
                    <a:pt x="19011" y="23091"/>
                  </a:lnTo>
                  <a:lnTo>
                    <a:pt x="17796" y="20921"/>
                  </a:lnTo>
                  <a:lnTo>
                    <a:pt x="16667" y="18751"/>
                  </a:lnTo>
                  <a:lnTo>
                    <a:pt x="15625" y="16581"/>
                  </a:lnTo>
                  <a:lnTo>
                    <a:pt x="14584" y="14410"/>
                  </a:lnTo>
                  <a:lnTo>
                    <a:pt x="12674" y="9983"/>
                  </a:lnTo>
                  <a:lnTo>
                    <a:pt x="11806" y="7987"/>
                  </a:lnTo>
                  <a:lnTo>
                    <a:pt x="10764" y="5990"/>
                  </a:lnTo>
                  <a:lnTo>
                    <a:pt x="10243" y="5035"/>
                  </a:lnTo>
                  <a:lnTo>
                    <a:pt x="9636" y="4167"/>
                  </a:lnTo>
                  <a:lnTo>
                    <a:pt x="8941" y="3299"/>
                  </a:lnTo>
                  <a:lnTo>
                    <a:pt x="8160" y="2518"/>
                  </a:lnTo>
                  <a:lnTo>
                    <a:pt x="7379" y="1824"/>
                  </a:lnTo>
                  <a:lnTo>
                    <a:pt x="6511" y="1216"/>
                  </a:lnTo>
                  <a:lnTo>
                    <a:pt x="5556" y="782"/>
                  </a:lnTo>
                  <a:lnTo>
                    <a:pt x="4601" y="348"/>
                  </a:lnTo>
                  <a:lnTo>
                    <a:pt x="3646" y="87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1"/>
            <p:cNvSpPr/>
            <p:nvPr/>
          </p:nvSpPr>
          <p:spPr>
            <a:xfrm>
              <a:off x="10331330" y="2900055"/>
              <a:ext cx="68668" cy="36970"/>
            </a:xfrm>
            <a:custGeom>
              <a:avLst/>
              <a:gdLst/>
              <a:ahLst/>
              <a:cxnLst/>
              <a:rect l="l" t="t" r="r" b="b"/>
              <a:pathLst>
                <a:path w="6772" h="3646" extrusionOk="0">
                  <a:moveTo>
                    <a:pt x="522" y="0"/>
                  </a:moveTo>
                  <a:lnTo>
                    <a:pt x="261" y="87"/>
                  </a:lnTo>
                  <a:lnTo>
                    <a:pt x="88" y="347"/>
                  </a:lnTo>
                  <a:lnTo>
                    <a:pt x="1" y="608"/>
                  </a:lnTo>
                  <a:lnTo>
                    <a:pt x="88" y="868"/>
                  </a:lnTo>
                  <a:lnTo>
                    <a:pt x="261" y="1302"/>
                  </a:lnTo>
                  <a:lnTo>
                    <a:pt x="522" y="1736"/>
                  </a:lnTo>
                  <a:lnTo>
                    <a:pt x="782" y="2083"/>
                  </a:lnTo>
                  <a:lnTo>
                    <a:pt x="1129" y="2431"/>
                  </a:lnTo>
                  <a:lnTo>
                    <a:pt x="1477" y="2778"/>
                  </a:lnTo>
                  <a:lnTo>
                    <a:pt x="1824" y="3038"/>
                  </a:lnTo>
                  <a:lnTo>
                    <a:pt x="2258" y="3299"/>
                  </a:lnTo>
                  <a:lnTo>
                    <a:pt x="2779" y="3472"/>
                  </a:lnTo>
                  <a:lnTo>
                    <a:pt x="3213" y="3559"/>
                  </a:lnTo>
                  <a:lnTo>
                    <a:pt x="3733" y="3646"/>
                  </a:lnTo>
                  <a:lnTo>
                    <a:pt x="4167" y="3646"/>
                  </a:lnTo>
                  <a:lnTo>
                    <a:pt x="4688" y="3559"/>
                  </a:lnTo>
                  <a:lnTo>
                    <a:pt x="5209" y="3472"/>
                  </a:lnTo>
                  <a:lnTo>
                    <a:pt x="5643" y="3299"/>
                  </a:lnTo>
                  <a:lnTo>
                    <a:pt x="6077" y="3125"/>
                  </a:lnTo>
                  <a:lnTo>
                    <a:pt x="6511" y="2865"/>
                  </a:lnTo>
                  <a:lnTo>
                    <a:pt x="6685" y="2691"/>
                  </a:lnTo>
                  <a:lnTo>
                    <a:pt x="6772" y="2431"/>
                  </a:lnTo>
                  <a:lnTo>
                    <a:pt x="6772" y="2170"/>
                  </a:lnTo>
                  <a:lnTo>
                    <a:pt x="6685" y="1910"/>
                  </a:lnTo>
                  <a:lnTo>
                    <a:pt x="6511" y="1736"/>
                  </a:lnTo>
                  <a:lnTo>
                    <a:pt x="6338" y="1649"/>
                  </a:lnTo>
                  <a:lnTo>
                    <a:pt x="6077" y="1649"/>
                  </a:lnTo>
                  <a:lnTo>
                    <a:pt x="5817" y="1736"/>
                  </a:lnTo>
                  <a:lnTo>
                    <a:pt x="5209" y="2083"/>
                  </a:lnTo>
                  <a:lnTo>
                    <a:pt x="4515" y="2257"/>
                  </a:lnTo>
                  <a:lnTo>
                    <a:pt x="3820" y="2344"/>
                  </a:lnTo>
                  <a:lnTo>
                    <a:pt x="3126" y="2170"/>
                  </a:lnTo>
                  <a:lnTo>
                    <a:pt x="2518" y="1910"/>
                  </a:lnTo>
                  <a:lnTo>
                    <a:pt x="1997" y="1476"/>
                  </a:lnTo>
                  <a:lnTo>
                    <a:pt x="1650" y="1042"/>
                  </a:lnTo>
                  <a:lnTo>
                    <a:pt x="1303" y="434"/>
                  </a:lnTo>
                  <a:lnTo>
                    <a:pt x="1216" y="260"/>
                  </a:lnTo>
                  <a:lnTo>
                    <a:pt x="1042" y="87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1"/>
            <p:cNvSpPr/>
            <p:nvPr/>
          </p:nvSpPr>
          <p:spPr>
            <a:xfrm>
              <a:off x="10409671" y="3022404"/>
              <a:ext cx="40499" cy="47536"/>
            </a:xfrm>
            <a:custGeom>
              <a:avLst/>
              <a:gdLst/>
              <a:ahLst/>
              <a:cxnLst/>
              <a:rect l="l" t="t" r="r" b="b"/>
              <a:pathLst>
                <a:path w="3994" h="4688" extrusionOk="0">
                  <a:moveTo>
                    <a:pt x="3299" y="0"/>
                  </a:moveTo>
                  <a:lnTo>
                    <a:pt x="3039" y="87"/>
                  </a:lnTo>
                  <a:lnTo>
                    <a:pt x="2865" y="174"/>
                  </a:lnTo>
                  <a:lnTo>
                    <a:pt x="174" y="3559"/>
                  </a:lnTo>
                  <a:lnTo>
                    <a:pt x="87" y="3820"/>
                  </a:lnTo>
                  <a:lnTo>
                    <a:pt x="1" y="4080"/>
                  </a:lnTo>
                  <a:lnTo>
                    <a:pt x="87" y="4254"/>
                  </a:lnTo>
                  <a:lnTo>
                    <a:pt x="174" y="4514"/>
                  </a:lnTo>
                  <a:lnTo>
                    <a:pt x="435" y="4601"/>
                  </a:lnTo>
                  <a:lnTo>
                    <a:pt x="695" y="4688"/>
                  </a:lnTo>
                  <a:lnTo>
                    <a:pt x="955" y="4601"/>
                  </a:lnTo>
                  <a:lnTo>
                    <a:pt x="1129" y="4514"/>
                  </a:lnTo>
                  <a:lnTo>
                    <a:pt x="3820" y="1129"/>
                  </a:lnTo>
                  <a:lnTo>
                    <a:pt x="3994" y="868"/>
                  </a:lnTo>
                  <a:lnTo>
                    <a:pt x="3994" y="695"/>
                  </a:lnTo>
                  <a:lnTo>
                    <a:pt x="3994" y="434"/>
                  </a:lnTo>
                  <a:lnTo>
                    <a:pt x="3820" y="174"/>
                  </a:lnTo>
                  <a:lnTo>
                    <a:pt x="3560" y="87"/>
                  </a:lnTo>
                  <a:lnTo>
                    <a:pt x="3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1"/>
            <p:cNvSpPr/>
            <p:nvPr/>
          </p:nvSpPr>
          <p:spPr>
            <a:xfrm>
              <a:off x="10462480" y="2956382"/>
              <a:ext cx="105639" cy="133807"/>
            </a:xfrm>
            <a:custGeom>
              <a:avLst/>
              <a:gdLst/>
              <a:ahLst/>
              <a:cxnLst/>
              <a:rect l="l" t="t" r="r" b="b"/>
              <a:pathLst>
                <a:path w="10418" h="13196" extrusionOk="0">
                  <a:moveTo>
                    <a:pt x="782" y="1"/>
                  </a:moveTo>
                  <a:lnTo>
                    <a:pt x="522" y="87"/>
                  </a:lnTo>
                  <a:lnTo>
                    <a:pt x="261" y="174"/>
                  </a:lnTo>
                  <a:lnTo>
                    <a:pt x="88" y="348"/>
                  </a:lnTo>
                  <a:lnTo>
                    <a:pt x="1" y="608"/>
                  </a:lnTo>
                  <a:lnTo>
                    <a:pt x="1" y="869"/>
                  </a:lnTo>
                  <a:lnTo>
                    <a:pt x="174" y="1129"/>
                  </a:lnTo>
                  <a:lnTo>
                    <a:pt x="348" y="1303"/>
                  </a:lnTo>
                  <a:lnTo>
                    <a:pt x="7727" y="6511"/>
                  </a:lnTo>
                  <a:lnTo>
                    <a:pt x="7813" y="6511"/>
                  </a:lnTo>
                  <a:lnTo>
                    <a:pt x="7379" y="7987"/>
                  </a:lnTo>
                  <a:lnTo>
                    <a:pt x="7032" y="9462"/>
                  </a:lnTo>
                  <a:lnTo>
                    <a:pt x="6772" y="10938"/>
                  </a:lnTo>
                  <a:lnTo>
                    <a:pt x="6511" y="12414"/>
                  </a:lnTo>
                  <a:lnTo>
                    <a:pt x="6511" y="12674"/>
                  </a:lnTo>
                  <a:lnTo>
                    <a:pt x="6598" y="12935"/>
                  </a:lnTo>
                  <a:lnTo>
                    <a:pt x="6772" y="13108"/>
                  </a:lnTo>
                  <a:lnTo>
                    <a:pt x="6945" y="13195"/>
                  </a:lnTo>
                  <a:lnTo>
                    <a:pt x="7206" y="13195"/>
                  </a:lnTo>
                  <a:lnTo>
                    <a:pt x="7466" y="13108"/>
                  </a:lnTo>
                  <a:lnTo>
                    <a:pt x="7727" y="12935"/>
                  </a:lnTo>
                  <a:lnTo>
                    <a:pt x="7813" y="12761"/>
                  </a:lnTo>
                  <a:lnTo>
                    <a:pt x="8161" y="10331"/>
                  </a:lnTo>
                  <a:lnTo>
                    <a:pt x="8768" y="7987"/>
                  </a:lnTo>
                  <a:lnTo>
                    <a:pt x="9463" y="5730"/>
                  </a:lnTo>
                  <a:lnTo>
                    <a:pt x="10331" y="3473"/>
                  </a:lnTo>
                  <a:lnTo>
                    <a:pt x="10418" y="3212"/>
                  </a:lnTo>
                  <a:lnTo>
                    <a:pt x="10418" y="2952"/>
                  </a:lnTo>
                  <a:lnTo>
                    <a:pt x="10244" y="2692"/>
                  </a:lnTo>
                  <a:lnTo>
                    <a:pt x="10070" y="2518"/>
                  </a:lnTo>
                  <a:lnTo>
                    <a:pt x="9810" y="2431"/>
                  </a:lnTo>
                  <a:lnTo>
                    <a:pt x="9550" y="2518"/>
                  </a:lnTo>
                  <a:lnTo>
                    <a:pt x="9289" y="2605"/>
                  </a:lnTo>
                  <a:lnTo>
                    <a:pt x="9202" y="2778"/>
                  </a:lnTo>
                  <a:lnTo>
                    <a:pt x="8247" y="5209"/>
                  </a:lnTo>
                  <a:lnTo>
                    <a:pt x="956" y="87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1"/>
            <p:cNvSpPr/>
            <p:nvPr/>
          </p:nvSpPr>
          <p:spPr>
            <a:xfrm>
              <a:off x="9806727" y="3625349"/>
              <a:ext cx="917193" cy="317767"/>
            </a:xfrm>
            <a:custGeom>
              <a:avLst/>
              <a:gdLst/>
              <a:ahLst/>
              <a:cxnLst/>
              <a:rect l="l" t="t" r="r" b="b"/>
              <a:pathLst>
                <a:path w="90453" h="31338" extrusionOk="0">
                  <a:moveTo>
                    <a:pt x="608" y="0"/>
                  </a:moveTo>
                  <a:lnTo>
                    <a:pt x="348" y="174"/>
                  </a:lnTo>
                  <a:lnTo>
                    <a:pt x="87" y="348"/>
                  </a:lnTo>
                  <a:lnTo>
                    <a:pt x="1" y="695"/>
                  </a:lnTo>
                  <a:lnTo>
                    <a:pt x="1" y="955"/>
                  </a:lnTo>
                  <a:lnTo>
                    <a:pt x="174" y="1302"/>
                  </a:lnTo>
                  <a:lnTo>
                    <a:pt x="1823" y="3212"/>
                  </a:lnTo>
                  <a:lnTo>
                    <a:pt x="3646" y="5122"/>
                  </a:lnTo>
                  <a:lnTo>
                    <a:pt x="5383" y="6945"/>
                  </a:lnTo>
                  <a:lnTo>
                    <a:pt x="7292" y="8681"/>
                  </a:lnTo>
                  <a:lnTo>
                    <a:pt x="9202" y="10417"/>
                  </a:lnTo>
                  <a:lnTo>
                    <a:pt x="11112" y="12066"/>
                  </a:lnTo>
                  <a:lnTo>
                    <a:pt x="13195" y="13716"/>
                  </a:lnTo>
                  <a:lnTo>
                    <a:pt x="15192" y="15191"/>
                  </a:lnTo>
                  <a:lnTo>
                    <a:pt x="17188" y="16580"/>
                  </a:lnTo>
                  <a:lnTo>
                    <a:pt x="19098" y="17882"/>
                  </a:lnTo>
                  <a:lnTo>
                    <a:pt x="21094" y="19098"/>
                  </a:lnTo>
                  <a:lnTo>
                    <a:pt x="23091" y="20313"/>
                  </a:lnTo>
                  <a:lnTo>
                    <a:pt x="25174" y="21441"/>
                  </a:lnTo>
                  <a:lnTo>
                    <a:pt x="27258" y="22483"/>
                  </a:lnTo>
                  <a:lnTo>
                    <a:pt x="29428" y="23525"/>
                  </a:lnTo>
                  <a:lnTo>
                    <a:pt x="31511" y="24480"/>
                  </a:lnTo>
                  <a:lnTo>
                    <a:pt x="33681" y="25348"/>
                  </a:lnTo>
                  <a:lnTo>
                    <a:pt x="35938" y="26216"/>
                  </a:lnTo>
                  <a:lnTo>
                    <a:pt x="38108" y="26997"/>
                  </a:lnTo>
                  <a:lnTo>
                    <a:pt x="40365" y="27691"/>
                  </a:lnTo>
                  <a:lnTo>
                    <a:pt x="42622" y="28386"/>
                  </a:lnTo>
                  <a:lnTo>
                    <a:pt x="44879" y="28907"/>
                  </a:lnTo>
                  <a:lnTo>
                    <a:pt x="47223" y="29428"/>
                  </a:lnTo>
                  <a:lnTo>
                    <a:pt x="49480" y="29948"/>
                  </a:lnTo>
                  <a:lnTo>
                    <a:pt x="51997" y="30382"/>
                  </a:lnTo>
                  <a:lnTo>
                    <a:pt x="54601" y="30730"/>
                  </a:lnTo>
                  <a:lnTo>
                    <a:pt x="57119" y="30990"/>
                  </a:lnTo>
                  <a:lnTo>
                    <a:pt x="59636" y="31164"/>
                  </a:lnTo>
                  <a:lnTo>
                    <a:pt x="62240" y="31250"/>
                  </a:lnTo>
                  <a:lnTo>
                    <a:pt x="64758" y="31337"/>
                  </a:lnTo>
                  <a:lnTo>
                    <a:pt x="67362" y="31250"/>
                  </a:lnTo>
                  <a:lnTo>
                    <a:pt x="69879" y="31164"/>
                  </a:lnTo>
                  <a:lnTo>
                    <a:pt x="72397" y="30990"/>
                  </a:lnTo>
                  <a:lnTo>
                    <a:pt x="75001" y="30643"/>
                  </a:lnTo>
                  <a:lnTo>
                    <a:pt x="77518" y="30382"/>
                  </a:lnTo>
                  <a:lnTo>
                    <a:pt x="80036" y="29948"/>
                  </a:lnTo>
                  <a:lnTo>
                    <a:pt x="82553" y="29428"/>
                  </a:lnTo>
                  <a:lnTo>
                    <a:pt x="84983" y="28907"/>
                  </a:lnTo>
                  <a:lnTo>
                    <a:pt x="87501" y="28212"/>
                  </a:lnTo>
                  <a:lnTo>
                    <a:pt x="89931" y="27518"/>
                  </a:lnTo>
                  <a:lnTo>
                    <a:pt x="90279" y="27344"/>
                  </a:lnTo>
                  <a:lnTo>
                    <a:pt x="90452" y="27084"/>
                  </a:lnTo>
                  <a:lnTo>
                    <a:pt x="90452" y="26823"/>
                  </a:lnTo>
                  <a:lnTo>
                    <a:pt x="90365" y="26476"/>
                  </a:lnTo>
                  <a:lnTo>
                    <a:pt x="90279" y="26216"/>
                  </a:lnTo>
                  <a:lnTo>
                    <a:pt x="90018" y="26042"/>
                  </a:lnTo>
                  <a:lnTo>
                    <a:pt x="89671" y="25955"/>
                  </a:lnTo>
                  <a:lnTo>
                    <a:pt x="89324" y="25955"/>
                  </a:lnTo>
                  <a:lnTo>
                    <a:pt x="86633" y="26737"/>
                  </a:lnTo>
                  <a:lnTo>
                    <a:pt x="83855" y="27431"/>
                  </a:lnTo>
                  <a:lnTo>
                    <a:pt x="81077" y="28039"/>
                  </a:lnTo>
                  <a:lnTo>
                    <a:pt x="78299" y="28559"/>
                  </a:lnTo>
                  <a:lnTo>
                    <a:pt x="75522" y="28994"/>
                  </a:lnTo>
                  <a:lnTo>
                    <a:pt x="72744" y="29254"/>
                  </a:lnTo>
                  <a:lnTo>
                    <a:pt x="69879" y="29514"/>
                  </a:lnTo>
                  <a:lnTo>
                    <a:pt x="67101" y="29601"/>
                  </a:lnTo>
                  <a:lnTo>
                    <a:pt x="64671" y="29688"/>
                  </a:lnTo>
                  <a:lnTo>
                    <a:pt x="62240" y="29601"/>
                  </a:lnTo>
                  <a:lnTo>
                    <a:pt x="59810" y="29514"/>
                  </a:lnTo>
                  <a:lnTo>
                    <a:pt x="57466" y="29341"/>
                  </a:lnTo>
                  <a:lnTo>
                    <a:pt x="55035" y="29080"/>
                  </a:lnTo>
                  <a:lnTo>
                    <a:pt x="52605" y="28733"/>
                  </a:lnTo>
                  <a:lnTo>
                    <a:pt x="50261" y="28386"/>
                  </a:lnTo>
                  <a:lnTo>
                    <a:pt x="47917" y="27952"/>
                  </a:lnTo>
                  <a:lnTo>
                    <a:pt x="45487" y="27344"/>
                  </a:lnTo>
                  <a:lnTo>
                    <a:pt x="43230" y="26823"/>
                  </a:lnTo>
                  <a:lnTo>
                    <a:pt x="40886" y="26129"/>
                  </a:lnTo>
                  <a:lnTo>
                    <a:pt x="38542" y="25434"/>
                  </a:lnTo>
                  <a:lnTo>
                    <a:pt x="36285" y="24566"/>
                  </a:lnTo>
                  <a:lnTo>
                    <a:pt x="34028" y="23698"/>
                  </a:lnTo>
                  <a:lnTo>
                    <a:pt x="31771" y="22830"/>
                  </a:lnTo>
                  <a:lnTo>
                    <a:pt x="29601" y="21789"/>
                  </a:lnTo>
                  <a:lnTo>
                    <a:pt x="27605" y="20834"/>
                  </a:lnTo>
                  <a:lnTo>
                    <a:pt x="25608" y="19792"/>
                  </a:lnTo>
                  <a:lnTo>
                    <a:pt x="23699" y="18750"/>
                  </a:lnTo>
                  <a:lnTo>
                    <a:pt x="21789" y="17535"/>
                  </a:lnTo>
                  <a:lnTo>
                    <a:pt x="19879" y="16407"/>
                  </a:lnTo>
                  <a:lnTo>
                    <a:pt x="17969" y="15191"/>
                  </a:lnTo>
                  <a:lnTo>
                    <a:pt x="16146" y="13889"/>
                  </a:lnTo>
                  <a:lnTo>
                    <a:pt x="14410" y="12500"/>
                  </a:lnTo>
                  <a:lnTo>
                    <a:pt x="12674" y="11198"/>
                  </a:lnTo>
                  <a:lnTo>
                    <a:pt x="10938" y="9723"/>
                  </a:lnTo>
                  <a:lnTo>
                    <a:pt x="9289" y="8247"/>
                  </a:lnTo>
                  <a:lnTo>
                    <a:pt x="7639" y="6771"/>
                  </a:lnTo>
                  <a:lnTo>
                    <a:pt x="5990" y="5209"/>
                  </a:lnTo>
                  <a:lnTo>
                    <a:pt x="4428" y="3559"/>
                  </a:lnTo>
                  <a:lnTo>
                    <a:pt x="2952" y="1997"/>
                  </a:lnTo>
                  <a:lnTo>
                    <a:pt x="1476" y="261"/>
                  </a:lnTo>
                  <a:lnTo>
                    <a:pt x="1216" y="87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1"/>
            <p:cNvSpPr/>
            <p:nvPr/>
          </p:nvSpPr>
          <p:spPr>
            <a:xfrm>
              <a:off x="10233631" y="3280305"/>
              <a:ext cx="419867" cy="659293"/>
            </a:xfrm>
            <a:custGeom>
              <a:avLst/>
              <a:gdLst/>
              <a:ahLst/>
              <a:cxnLst/>
              <a:rect l="l" t="t" r="r" b="b"/>
              <a:pathLst>
                <a:path w="41407" h="65019" extrusionOk="0">
                  <a:moveTo>
                    <a:pt x="348" y="0"/>
                  </a:moveTo>
                  <a:lnTo>
                    <a:pt x="174" y="174"/>
                  </a:lnTo>
                  <a:lnTo>
                    <a:pt x="0" y="347"/>
                  </a:lnTo>
                  <a:lnTo>
                    <a:pt x="0" y="695"/>
                  </a:lnTo>
                  <a:lnTo>
                    <a:pt x="261" y="2778"/>
                  </a:lnTo>
                  <a:lnTo>
                    <a:pt x="608" y="4948"/>
                  </a:lnTo>
                  <a:lnTo>
                    <a:pt x="1042" y="7032"/>
                  </a:lnTo>
                  <a:lnTo>
                    <a:pt x="1476" y="9115"/>
                  </a:lnTo>
                  <a:lnTo>
                    <a:pt x="1910" y="11198"/>
                  </a:lnTo>
                  <a:lnTo>
                    <a:pt x="2518" y="13282"/>
                  </a:lnTo>
                  <a:lnTo>
                    <a:pt x="3039" y="15365"/>
                  </a:lnTo>
                  <a:lnTo>
                    <a:pt x="3733" y="17448"/>
                  </a:lnTo>
                  <a:lnTo>
                    <a:pt x="4948" y="21094"/>
                  </a:lnTo>
                  <a:lnTo>
                    <a:pt x="6424" y="24653"/>
                  </a:lnTo>
                  <a:lnTo>
                    <a:pt x="7987" y="28125"/>
                  </a:lnTo>
                  <a:lnTo>
                    <a:pt x="9723" y="31511"/>
                  </a:lnTo>
                  <a:lnTo>
                    <a:pt x="11546" y="34896"/>
                  </a:lnTo>
                  <a:lnTo>
                    <a:pt x="13629" y="38108"/>
                  </a:lnTo>
                  <a:lnTo>
                    <a:pt x="15712" y="41320"/>
                  </a:lnTo>
                  <a:lnTo>
                    <a:pt x="17969" y="44358"/>
                  </a:lnTo>
                  <a:lnTo>
                    <a:pt x="20400" y="47396"/>
                  </a:lnTo>
                  <a:lnTo>
                    <a:pt x="22917" y="50261"/>
                  </a:lnTo>
                  <a:lnTo>
                    <a:pt x="25521" y="53039"/>
                  </a:lnTo>
                  <a:lnTo>
                    <a:pt x="28299" y="55643"/>
                  </a:lnTo>
                  <a:lnTo>
                    <a:pt x="31164" y="58160"/>
                  </a:lnTo>
                  <a:lnTo>
                    <a:pt x="34115" y="60591"/>
                  </a:lnTo>
                  <a:lnTo>
                    <a:pt x="37240" y="62848"/>
                  </a:lnTo>
                  <a:lnTo>
                    <a:pt x="40365" y="64931"/>
                  </a:lnTo>
                  <a:lnTo>
                    <a:pt x="40712" y="65018"/>
                  </a:lnTo>
                  <a:lnTo>
                    <a:pt x="40886" y="65018"/>
                  </a:lnTo>
                  <a:lnTo>
                    <a:pt x="41146" y="64931"/>
                  </a:lnTo>
                  <a:lnTo>
                    <a:pt x="41320" y="64758"/>
                  </a:lnTo>
                  <a:lnTo>
                    <a:pt x="41407" y="64497"/>
                  </a:lnTo>
                  <a:lnTo>
                    <a:pt x="41407" y="64237"/>
                  </a:lnTo>
                  <a:lnTo>
                    <a:pt x="41320" y="63976"/>
                  </a:lnTo>
                  <a:lnTo>
                    <a:pt x="41060" y="63716"/>
                  </a:lnTo>
                  <a:lnTo>
                    <a:pt x="39323" y="62587"/>
                  </a:lnTo>
                  <a:lnTo>
                    <a:pt x="37587" y="61372"/>
                  </a:lnTo>
                  <a:lnTo>
                    <a:pt x="35851" y="60157"/>
                  </a:lnTo>
                  <a:lnTo>
                    <a:pt x="34202" y="58855"/>
                  </a:lnTo>
                  <a:lnTo>
                    <a:pt x="32553" y="57466"/>
                  </a:lnTo>
                  <a:lnTo>
                    <a:pt x="30903" y="56164"/>
                  </a:lnTo>
                  <a:lnTo>
                    <a:pt x="29341" y="54688"/>
                  </a:lnTo>
                  <a:lnTo>
                    <a:pt x="27778" y="53299"/>
                  </a:lnTo>
                  <a:lnTo>
                    <a:pt x="25174" y="50608"/>
                  </a:lnTo>
                  <a:lnTo>
                    <a:pt x="22657" y="47830"/>
                  </a:lnTo>
                  <a:lnTo>
                    <a:pt x="20226" y="44966"/>
                  </a:lnTo>
                  <a:lnTo>
                    <a:pt x="17969" y="42014"/>
                  </a:lnTo>
                  <a:lnTo>
                    <a:pt x="15799" y="38976"/>
                  </a:lnTo>
                  <a:lnTo>
                    <a:pt x="13802" y="35851"/>
                  </a:lnTo>
                  <a:lnTo>
                    <a:pt x="11893" y="32639"/>
                  </a:lnTo>
                  <a:lnTo>
                    <a:pt x="10157" y="29341"/>
                  </a:lnTo>
                  <a:lnTo>
                    <a:pt x="8507" y="25955"/>
                  </a:lnTo>
                  <a:lnTo>
                    <a:pt x="7032" y="22483"/>
                  </a:lnTo>
                  <a:lnTo>
                    <a:pt x="5730" y="18924"/>
                  </a:lnTo>
                  <a:lnTo>
                    <a:pt x="4514" y="15365"/>
                  </a:lnTo>
                  <a:lnTo>
                    <a:pt x="3473" y="11719"/>
                  </a:lnTo>
                  <a:lnTo>
                    <a:pt x="2605" y="8073"/>
                  </a:lnTo>
                  <a:lnTo>
                    <a:pt x="1910" y="4427"/>
                  </a:lnTo>
                  <a:lnTo>
                    <a:pt x="1389" y="695"/>
                  </a:lnTo>
                  <a:lnTo>
                    <a:pt x="1302" y="347"/>
                  </a:lnTo>
                  <a:lnTo>
                    <a:pt x="1129" y="17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1"/>
            <p:cNvSpPr/>
            <p:nvPr/>
          </p:nvSpPr>
          <p:spPr>
            <a:xfrm>
              <a:off x="10600679" y="3518838"/>
              <a:ext cx="581823" cy="576550"/>
            </a:xfrm>
            <a:custGeom>
              <a:avLst/>
              <a:gdLst/>
              <a:ahLst/>
              <a:cxnLst/>
              <a:rect l="l" t="t" r="r" b="b"/>
              <a:pathLst>
                <a:path w="57379" h="56859" extrusionOk="0">
                  <a:moveTo>
                    <a:pt x="26129" y="1"/>
                  </a:moveTo>
                  <a:lnTo>
                    <a:pt x="23438" y="2518"/>
                  </a:lnTo>
                  <a:lnTo>
                    <a:pt x="17796" y="7900"/>
                  </a:lnTo>
                  <a:lnTo>
                    <a:pt x="12327" y="13282"/>
                  </a:lnTo>
                  <a:lnTo>
                    <a:pt x="6858" y="18751"/>
                  </a:lnTo>
                  <a:lnTo>
                    <a:pt x="1476" y="24306"/>
                  </a:lnTo>
                  <a:lnTo>
                    <a:pt x="0" y="25956"/>
                  </a:lnTo>
                  <a:lnTo>
                    <a:pt x="6164" y="41407"/>
                  </a:lnTo>
                  <a:lnTo>
                    <a:pt x="12240" y="56859"/>
                  </a:lnTo>
                  <a:lnTo>
                    <a:pt x="57379" y="43925"/>
                  </a:lnTo>
                  <a:lnTo>
                    <a:pt x="46615" y="28386"/>
                  </a:lnTo>
                  <a:lnTo>
                    <a:pt x="35851" y="12935"/>
                  </a:lnTo>
                  <a:lnTo>
                    <a:pt x="33507" y="9636"/>
                  </a:lnTo>
                  <a:lnTo>
                    <a:pt x="31164" y="6338"/>
                  </a:lnTo>
                  <a:lnTo>
                    <a:pt x="28733" y="3126"/>
                  </a:lnTo>
                  <a:lnTo>
                    <a:pt x="26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3128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61"/>
          <p:cNvSpPr txBox="1">
            <a:spLocks noGrp="1"/>
          </p:cNvSpPr>
          <p:nvPr>
            <p:ph type="title"/>
          </p:nvPr>
        </p:nvSpPr>
        <p:spPr>
          <a:xfrm>
            <a:off x="1960200" y="779929"/>
            <a:ext cx="5223600" cy="1025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</a:rPr>
              <a:t>“Du </a:t>
            </a:r>
            <a:r>
              <a:rPr lang="en" sz="2000" dirty="0" err="1">
                <a:solidFill>
                  <a:schemeClr val="dk2"/>
                </a:solidFill>
              </a:rPr>
              <a:t>bist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mehr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als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dein</a:t>
            </a:r>
            <a:r>
              <a:rPr lang="en" sz="2000" dirty="0">
                <a:solidFill>
                  <a:schemeClr val="dk2"/>
                </a:solidFill>
              </a:rPr>
              <a:t> Trauma – du </a:t>
            </a:r>
            <a:r>
              <a:rPr lang="en" sz="2000" dirty="0" err="1">
                <a:solidFill>
                  <a:schemeClr val="dk2"/>
                </a:solidFill>
              </a:rPr>
              <a:t>bist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mehr</a:t>
            </a:r>
            <a:r>
              <a:rPr lang="en" sz="2000" dirty="0">
                <a:solidFill>
                  <a:schemeClr val="dk2"/>
                </a:solidFill>
              </a:rPr>
              <a:t> </a:t>
            </a:r>
            <a:r>
              <a:rPr lang="en" sz="2000" dirty="0" err="1">
                <a:solidFill>
                  <a:schemeClr val="dk2"/>
                </a:solidFill>
              </a:rPr>
              <a:t>als</a:t>
            </a:r>
            <a:r>
              <a:rPr lang="en" sz="2000" dirty="0">
                <a:solidFill>
                  <a:schemeClr val="dk2"/>
                </a:solidFill>
              </a:rPr>
              <a:t> die </a:t>
            </a:r>
            <a:r>
              <a:rPr lang="en" sz="2000" dirty="0" err="1">
                <a:solidFill>
                  <a:schemeClr val="dk2"/>
                </a:solidFill>
              </a:rPr>
              <a:t>Geschichte</a:t>
            </a:r>
            <a:r>
              <a:rPr lang="en" sz="2000" dirty="0">
                <a:solidFill>
                  <a:schemeClr val="dk2"/>
                </a:solidFill>
              </a:rPr>
              <a:t>, die du </a:t>
            </a:r>
            <a:r>
              <a:rPr lang="en" sz="2000" dirty="0" err="1">
                <a:solidFill>
                  <a:schemeClr val="dk2"/>
                </a:solidFill>
              </a:rPr>
              <a:t>über</a:t>
            </a:r>
            <a:r>
              <a:rPr lang="en" sz="2000" dirty="0">
                <a:solidFill>
                  <a:schemeClr val="dk2"/>
                </a:solidFill>
              </a:rPr>
              <a:t> dich </a:t>
            </a:r>
            <a:r>
              <a:rPr lang="en" sz="2000" dirty="0" err="1">
                <a:solidFill>
                  <a:schemeClr val="dk2"/>
                </a:solidFill>
              </a:rPr>
              <a:t>erzählst</a:t>
            </a:r>
            <a:r>
              <a:rPr lang="en" sz="2000" dirty="0">
                <a:solidFill>
                  <a:schemeClr val="dk2"/>
                </a:solidFill>
              </a:rPr>
              <a:t>!”</a:t>
            </a:r>
            <a:br>
              <a:rPr lang="en" sz="2000" dirty="0">
                <a:solidFill>
                  <a:schemeClr val="dk2"/>
                </a:solidFill>
              </a:rPr>
            </a:br>
            <a:endParaRPr sz="2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68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80"/>
          <p:cNvSpPr txBox="1">
            <a:spLocks noGrp="1"/>
          </p:cNvSpPr>
          <p:nvPr>
            <p:ph type="ctrTitle"/>
          </p:nvPr>
        </p:nvSpPr>
        <p:spPr>
          <a:xfrm>
            <a:off x="268941" y="788025"/>
            <a:ext cx="6064535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2"/>
                </a:solidFill>
              </a:rPr>
              <a:t>Dankeschön</a:t>
            </a:r>
            <a:r>
              <a:rPr lang="en" dirty="0">
                <a:solidFill>
                  <a:schemeClr val="dk2"/>
                </a:solidFill>
              </a:rPr>
              <a:t>!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901" name="Google Shape;1901;p80"/>
          <p:cNvGrpSpPr/>
          <p:nvPr/>
        </p:nvGrpSpPr>
        <p:grpSpPr>
          <a:xfrm>
            <a:off x="5209732" y="1635603"/>
            <a:ext cx="3018510" cy="3555464"/>
            <a:chOff x="5415891" y="1635603"/>
            <a:chExt cx="3018510" cy="3555464"/>
          </a:xfrm>
        </p:grpSpPr>
        <p:sp>
          <p:nvSpPr>
            <p:cNvPr id="1902" name="Google Shape;1902;p80"/>
            <p:cNvSpPr/>
            <p:nvPr/>
          </p:nvSpPr>
          <p:spPr>
            <a:xfrm>
              <a:off x="6882983" y="2625110"/>
              <a:ext cx="933393" cy="967727"/>
            </a:xfrm>
            <a:custGeom>
              <a:avLst/>
              <a:gdLst/>
              <a:ahLst/>
              <a:cxnLst/>
              <a:rect l="l" t="t" r="r" b="b"/>
              <a:pathLst>
                <a:path w="12043" h="12486" extrusionOk="0">
                  <a:moveTo>
                    <a:pt x="282" y="0"/>
                  </a:moveTo>
                  <a:lnTo>
                    <a:pt x="242" y="41"/>
                  </a:lnTo>
                  <a:lnTo>
                    <a:pt x="161" y="202"/>
                  </a:lnTo>
                  <a:lnTo>
                    <a:pt x="40" y="524"/>
                  </a:lnTo>
                  <a:lnTo>
                    <a:pt x="40" y="766"/>
                  </a:lnTo>
                  <a:lnTo>
                    <a:pt x="0" y="1048"/>
                  </a:lnTo>
                  <a:lnTo>
                    <a:pt x="40" y="1450"/>
                  </a:lnTo>
                  <a:lnTo>
                    <a:pt x="81" y="1934"/>
                  </a:lnTo>
                  <a:lnTo>
                    <a:pt x="161" y="2497"/>
                  </a:lnTo>
                  <a:lnTo>
                    <a:pt x="282" y="3182"/>
                  </a:lnTo>
                  <a:lnTo>
                    <a:pt x="443" y="3988"/>
                  </a:lnTo>
                  <a:lnTo>
                    <a:pt x="645" y="4874"/>
                  </a:lnTo>
                  <a:lnTo>
                    <a:pt x="926" y="5921"/>
                  </a:lnTo>
                  <a:lnTo>
                    <a:pt x="1289" y="7089"/>
                  </a:lnTo>
                  <a:lnTo>
                    <a:pt x="1490" y="7693"/>
                  </a:lnTo>
                  <a:lnTo>
                    <a:pt x="1732" y="8257"/>
                  </a:lnTo>
                  <a:lnTo>
                    <a:pt x="2014" y="8780"/>
                  </a:lnTo>
                  <a:lnTo>
                    <a:pt x="2336" y="9304"/>
                  </a:lnTo>
                  <a:lnTo>
                    <a:pt x="2658" y="9747"/>
                  </a:lnTo>
                  <a:lnTo>
                    <a:pt x="3061" y="10190"/>
                  </a:lnTo>
                  <a:lnTo>
                    <a:pt x="3424" y="10593"/>
                  </a:lnTo>
                  <a:lnTo>
                    <a:pt x="3867" y="10955"/>
                  </a:lnTo>
                  <a:lnTo>
                    <a:pt x="4269" y="11277"/>
                  </a:lnTo>
                  <a:lnTo>
                    <a:pt x="4712" y="11559"/>
                  </a:lnTo>
                  <a:lnTo>
                    <a:pt x="5155" y="11801"/>
                  </a:lnTo>
                  <a:lnTo>
                    <a:pt x="5639" y="12043"/>
                  </a:lnTo>
                  <a:lnTo>
                    <a:pt x="6122" y="12204"/>
                  </a:lnTo>
                  <a:lnTo>
                    <a:pt x="6565" y="12325"/>
                  </a:lnTo>
                  <a:lnTo>
                    <a:pt x="7048" y="12445"/>
                  </a:lnTo>
                  <a:lnTo>
                    <a:pt x="7491" y="12486"/>
                  </a:lnTo>
                  <a:lnTo>
                    <a:pt x="8418" y="12486"/>
                  </a:lnTo>
                  <a:lnTo>
                    <a:pt x="8861" y="12405"/>
                  </a:lnTo>
                  <a:lnTo>
                    <a:pt x="9263" y="12284"/>
                  </a:lnTo>
                  <a:lnTo>
                    <a:pt x="9666" y="12123"/>
                  </a:lnTo>
                  <a:lnTo>
                    <a:pt x="10069" y="11922"/>
                  </a:lnTo>
                  <a:lnTo>
                    <a:pt x="10431" y="11720"/>
                  </a:lnTo>
                  <a:lnTo>
                    <a:pt x="10754" y="11438"/>
                  </a:lnTo>
                  <a:lnTo>
                    <a:pt x="11035" y="11076"/>
                  </a:lnTo>
                  <a:lnTo>
                    <a:pt x="11317" y="10714"/>
                  </a:lnTo>
                  <a:lnTo>
                    <a:pt x="11559" y="10311"/>
                  </a:lnTo>
                  <a:lnTo>
                    <a:pt x="11720" y="9827"/>
                  </a:lnTo>
                  <a:lnTo>
                    <a:pt x="11881" y="9344"/>
                  </a:lnTo>
                  <a:lnTo>
                    <a:pt x="12002" y="8780"/>
                  </a:lnTo>
                  <a:lnTo>
                    <a:pt x="12042" y="8176"/>
                  </a:lnTo>
                  <a:lnTo>
                    <a:pt x="12042" y="7532"/>
                  </a:lnTo>
                  <a:lnTo>
                    <a:pt x="12002" y="6887"/>
                  </a:lnTo>
                  <a:lnTo>
                    <a:pt x="11922" y="6283"/>
                  </a:lnTo>
                  <a:lnTo>
                    <a:pt x="11801" y="5679"/>
                  </a:lnTo>
                  <a:lnTo>
                    <a:pt x="11640" y="5156"/>
                  </a:lnTo>
                  <a:lnTo>
                    <a:pt x="11438" y="4632"/>
                  </a:lnTo>
                  <a:lnTo>
                    <a:pt x="11237" y="4189"/>
                  </a:lnTo>
                  <a:lnTo>
                    <a:pt x="10955" y="3746"/>
                  </a:lnTo>
                  <a:lnTo>
                    <a:pt x="10713" y="3343"/>
                  </a:lnTo>
                  <a:lnTo>
                    <a:pt x="10391" y="2981"/>
                  </a:lnTo>
                  <a:lnTo>
                    <a:pt x="10069" y="2618"/>
                  </a:lnTo>
                  <a:lnTo>
                    <a:pt x="9747" y="2336"/>
                  </a:lnTo>
                  <a:lnTo>
                    <a:pt x="9384" y="2054"/>
                  </a:lnTo>
                  <a:lnTo>
                    <a:pt x="9062" y="1773"/>
                  </a:lnTo>
                  <a:lnTo>
                    <a:pt x="8700" y="1531"/>
                  </a:lnTo>
                  <a:lnTo>
                    <a:pt x="7934" y="1168"/>
                  </a:lnTo>
                  <a:lnTo>
                    <a:pt x="7209" y="846"/>
                  </a:lnTo>
                  <a:lnTo>
                    <a:pt x="6484" y="605"/>
                  </a:lnTo>
                  <a:lnTo>
                    <a:pt x="5800" y="403"/>
                  </a:lnTo>
                  <a:lnTo>
                    <a:pt x="5236" y="282"/>
                  </a:lnTo>
                  <a:lnTo>
                    <a:pt x="4350" y="162"/>
                  </a:lnTo>
                  <a:lnTo>
                    <a:pt x="3987" y="16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0"/>
            <p:cNvSpPr/>
            <p:nvPr/>
          </p:nvSpPr>
          <p:spPr>
            <a:xfrm>
              <a:off x="5415891" y="2678200"/>
              <a:ext cx="3018510" cy="2512867"/>
            </a:xfrm>
            <a:custGeom>
              <a:avLst/>
              <a:gdLst/>
              <a:ahLst/>
              <a:cxnLst/>
              <a:rect l="l" t="t" r="r" b="b"/>
              <a:pathLst>
                <a:path w="38946" h="32422" extrusionOk="0">
                  <a:moveTo>
                    <a:pt x="21346" y="0"/>
                  </a:moveTo>
                  <a:lnTo>
                    <a:pt x="12364" y="4269"/>
                  </a:lnTo>
                  <a:lnTo>
                    <a:pt x="12364" y="13895"/>
                  </a:lnTo>
                  <a:lnTo>
                    <a:pt x="11196" y="14539"/>
                  </a:lnTo>
                  <a:lnTo>
                    <a:pt x="9948" y="15224"/>
                  </a:lnTo>
                  <a:lnTo>
                    <a:pt x="8458" y="16070"/>
                  </a:lnTo>
                  <a:lnTo>
                    <a:pt x="6927" y="16996"/>
                  </a:lnTo>
                  <a:lnTo>
                    <a:pt x="5477" y="17963"/>
                  </a:lnTo>
                  <a:lnTo>
                    <a:pt x="4873" y="18446"/>
                  </a:lnTo>
                  <a:lnTo>
                    <a:pt x="4309" y="18929"/>
                  </a:lnTo>
                  <a:lnTo>
                    <a:pt x="3826" y="19332"/>
                  </a:lnTo>
                  <a:lnTo>
                    <a:pt x="3504" y="19735"/>
                  </a:lnTo>
                  <a:lnTo>
                    <a:pt x="3222" y="20218"/>
                  </a:lnTo>
                  <a:lnTo>
                    <a:pt x="2940" y="20862"/>
                  </a:lnTo>
                  <a:lnTo>
                    <a:pt x="2618" y="21668"/>
                  </a:lnTo>
                  <a:lnTo>
                    <a:pt x="2336" y="22594"/>
                  </a:lnTo>
                  <a:lnTo>
                    <a:pt x="1772" y="24648"/>
                  </a:lnTo>
                  <a:lnTo>
                    <a:pt x="1208" y="26823"/>
                  </a:lnTo>
                  <a:lnTo>
                    <a:pt x="725" y="28958"/>
                  </a:lnTo>
                  <a:lnTo>
                    <a:pt x="362" y="30730"/>
                  </a:lnTo>
                  <a:lnTo>
                    <a:pt x="0" y="32421"/>
                  </a:lnTo>
                  <a:lnTo>
                    <a:pt x="38946" y="32421"/>
                  </a:lnTo>
                  <a:lnTo>
                    <a:pt x="38865" y="31374"/>
                  </a:lnTo>
                  <a:lnTo>
                    <a:pt x="38664" y="28917"/>
                  </a:lnTo>
                  <a:lnTo>
                    <a:pt x="38503" y="27468"/>
                  </a:lnTo>
                  <a:lnTo>
                    <a:pt x="38301" y="25977"/>
                  </a:lnTo>
                  <a:lnTo>
                    <a:pt x="38019" y="24648"/>
                  </a:lnTo>
                  <a:lnTo>
                    <a:pt x="37858" y="24084"/>
                  </a:lnTo>
                  <a:lnTo>
                    <a:pt x="37697" y="23561"/>
                  </a:lnTo>
                  <a:lnTo>
                    <a:pt x="37576" y="23319"/>
                  </a:lnTo>
                  <a:lnTo>
                    <a:pt x="37375" y="23037"/>
                  </a:lnTo>
                  <a:lnTo>
                    <a:pt x="37133" y="22755"/>
                  </a:lnTo>
                  <a:lnTo>
                    <a:pt x="36811" y="22433"/>
                  </a:lnTo>
                  <a:lnTo>
                    <a:pt x="36006" y="21749"/>
                  </a:lnTo>
                  <a:lnTo>
                    <a:pt x="34959" y="20943"/>
                  </a:lnTo>
                  <a:lnTo>
                    <a:pt x="33791" y="20138"/>
                  </a:lnTo>
                  <a:lnTo>
                    <a:pt x="32542" y="19292"/>
                  </a:lnTo>
                  <a:lnTo>
                    <a:pt x="29763" y="17479"/>
                  </a:lnTo>
                  <a:lnTo>
                    <a:pt x="27024" y="15707"/>
                  </a:lnTo>
                  <a:lnTo>
                    <a:pt x="25776" y="14862"/>
                  </a:lnTo>
                  <a:lnTo>
                    <a:pt x="24608" y="14096"/>
                  </a:lnTo>
                  <a:lnTo>
                    <a:pt x="23641" y="13331"/>
                  </a:lnTo>
                  <a:lnTo>
                    <a:pt x="22836" y="12687"/>
                  </a:lnTo>
                  <a:lnTo>
                    <a:pt x="22514" y="12405"/>
                  </a:lnTo>
                  <a:lnTo>
                    <a:pt x="22272" y="12123"/>
                  </a:lnTo>
                  <a:lnTo>
                    <a:pt x="22111" y="11881"/>
                  </a:lnTo>
                  <a:lnTo>
                    <a:pt x="21990" y="11680"/>
                  </a:lnTo>
                  <a:lnTo>
                    <a:pt x="21910" y="11156"/>
                  </a:lnTo>
                  <a:lnTo>
                    <a:pt x="21829" y="10472"/>
                  </a:lnTo>
                  <a:lnTo>
                    <a:pt x="21708" y="8861"/>
                  </a:lnTo>
                  <a:lnTo>
                    <a:pt x="21587" y="6927"/>
                  </a:lnTo>
                  <a:lnTo>
                    <a:pt x="21507" y="4954"/>
                  </a:lnTo>
                  <a:lnTo>
                    <a:pt x="21386" y="1490"/>
                  </a:lnTo>
                  <a:lnTo>
                    <a:pt x="213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0"/>
            <p:cNvSpPr/>
            <p:nvPr/>
          </p:nvSpPr>
          <p:spPr>
            <a:xfrm>
              <a:off x="5634377" y="3842481"/>
              <a:ext cx="2416063" cy="1339209"/>
            </a:xfrm>
            <a:custGeom>
              <a:avLst/>
              <a:gdLst/>
              <a:ahLst/>
              <a:cxnLst/>
              <a:rect l="l" t="t" r="r" b="b"/>
              <a:pathLst>
                <a:path w="31173" h="17279" extrusionOk="0">
                  <a:moveTo>
                    <a:pt x="23319" y="1"/>
                  </a:moveTo>
                  <a:lnTo>
                    <a:pt x="23279" y="564"/>
                  </a:lnTo>
                  <a:lnTo>
                    <a:pt x="23199" y="1249"/>
                  </a:lnTo>
                  <a:lnTo>
                    <a:pt x="23037" y="2055"/>
                  </a:lnTo>
                  <a:lnTo>
                    <a:pt x="22836" y="3061"/>
                  </a:lnTo>
                  <a:lnTo>
                    <a:pt x="22514" y="4149"/>
                  </a:lnTo>
                  <a:lnTo>
                    <a:pt x="22151" y="5357"/>
                  </a:lnTo>
                  <a:lnTo>
                    <a:pt x="21910" y="5961"/>
                  </a:lnTo>
                  <a:lnTo>
                    <a:pt x="21628" y="6565"/>
                  </a:lnTo>
                  <a:lnTo>
                    <a:pt x="21346" y="7170"/>
                  </a:lnTo>
                  <a:lnTo>
                    <a:pt x="21024" y="7733"/>
                  </a:lnTo>
                  <a:lnTo>
                    <a:pt x="20661" y="8337"/>
                  </a:lnTo>
                  <a:lnTo>
                    <a:pt x="20299" y="8901"/>
                  </a:lnTo>
                  <a:lnTo>
                    <a:pt x="19856" y="9425"/>
                  </a:lnTo>
                  <a:lnTo>
                    <a:pt x="19413" y="9948"/>
                  </a:lnTo>
                  <a:lnTo>
                    <a:pt x="18889" y="10432"/>
                  </a:lnTo>
                  <a:lnTo>
                    <a:pt x="18366" y="10915"/>
                  </a:lnTo>
                  <a:lnTo>
                    <a:pt x="17802" y="11318"/>
                  </a:lnTo>
                  <a:lnTo>
                    <a:pt x="17157" y="11680"/>
                  </a:lnTo>
                  <a:lnTo>
                    <a:pt x="16513" y="11962"/>
                  </a:lnTo>
                  <a:lnTo>
                    <a:pt x="15788" y="12244"/>
                  </a:lnTo>
                  <a:lnTo>
                    <a:pt x="15023" y="12405"/>
                  </a:lnTo>
                  <a:lnTo>
                    <a:pt x="14217" y="12566"/>
                  </a:lnTo>
                  <a:lnTo>
                    <a:pt x="13371" y="12607"/>
                  </a:lnTo>
                  <a:lnTo>
                    <a:pt x="12445" y="12566"/>
                  </a:lnTo>
                  <a:lnTo>
                    <a:pt x="11559" y="12486"/>
                  </a:lnTo>
                  <a:lnTo>
                    <a:pt x="10754" y="12325"/>
                  </a:lnTo>
                  <a:lnTo>
                    <a:pt x="9988" y="12123"/>
                  </a:lnTo>
                  <a:lnTo>
                    <a:pt x="9304" y="11882"/>
                  </a:lnTo>
                  <a:lnTo>
                    <a:pt x="8700" y="11559"/>
                  </a:lnTo>
                  <a:lnTo>
                    <a:pt x="8176" y="11237"/>
                  </a:lnTo>
                  <a:lnTo>
                    <a:pt x="7652" y="10835"/>
                  </a:lnTo>
                  <a:lnTo>
                    <a:pt x="7250" y="10432"/>
                  </a:lnTo>
                  <a:lnTo>
                    <a:pt x="6887" y="9989"/>
                  </a:lnTo>
                  <a:lnTo>
                    <a:pt x="6565" y="9505"/>
                  </a:lnTo>
                  <a:lnTo>
                    <a:pt x="6283" y="9022"/>
                  </a:lnTo>
                  <a:lnTo>
                    <a:pt x="6041" y="8539"/>
                  </a:lnTo>
                  <a:lnTo>
                    <a:pt x="5840" y="7975"/>
                  </a:lnTo>
                  <a:lnTo>
                    <a:pt x="5719" y="7451"/>
                  </a:lnTo>
                  <a:lnTo>
                    <a:pt x="5598" y="6928"/>
                  </a:lnTo>
                  <a:lnTo>
                    <a:pt x="5518" y="6364"/>
                  </a:lnTo>
                  <a:lnTo>
                    <a:pt x="5478" y="5840"/>
                  </a:lnTo>
                  <a:lnTo>
                    <a:pt x="5437" y="5317"/>
                  </a:lnTo>
                  <a:lnTo>
                    <a:pt x="5437" y="4270"/>
                  </a:lnTo>
                  <a:lnTo>
                    <a:pt x="5518" y="3303"/>
                  </a:lnTo>
                  <a:lnTo>
                    <a:pt x="5639" y="2457"/>
                  </a:lnTo>
                  <a:lnTo>
                    <a:pt x="5800" y="1732"/>
                  </a:lnTo>
                  <a:lnTo>
                    <a:pt x="5921" y="1169"/>
                  </a:lnTo>
                  <a:lnTo>
                    <a:pt x="6041" y="685"/>
                  </a:lnTo>
                  <a:lnTo>
                    <a:pt x="5236" y="1209"/>
                  </a:lnTo>
                  <a:lnTo>
                    <a:pt x="4149" y="1974"/>
                  </a:lnTo>
                  <a:lnTo>
                    <a:pt x="2819" y="2941"/>
                  </a:lnTo>
                  <a:lnTo>
                    <a:pt x="0" y="17279"/>
                  </a:lnTo>
                  <a:lnTo>
                    <a:pt x="31173" y="17279"/>
                  </a:lnTo>
                  <a:lnTo>
                    <a:pt x="28273" y="3263"/>
                  </a:lnTo>
                  <a:lnTo>
                    <a:pt x="23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0"/>
            <p:cNvSpPr/>
            <p:nvPr/>
          </p:nvSpPr>
          <p:spPr>
            <a:xfrm>
              <a:off x="6374163" y="2815539"/>
              <a:ext cx="652437" cy="652437"/>
            </a:xfrm>
            <a:custGeom>
              <a:avLst/>
              <a:gdLst/>
              <a:ahLst/>
              <a:cxnLst/>
              <a:rect l="l" t="t" r="r" b="b"/>
              <a:pathLst>
                <a:path w="8418" h="8418" extrusionOk="0">
                  <a:moveTo>
                    <a:pt x="5236" y="0"/>
                  </a:moveTo>
                  <a:lnTo>
                    <a:pt x="0" y="2497"/>
                  </a:lnTo>
                  <a:lnTo>
                    <a:pt x="0" y="8418"/>
                  </a:lnTo>
                  <a:lnTo>
                    <a:pt x="685" y="8257"/>
                  </a:lnTo>
                  <a:lnTo>
                    <a:pt x="1329" y="8095"/>
                  </a:lnTo>
                  <a:lnTo>
                    <a:pt x="1934" y="7854"/>
                  </a:lnTo>
                  <a:lnTo>
                    <a:pt x="2497" y="7612"/>
                  </a:lnTo>
                  <a:lnTo>
                    <a:pt x="3061" y="7370"/>
                  </a:lnTo>
                  <a:lnTo>
                    <a:pt x="3545" y="7089"/>
                  </a:lnTo>
                  <a:lnTo>
                    <a:pt x="4028" y="6766"/>
                  </a:lnTo>
                  <a:lnTo>
                    <a:pt x="4471" y="6444"/>
                  </a:lnTo>
                  <a:lnTo>
                    <a:pt x="4914" y="6122"/>
                  </a:lnTo>
                  <a:lnTo>
                    <a:pt x="5276" y="5800"/>
                  </a:lnTo>
                  <a:lnTo>
                    <a:pt x="5639" y="5437"/>
                  </a:lnTo>
                  <a:lnTo>
                    <a:pt x="5961" y="5115"/>
                  </a:lnTo>
                  <a:lnTo>
                    <a:pt x="6525" y="4390"/>
                  </a:lnTo>
                  <a:lnTo>
                    <a:pt x="7008" y="3665"/>
                  </a:lnTo>
                  <a:lnTo>
                    <a:pt x="7411" y="2981"/>
                  </a:lnTo>
                  <a:lnTo>
                    <a:pt x="7733" y="2336"/>
                  </a:lnTo>
                  <a:lnTo>
                    <a:pt x="7975" y="1732"/>
                  </a:lnTo>
                  <a:lnTo>
                    <a:pt x="8136" y="1208"/>
                  </a:lnTo>
                  <a:lnTo>
                    <a:pt x="8337" y="443"/>
                  </a:lnTo>
                  <a:lnTo>
                    <a:pt x="8418" y="121"/>
                  </a:lnTo>
                  <a:lnTo>
                    <a:pt x="5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0"/>
            <p:cNvSpPr/>
            <p:nvPr/>
          </p:nvSpPr>
          <p:spPr>
            <a:xfrm>
              <a:off x="5849764" y="1769842"/>
              <a:ext cx="689872" cy="874101"/>
            </a:xfrm>
            <a:custGeom>
              <a:avLst/>
              <a:gdLst/>
              <a:ahLst/>
              <a:cxnLst/>
              <a:rect l="l" t="t" r="r" b="b"/>
              <a:pathLst>
                <a:path w="8901" h="11278" extrusionOk="0">
                  <a:moveTo>
                    <a:pt x="4390" y="0"/>
                  </a:moveTo>
                  <a:lnTo>
                    <a:pt x="3867" y="121"/>
                  </a:lnTo>
                  <a:lnTo>
                    <a:pt x="3142" y="363"/>
                  </a:lnTo>
                  <a:lnTo>
                    <a:pt x="2739" y="524"/>
                  </a:lnTo>
                  <a:lnTo>
                    <a:pt x="2296" y="685"/>
                  </a:lnTo>
                  <a:lnTo>
                    <a:pt x="1893" y="926"/>
                  </a:lnTo>
                  <a:lnTo>
                    <a:pt x="1450" y="1168"/>
                  </a:lnTo>
                  <a:lnTo>
                    <a:pt x="1088" y="1450"/>
                  </a:lnTo>
                  <a:lnTo>
                    <a:pt x="725" y="1772"/>
                  </a:lnTo>
                  <a:lnTo>
                    <a:pt x="443" y="2175"/>
                  </a:lnTo>
                  <a:lnTo>
                    <a:pt x="202" y="2578"/>
                  </a:lnTo>
                  <a:lnTo>
                    <a:pt x="121" y="2819"/>
                  </a:lnTo>
                  <a:lnTo>
                    <a:pt x="40" y="3061"/>
                  </a:lnTo>
                  <a:lnTo>
                    <a:pt x="40" y="3303"/>
                  </a:lnTo>
                  <a:lnTo>
                    <a:pt x="0" y="3544"/>
                  </a:lnTo>
                  <a:lnTo>
                    <a:pt x="40" y="3826"/>
                  </a:lnTo>
                  <a:lnTo>
                    <a:pt x="81" y="4108"/>
                  </a:lnTo>
                  <a:lnTo>
                    <a:pt x="202" y="4712"/>
                  </a:lnTo>
                  <a:lnTo>
                    <a:pt x="443" y="5316"/>
                  </a:lnTo>
                  <a:lnTo>
                    <a:pt x="765" y="5961"/>
                  </a:lnTo>
                  <a:lnTo>
                    <a:pt x="1128" y="6605"/>
                  </a:lnTo>
                  <a:lnTo>
                    <a:pt x="1571" y="7250"/>
                  </a:lnTo>
                  <a:lnTo>
                    <a:pt x="2014" y="7894"/>
                  </a:lnTo>
                  <a:lnTo>
                    <a:pt x="2457" y="8498"/>
                  </a:lnTo>
                  <a:lnTo>
                    <a:pt x="3343" y="9586"/>
                  </a:lnTo>
                  <a:lnTo>
                    <a:pt x="4149" y="10472"/>
                  </a:lnTo>
                  <a:lnTo>
                    <a:pt x="4914" y="11277"/>
                  </a:lnTo>
                  <a:lnTo>
                    <a:pt x="8901" y="3303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0"/>
            <p:cNvSpPr/>
            <p:nvPr/>
          </p:nvSpPr>
          <p:spPr>
            <a:xfrm>
              <a:off x="5965246" y="1707373"/>
              <a:ext cx="1307974" cy="1539017"/>
            </a:xfrm>
            <a:custGeom>
              <a:avLst/>
              <a:gdLst/>
              <a:ahLst/>
              <a:cxnLst/>
              <a:rect l="l" t="t" r="r" b="b"/>
              <a:pathLst>
                <a:path w="16876" h="19857" extrusionOk="0">
                  <a:moveTo>
                    <a:pt x="9223" y="1"/>
                  </a:moveTo>
                  <a:lnTo>
                    <a:pt x="8659" y="41"/>
                  </a:lnTo>
                  <a:lnTo>
                    <a:pt x="8096" y="81"/>
                  </a:lnTo>
                  <a:lnTo>
                    <a:pt x="7532" y="202"/>
                  </a:lnTo>
                  <a:lnTo>
                    <a:pt x="6968" y="323"/>
                  </a:lnTo>
                  <a:lnTo>
                    <a:pt x="6444" y="524"/>
                  </a:lnTo>
                  <a:lnTo>
                    <a:pt x="5880" y="726"/>
                  </a:lnTo>
                  <a:lnTo>
                    <a:pt x="5357" y="1007"/>
                  </a:lnTo>
                  <a:lnTo>
                    <a:pt x="4833" y="1330"/>
                  </a:lnTo>
                  <a:lnTo>
                    <a:pt x="4350" y="1692"/>
                  </a:lnTo>
                  <a:lnTo>
                    <a:pt x="3867" y="2135"/>
                  </a:lnTo>
                  <a:lnTo>
                    <a:pt x="3383" y="2578"/>
                  </a:lnTo>
                  <a:lnTo>
                    <a:pt x="2940" y="3102"/>
                  </a:lnTo>
                  <a:lnTo>
                    <a:pt x="2538" y="3706"/>
                  </a:lnTo>
                  <a:lnTo>
                    <a:pt x="2135" y="4350"/>
                  </a:lnTo>
                  <a:lnTo>
                    <a:pt x="1772" y="5035"/>
                  </a:lnTo>
                  <a:lnTo>
                    <a:pt x="1491" y="5760"/>
                  </a:lnTo>
                  <a:lnTo>
                    <a:pt x="1209" y="6485"/>
                  </a:lnTo>
                  <a:lnTo>
                    <a:pt x="1007" y="7250"/>
                  </a:lnTo>
                  <a:lnTo>
                    <a:pt x="846" y="8015"/>
                  </a:lnTo>
                  <a:lnTo>
                    <a:pt x="685" y="9062"/>
                  </a:lnTo>
                  <a:lnTo>
                    <a:pt x="484" y="10311"/>
                  </a:lnTo>
                  <a:lnTo>
                    <a:pt x="282" y="11721"/>
                  </a:lnTo>
                  <a:lnTo>
                    <a:pt x="121" y="13211"/>
                  </a:lnTo>
                  <a:lnTo>
                    <a:pt x="41" y="14741"/>
                  </a:lnTo>
                  <a:lnTo>
                    <a:pt x="0" y="16151"/>
                  </a:lnTo>
                  <a:lnTo>
                    <a:pt x="0" y="16836"/>
                  </a:lnTo>
                  <a:lnTo>
                    <a:pt x="41" y="17440"/>
                  </a:lnTo>
                  <a:lnTo>
                    <a:pt x="121" y="18003"/>
                  </a:lnTo>
                  <a:lnTo>
                    <a:pt x="202" y="18527"/>
                  </a:lnTo>
                  <a:lnTo>
                    <a:pt x="403" y="18809"/>
                  </a:lnTo>
                  <a:lnTo>
                    <a:pt x="645" y="19051"/>
                  </a:lnTo>
                  <a:lnTo>
                    <a:pt x="886" y="19252"/>
                  </a:lnTo>
                  <a:lnTo>
                    <a:pt x="1168" y="19413"/>
                  </a:lnTo>
                  <a:lnTo>
                    <a:pt x="1450" y="19534"/>
                  </a:lnTo>
                  <a:lnTo>
                    <a:pt x="1772" y="19655"/>
                  </a:lnTo>
                  <a:lnTo>
                    <a:pt x="2135" y="19735"/>
                  </a:lnTo>
                  <a:lnTo>
                    <a:pt x="2497" y="19816"/>
                  </a:lnTo>
                  <a:lnTo>
                    <a:pt x="2900" y="19856"/>
                  </a:lnTo>
                  <a:lnTo>
                    <a:pt x="3303" y="19856"/>
                  </a:lnTo>
                  <a:lnTo>
                    <a:pt x="4149" y="19816"/>
                  </a:lnTo>
                  <a:lnTo>
                    <a:pt x="5035" y="19655"/>
                  </a:lnTo>
                  <a:lnTo>
                    <a:pt x="5961" y="19453"/>
                  </a:lnTo>
                  <a:lnTo>
                    <a:pt x="6887" y="19212"/>
                  </a:lnTo>
                  <a:lnTo>
                    <a:pt x="7814" y="18849"/>
                  </a:lnTo>
                  <a:lnTo>
                    <a:pt x="8700" y="18487"/>
                  </a:lnTo>
                  <a:lnTo>
                    <a:pt x="9546" y="18084"/>
                  </a:lnTo>
                  <a:lnTo>
                    <a:pt x="10391" y="17641"/>
                  </a:lnTo>
                  <a:lnTo>
                    <a:pt x="11116" y="17198"/>
                  </a:lnTo>
                  <a:lnTo>
                    <a:pt x="11801" y="16755"/>
                  </a:lnTo>
                  <a:lnTo>
                    <a:pt x="12365" y="16312"/>
                  </a:lnTo>
                  <a:lnTo>
                    <a:pt x="12808" y="15909"/>
                  </a:lnTo>
                  <a:lnTo>
                    <a:pt x="13291" y="15426"/>
                  </a:lnTo>
                  <a:lnTo>
                    <a:pt x="13815" y="14862"/>
                  </a:lnTo>
                  <a:lnTo>
                    <a:pt x="14298" y="14218"/>
                  </a:lnTo>
                  <a:lnTo>
                    <a:pt x="14741" y="13493"/>
                  </a:lnTo>
                  <a:lnTo>
                    <a:pt x="15184" y="12727"/>
                  </a:lnTo>
                  <a:lnTo>
                    <a:pt x="15627" y="11922"/>
                  </a:lnTo>
                  <a:lnTo>
                    <a:pt x="15989" y="11076"/>
                  </a:lnTo>
                  <a:lnTo>
                    <a:pt x="16312" y="10190"/>
                  </a:lnTo>
                  <a:lnTo>
                    <a:pt x="16553" y="9264"/>
                  </a:lnTo>
                  <a:lnTo>
                    <a:pt x="16755" y="8338"/>
                  </a:lnTo>
                  <a:lnTo>
                    <a:pt x="16876" y="7451"/>
                  </a:lnTo>
                  <a:lnTo>
                    <a:pt x="16876" y="6525"/>
                  </a:lnTo>
                  <a:lnTo>
                    <a:pt x="16876" y="6042"/>
                  </a:lnTo>
                  <a:lnTo>
                    <a:pt x="16835" y="5599"/>
                  </a:lnTo>
                  <a:lnTo>
                    <a:pt x="16755" y="5156"/>
                  </a:lnTo>
                  <a:lnTo>
                    <a:pt x="16634" y="4713"/>
                  </a:lnTo>
                  <a:lnTo>
                    <a:pt x="16513" y="4310"/>
                  </a:lnTo>
                  <a:lnTo>
                    <a:pt x="16352" y="3867"/>
                  </a:lnTo>
                  <a:lnTo>
                    <a:pt x="16151" y="3505"/>
                  </a:lnTo>
                  <a:lnTo>
                    <a:pt x="15949" y="3142"/>
                  </a:lnTo>
                  <a:lnTo>
                    <a:pt x="15667" y="2780"/>
                  </a:lnTo>
                  <a:lnTo>
                    <a:pt x="15345" y="2457"/>
                  </a:lnTo>
                  <a:lnTo>
                    <a:pt x="15023" y="2135"/>
                  </a:lnTo>
                  <a:lnTo>
                    <a:pt x="14660" y="1813"/>
                  </a:lnTo>
                  <a:lnTo>
                    <a:pt x="14258" y="1531"/>
                  </a:lnTo>
                  <a:lnTo>
                    <a:pt x="13855" y="1249"/>
                  </a:lnTo>
                  <a:lnTo>
                    <a:pt x="13412" y="1007"/>
                  </a:lnTo>
                  <a:lnTo>
                    <a:pt x="12929" y="766"/>
                  </a:lnTo>
                  <a:lnTo>
                    <a:pt x="12445" y="564"/>
                  </a:lnTo>
                  <a:lnTo>
                    <a:pt x="11922" y="403"/>
                  </a:lnTo>
                  <a:lnTo>
                    <a:pt x="11398" y="283"/>
                  </a:lnTo>
                  <a:lnTo>
                    <a:pt x="10875" y="162"/>
                  </a:lnTo>
                  <a:lnTo>
                    <a:pt x="10311" y="81"/>
                  </a:lnTo>
                  <a:lnTo>
                    <a:pt x="9787" y="41"/>
                  </a:lnTo>
                  <a:lnTo>
                    <a:pt x="9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0"/>
            <p:cNvSpPr/>
            <p:nvPr/>
          </p:nvSpPr>
          <p:spPr>
            <a:xfrm>
              <a:off x="6074451" y="1635603"/>
              <a:ext cx="1436013" cy="1051975"/>
            </a:xfrm>
            <a:custGeom>
              <a:avLst/>
              <a:gdLst/>
              <a:ahLst/>
              <a:cxnLst/>
              <a:rect l="l" t="t" r="r" b="b"/>
              <a:pathLst>
                <a:path w="18528" h="13573" extrusionOk="0">
                  <a:moveTo>
                    <a:pt x="5438" y="0"/>
                  </a:moveTo>
                  <a:lnTo>
                    <a:pt x="4431" y="41"/>
                  </a:lnTo>
                  <a:lnTo>
                    <a:pt x="3424" y="121"/>
                  </a:lnTo>
                  <a:lnTo>
                    <a:pt x="2417" y="282"/>
                  </a:lnTo>
                  <a:lnTo>
                    <a:pt x="1491" y="524"/>
                  </a:lnTo>
                  <a:lnTo>
                    <a:pt x="1008" y="685"/>
                  </a:lnTo>
                  <a:lnTo>
                    <a:pt x="605" y="846"/>
                  </a:lnTo>
                  <a:lnTo>
                    <a:pt x="363" y="1007"/>
                  </a:lnTo>
                  <a:lnTo>
                    <a:pt x="162" y="1209"/>
                  </a:lnTo>
                  <a:lnTo>
                    <a:pt x="82" y="1410"/>
                  </a:lnTo>
                  <a:lnTo>
                    <a:pt x="1" y="1652"/>
                  </a:lnTo>
                  <a:lnTo>
                    <a:pt x="1" y="1933"/>
                  </a:lnTo>
                  <a:lnTo>
                    <a:pt x="82" y="2256"/>
                  </a:lnTo>
                  <a:lnTo>
                    <a:pt x="202" y="2578"/>
                  </a:lnTo>
                  <a:lnTo>
                    <a:pt x="363" y="2900"/>
                  </a:lnTo>
                  <a:lnTo>
                    <a:pt x="565" y="3303"/>
                  </a:lnTo>
                  <a:lnTo>
                    <a:pt x="806" y="3665"/>
                  </a:lnTo>
                  <a:lnTo>
                    <a:pt x="1129" y="4068"/>
                  </a:lnTo>
                  <a:lnTo>
                    <a:pt x="1491" y="4511"/>
                  </a:lnTo>
                  <a:lnTo>
                    <a:pt x="2297" y="5397"/>
                  </a:lnTo>
                  <a:lnTo>
                    <a:pt x="3263" y="6323"/>
                  </a:lnTo>
                  <a:lnTo>
                    <a:pt x="4351" y="7250"/>
                  </a:lnTo>
                  <a:lnTo>
                    <a:pt x="5559" y="8257"/>
                  </a:lnTo>
                  <a:lnTo>
                    <a:pt x="6888" y="9223"/>
                  </a:lnTo>
                  <a:lnTo>
                    <a:pt x="8298" y="10150"/>
                  </a:lnTo>
                  <a:lnTo>
                    <a:pt x="9748" y="11076"/>
                  </a:lnTo>
                  <a:lnTo>
                    <a:pt x="11278" y="12002"/>
                  </a:lnTo>
                  <a:lnTo>
                    <a:pt x="12849" y="12808"/>
                  </a:lnTo>
                  <a:lnTo>
                    <a:pt x="14419" y="13573"/>
                  </a:lnTo>
                  <a:lnTo>
                    <a:pt x="14540" y="13573"/>
                  </a:lnTo>
                  <a:lnTo>
                    <a:pt x="14661" y="13533"/>
                  </a:lnTo>
                  <a:lnTo>
                    <a:pt x="14943" y="13372"/>
                  </a:lnTo>
                  <a:lnTo>
                    <a:pt x="15265" y="13049"/>
                  </a:lnTo>
                  <a:lnTo>
                    <a:pt x="15628" y="12647"/>
                  </a:lnTo>
                  <a:lnTo>
                    <a:pt x="15990" y="12123"/>
                  </a:lnTo>
                  <a:lnTo>
                    <a:pt x="16393" y="11559"/>
                  </a:lnTo>
                  <a:lnTo>
                    <a:pt x="16755" y="10915"/>
                  </a:lnTo>
                  <a:lnTo>
                    <a:pt x="17118" y="10230"/>
                  </a:lnTo>
                  <a:lnTo>
                    <a:pt x="17480" y="9465"/>
                  </a:lnTo>
                  <a:lnTo>
                    <a:pt x="17802" y="8740"/>
                  </a:lnTo>
                  <a:lnTo>
                    <a:pt x="18084" y="7975"/>
                  </a:lnTo>
                  <a:lnTo>
                    <a:pt x="18286" y="7209"/>
                  </a:lnTo>
                  <a:lnTo>
                    <a:pt x="18447" y="6485"/>
                  </a:lnTo>
                  <a:lnTo>
                    <a:pt x="18527" y="5760"/>
                  </a:lnTo>
                  <a:lnTo>
                    <a:pt x="18527" y="5437"/>
                  </a:lnTo>
                  <a:lnTo>
                    <a:pt x="18527" y="5115"/>
                  </a:lnTo>
                  <a:lnTo>
                    <a:pt x="18487" y="4833"/>
                  </a:lnTo>
                  <a:lnTo>
                    <a:pt x="18407" y="4551"/>
                  </a:lnTo>
                  <a:lnTo>
                    <a:pt x="18286" y="4269"/>
                  </a:lnTo>
                  <a:lnTo>
                    <a:pt x="18205" y="4028"/>
                  </a:lnTo>
                  <a:lnTo>
                    <a:pt x="17883" y="3544"/>
                  </a:lnTo>
                  <a:lnTo>
                    <a:pt x="17561" y="3101"/>
                  </a:lnTo>
                  <a:lnTo>
                    <a:pt x="17158" y="2739"/>
                  </a:lnTo>
                  <a:lnTo>
                    <a:pt x="16715" y="2377"/>
                  </a:lnTo>
                  <a:lnTo>
                    <a:pt x="16232" y="2095"/>
                  </a:lnTo>
                  <a:lnTo>
                    <a:pt x="15748" y="1853"/>
                  </a:lnTo>
                  <a:lnTo>
                    <a:pt x="15265" y="1611"/>
                  </a:lnTo>
                  <a:lnTo>
                    <a:pt x="14782" y="1450"/>
                  </a:lnTo>
                  <a:lnTo>
                    <a:pt x="14299" y="1289"/>
                  </a:lnTo>
                  <a:lnTo>
                    <a:pt x="13533" y="1088"/>
                  </a:lnTo>
                  <a:lnTo>
                    <a:pt x="12969" y="967"/>
                  </a:lnTo>
                  <a:lnTo>
                    <a:pt x="12768" y="927"/>
                  </a:lnTo>
                  <a:lnTo>
                    <a:pt x="12446" y="846"/>
                  </a:lnTo>
                  <a:lnTo>
                    <a:pt x="11520" y="645"/>
                  </a:lnTo>
                  <a:lnTo>
                    <a:pt x="10110" y="403"/>
                  </a:lnTo>
                  <a:lnTo>
                    <a:pt x="9304" y="282"/>
                  </a:lnTo>
                  <a:lnTo>
                    <a:pt x="8378" y="161"/>
                  </a:lnTo>
                  <a:lnTo>
                    <a:pt x="7452" y="81"/>
                  </a:lnTo>
                  <a:lnTo>
                    <a:pt x="6445" y="41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0"/>
            <p:cNvSpPr/>
            <p:nvPr/>
          </p:nvSpPr>
          <p:spPr>
            <a:xfrm>
              <a:off x="6911040" y="2416001"/>
              <a:ext cx="418372" cy="493242"/>
            </a:xfrm>
            <a:custGeom>
              <a:avLst/>
              <a:gdLst/>
              <a:ahLst/>
              <a:cxnLst/>
              <a:rect l="l" t="t" r="r" b="b"/>
              <a:pathLst>
                <a:path w="5398" h="6364" extrusionOk="0">
                  <a:moveTo>
                    <a:pt x="3464" y="0"/>
                  </a:moveTo>
                  <a:lnTo>
                    <a:pt x="3102" y="121"/>
                  </a:lnTo>
                  <a:lnTo>
                    <a:pt x="2699" y="242"/>
                  </a:lnTo>
                  <a:lnTo>
                    <a:pt x="2337" y="443"/>
                  </a:lnTo>
                  <a:lnTo>
                    <a:pt x="1934" y="685"/>
                  </a:lnTo>
                  <a:lnTo>
                    <a:pt x="1612" y="926"/>
                  </a:lnTo>
                  <a:lnTo>
                    <a:pt x="967" y="1450"/>
                  </a:lnTo>
                  <a:lnTo>
                    <a:pt x="444" y="1893"/>
                  </a:lnTo>
                  <a:lnTo>
                    <a:pt x="1" y="2376"/>
                  </a:lnTo>
                  <a:lnTo>
                    <a:pt x="1" y="5075"/>
                  </a:lnTo>
                  <a:lnTo>
                    <a:pt x="242" y="5316"/>
                  </a:lnTo>
                  <a:lnTo>
                    <a:pt x="524" y="5558"/>
                  </a:lnTo>
                  <a:lnTo>
                    <a:pt x="927" y="5800"/>
                  </a:lnTo>
                  <a:lnTo>
                    <a:pt x="1370" y="6041"/>
                  </a:lnTo>
                  <a:lnTo>
                    <a:pt x="1934" y="6243"/>
                  </a:lnTo>
                  <a:lnTo>
                    <a:pt x="2216" y="6323"/>
                  </a:lnTo>
                  <a:lnTo>
                    <a:pt x="2538" y="6363"/>
                  </a:lnTo>
                  <a:lnTo>
                    <a:pt x="2860" y="6363"/>
                  </a:lnTo>
                  <a:lnTo>
                    <a:pt x="3182" y="6323"/>
                  </a:lnTo>
                  <a:lnTo>
                    <a:pt x="3343" y="6283"/>
                  </a:lnTo>
                  <a:lnTo>
                    <a:pt x="3505" y="6243"/>
                  </a:lnTo>
                  <a:lnTo>
                    <a:pt x="3827" y="6041"/>
                  </a:lnTo>
                  <a:lnTo>
                    <a:pt x="4149" y="5759"/>
                  </a:lnTo>
                  <a:lnTo>
                    <a:pt x="4431" y="5397"/>
                  </a:lnTo>
                  <a:lnTo>
                    <a:pt x="4673" y="4994"/>
                  </a:lnTo>
                  <a:lnTo>
                    <a:pt x="4874" y="4551"/>
                  </a:lnTo>
                  <a:lnTo>
                    <a:pt x="5075" y="4068"/>
                  </a:lnTo>
                  <a:lnTo>
                    <a:pt x="5196" y="3544"/>
                  </a:lnTo>
                  <a:lnTo>
                    <a:pt x="5317" y="3061"/>
                  </a:lnTo>
                  <a:lnTo>
                    <a:pt x="5357" y="2537"/>
                  </a:lnTo>
                  <a:lnTo>
                    <a:pt x="5397" y="2014"/>
                  </a:lnTo>
                  <a:lnTo>
                    <a:pt x="5357" y="1530"/>
                  </a:lnTo>
                  <a:lnTo>
                    <a:pt x="5236" y="1128"/>
                  </a:lnTo>
                  <a:lnTo>
                    <a:pt x="5075" y="725"/>
                  </a:lnTo>
                  <a:lnTo>
                    <a:pt x="4874" y="403"/>
                  </a:lnTo>
                  <a:lnTo>
                    <a:pt x="4753" y="282"/>
                  </a:lnTo>
                  <a:lnTo>
                    <a:pt x="4592" y="161"/>
                  </a:lnTo>
                  <a:lnTo>
                    <a:pt x="4230" y="40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0"/>
            <p:cNvSpPr/>
            <p:nvPr/>
          </p:nvSpPr>
          <p:spPr>
            <a:xfrm>
              <a:off x="7076513" y="2606353"/>
              <a:ext cx="165473" cy="156173"/>
            </a:xfrm>
            <a:custGeom>
              <a:avLst/>
              <a:gdLst/>
              <a:ahLst/>
              <a:cxnLst/>
              <a:rect l="l" t="t" r="r" b="b"/>
              <a:pathLst>
                <a:path w="2135" h="2015" extrusionOk="0">
                  <a:moveTo>
                    <a:pt x="2014" y="1"/>
                  </a:moveTo>
                  <a:lnTo>
                    <a:pt x="1732" y="81"/>
                  </a:lnTo>
                  <a:lnTo>
                    <a:pt x="1450" y="162"/>
                  </a:lnTo>
                  <a:lnTo>
                    <a:pt x="1208" y="283"/>
                  </a:lnTo>
                  <a:lnTo>
                    <a:pt x="1007" y="404"/>
                  </a:lnTo>
                  <a:lnTo>
                    <a:pt x="806" y="524"/>
                  </a:lnTo>
                  <a:lnTo>
                    <a:pt x="645" y="685"/>
                  </a:lnTo>
                  <a:lnTo>
                    <a:pt x="403" y="1008"/>
                  </a:lnTo>
                  <a:lnTo>
                    <a:pt x="202" y="1330"/>
                  </a:lnTo>
                  <a:lnTo>
                    <a:pt x="81" y="1612"/>
                  </a:lnTo>
                  <a:lnTo>
                    <a:pt x="0" y="1894"/>
                  </a:lnTo>
                  <a:lnTo>
                    <a:pt x="0" y="1934"/>
                  </a:lnTo>
                  <a:lnTo>
                    <a:pt x="81" y="2015"/>
                  </a:lnTo>
                  <a:lnTo>
                    <a:pt x="161" y="1974"/>
                  </a:lnTo>
                  <a:lnTo>
                    <a:pt x="202" y="1934"/>
                  </a:lnTo>
                  <a:lnTo>
                    <a:pt x="282" y="1652"/>
                  </a:lnTo>
                  <a:lnTo>
                    <a:pt x="363" y="1410"/>
                  </a:lnTo>
                  <a:lnTo>
                    <a:pt x="564" y="1128"/>
                  </a:lnTo>
                  <a:lnTo>
                    <a:pt x="806" y="806"/>
                  </a:lnTo>
                  <a:lnTo>
                    <a:pt x="1128" y="565"/>
                  </a:lnTo>
                  <a:lnTo>
                    <a:pt x="1329" y="444"/>
                  </a:lnTo>
                  <a:lnTo>
                    <a:pt x="1531" y="323"/>
                  </a:lnTo>
                  <a:lnTo>
                    <a:pt x="1772" y="242"/>
                  </a:lnTo>
                  <a:lnTo>
                    <a:pt x="2054" y="202"/>
                  </a:lnTo>
                  <a:lnTo>
                    <a:pt x="2135" y="162"/>
                  </a:lnTo>
                  <a:lnTo>
                    <a:pt x="2135" y="81"/>
                  </a:lnTo>
                  <a:lnTo>
                    <a:pt x="2095" y="41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0"/>
            <p:cNvSpPr/>
            <p:nvPr/>
          </p:nvSpPr>
          <p:spPr>
            <a:xfrm>
              <a:off x="6483367" y="2653166"/>
              <a:ext cx="174929" cy="171751"/>
            </a:xfrm>
            <a:custGeom>
              <a:avLst/>
              <a:gdLst/>
              <a:ahLst/>
              <a:cxnLst/>
              <a:rect l="l" t="t" r="r" b="b"/>
              <a:pathLst>
                <a:path w="2257" h="2216" extrusionOk="0">
                  <a:moveTo>
                    <a:pt x="887" y="1"/>
                  </a:moveTo>
                  <a:lnTo>
                    <a:pt x="686" y="81"/>
                  </a:lnTo>
                  <a:lnTo>
                    <a:pt x="484" y="162"/>
                  </a:lnTo>
                  <a:lnTo>
                    <a:pt x="323" y="323"/>
                  </a:lnTo>
                  <a:lnTo>
                    <a:pt x="202" y="484"/>
                  </a:lnTo>
                  <a:lnTo>
                    <a:pt x="82" y="686"/>
                  </a:lnTo>
                  <a:lnTo>
                    <a:pt x="41" y="887"/>
                  </a:lnTo>
                  <a:lnTo>
                    <a:pt x="1" y="1129"/>
                  </a:lnTo>
                  <a:lnTo>
                    <a:pt x="41" y="1330"/>
                  </a:lnTo>
                  <a:lnTo>
                    <a:pt x="82" y="1531"/>
                  </a:lnTo>
                  <a:lnTo>
                    <a:pt x="202" y="1733"/>
                  </a:lnTo>
                  <a:lnTo>
                    <a:pt x="323" y="1894"/>
                  </a:lnTo>
                  <a:lnTo>
                    <a:pt x="484" y="2055"/>
                  </a:lnTo>
                  <a:lnTo>
                    <a:pt x="686" y="2135"/>
                  </a:lnTo>
                  <a:lnTo>
                    <a:pt x="887" y="2216"/>
                  </a:lnTo>
                  <a:lnTo>
                    <a:pt x="1370" y="2216"/>
                  </a:lnTo>
                  <a:lnTo>
                    <a:pt x="1572" y="2135"/>
                  </a:lnTo>
                  <a:lnTo>
                    <a:pt x="1773" y="2055"/>
                  </a:lnTo>
                  <a:lnTo>
                    <a:pt x="1934" y="1894"/>
                  </a:lnTo>
                  <a:lnTo>
                    <a:pt x="2055" y="1733"/>
                  </a:lnTo>
                  <a:lnTo>
                    <a:pt x="2176" y="1531"/>
                  </a:lnTo>
                  <a:lnTo>
                    <a:pt x="2216" y="1330"/>
                  </a:lnTo>
                  <a:lnTo>
                    <a:pt x="2256" y="1129"/>
                  </a:lnTo>
                  <a:lnTo>
                    <a:pt x="2216" y="887"/>
                  </a:lnTo>
                  <a:lnTo>
                    <a:pt x="2176" y="686"/>
                  </a:lnTo>
                  <a:lnTo>
                    <a:pt x="2055" y="484"/>
                  </a:lnTo>
                  <a:lnTo>
                    <a:pt x="1934" y="323"/>
                  </a:lnTo>
                  <a:lnTo>
                    <a:pt x="1773" y="162"/>
                  </a:lnTo>
                  <a:lnTo>
                    <a:pt x="1572" y="81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0"/>
            <p:cNvSpPr/>
            <p:nvPr/>
          </p:nvSpPr>
          <p:spPr>
            <a:xfrm>
              <a:off x="5968346" y="2656344"/>
              <a:ext cx="75025" cy="168573"/>
            </a:xfrm>
            <a:custGeom>
              <a:avLst/>
              <a:gdLst/>
              <a:ahLst/>
              <a:cxnLst/>
              <a:rect l="l" t="t" r="r" b="b"/>
              <a:pathLst>
                <a:path w="968" h="2175" extrusionOk="0">
                  <a:moveTo>
                    <a:pt x="202" y="0"/>
                  </a:moveTo>
                  <a:lnTo>
                    <a:pt x="81" y="1088"/>
                  </a:lnTo>
                  <a:lnTo>
                    <a:pt x="1" y="2175"/>
                  </a:lnTo>
                  <a:lnTo>
                    <a:pt x="202" y="2135"/>
                  </a:lnTo>
                  <a:lnTo>
                    <a:pt x="403" y="2054"/>
                  </a:lnTo>
                  <a:lnTo>
                    <a:pt x="564" y="1933"/>
                  </a:lnTo>
                  <a:lnTo>
                    <a:pt x="685" y="1813"/>
                  </a:lnTo>
                  <a:lnTo>
                    <a:pt x="806" y="1651"/>
                  </a:lnTo>
                  <a:lnTo>
                    <a:pt x="887" y="1450"/>
                  </a:lnTo>
                  <a:lnTo>
                    <a:pt x="967" y="1289"/>
                  </a:lnTo>
                  <a:lnTo>
                    <a:pt x="967" y="1088"/>
                  </a:lnTo>
                  <a:lnTo>
                    <a:pt x="967" y="886"/>
                  </a:lnTo>
                  <a:lnTo>
                    <a:pt x="927" y="725"/>
                  </a:lnTo>
                  <a:lnTo>
                    <a:pt x="846" y="564"/>
                  </a:lnTo>
                  <a:lnTo>
                    <a:pt x="766" y="403"/>
                  </a:lnTo>
                  <a:lnTo>
                    <a:pt x="645" y="282"/>
                  </a:lnTo>
                  <a:lnTo>
                    <a:pt x="484" y="161"/>
                  </a:lnTo>
                  <a:lnTo>
                    <a:pt x="363" y="81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0"/>
            <p:cNvSpPr/>
            <p:nvPr/>
          </p:nvSpPr>
          <p:spPr>
            <a:xfrm>
              <a:off x="5996481" y="2434680"/>
              <a:ext cx="146794" cy="40690"/>
            </a:xfrm>
            <a:custGeom>
              <a:avLst/>
              <a:gdLst/>
              <a:ahLst/>
              <a:cxnLst/>
              <a:rect l="l" t="t" r="r" b="b"/>
              <a:pathLst>
                <a:path w="1894" h="525" extrusionOk="0">
                  <a:moveTo>
                    <a:pt x="564" y="1"/>
                  </a:moveTo>
                  <a:lnTo>
                    <a:pt x="242" y="41"/>
                  </a:lnTo>
                  <a:lnTo>
                    <a:pt x="81" y="81"/>
                  </a:lnTo>
                  <a:lnTo>
                    <a:pt x="40" y="121"/>
                  </a:lnTo>
                  <a:lnTo>
                    <a:pt x="0" y="162"/>
                  </a:lnTo>
                  <a:lnTo>
                    <a:pt x="0" y="202"/>
                  </a:lnTo>
                  <a:lnTo>
                    <a:pt x="0" y="283"/>
                  </a:lnTo>
                  <a:lnTo>
                    <a:pt x="40" y="323"/>
                  </a:lnTo>
                  <a:lnTo>
                    <a:pt x="81" y="363"/>
                  </a:lnTo>
                  <a:lnTo>
                    <a:pt x="161" y="403"/>
                  </a:lnTo>
                  <a:lnTo>
                    <a:pt x="201" y="403"/>
                  </a:lnTo>
                  <a:lnTo>
                    <a:pt x="322" y="363"/>
                  </a:lnTo>
                  <a:lnTo>
                    <a:pt x="604" y="323"/>
                  </a:lnTo>
                  <a:lnTo>
                    <a:pt x="1088" y="363"/>
                  </a:lnTo>
                  <a:lnTo>
                    <a:pt x="1369" y="403"/>
                  </a:lnTo>
                  <a:lnTo>
                    <a:pt x="1651" y="484"/>
                  </a:lnTo>
                  <a:lnTo>
                    <a:pt x="1732" y="524"/>
                  </a:lnTo>
                  <a:lnTo>
                    <a:pt x="1812" y="484"/>
                  </a:lnTo>
                  <a:lnTo>
                    <a:pt x="1893" y="403"/>
                  </a:lnTo>
                  <a:lnTo>
                    <a:pt x="1893" y="323"/>
                  </a:lnTo>
                  <a:lnTo>
                    <a:pt x="1893" y="283"/>
                  </a:lnTo>
                  <a:lnTo>
                    <a:pt x="1853" y="202"/>
                  </a:lnTo>
                  <a:lnTo>
                    <a:pt x="1772" y="162"/>
                  </a:lnTo>
                  <a:lnTo>
                    <a:pt x="1410" y="81"/>
                  </a:lnTo>
                  <a:lnTo>
                    <a:pt x="10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0"/>
            <p:cNvSpPr/>
            <p:nvPr/>
          </p:nvSpPr>
          <p:spPr>
            <a:xfrm>
              <a:off x="6058872" y="2578296"/>
              <a:ext cx="81225" cy="243521"/>
            </a:xfrm>
            <a:custGeom>
              <a:avLst/>
              <a:gdLst/>
              <a:ahLst/>
              <a:cxnLst/>
              <a:rect l="l" t="t" r="r" b="b"/>
              <a:pathLst>
                <a:path w="1048" h="3142" extrusionOk="0">
                  <a:moveTo>
                    <a:pt x="887" y="0"/>
                  </a:moveTo>
                  <a:lnTo>
                    <a:pt x="806" y="41"/>
                  </a:lnTo>
                  <a:lnTo>
                    <a:pt x="564" y="564"/>
                  </a:lnTo>
                  <a:lnTo>
                    <a:pt x="283" y="1329"/>
                  </a:lnTo>
                  <a:lnTo>
                    <a:pt x="121" y="1732"/>
                  </a:lnTo>
                  <a:lnTo>
                    <a:pt x="41" y="2135"/>
                  </a:lnTo>
                  <a:lnTo>
                    <a:pt x="1" y="2457"/>
                  </a:lnTo>
                  <a:lnTo>
                    <a:pt x="1" y="2578"/>
                  </a:lnTo>
                  <a:lnTo>
                    <a:pt x="41" y="2699"/>
                  </a:lnTo>
                  <a:lnTo>
                    <a:pt x="121" y="2820"/>
                  </a:lnTo>
                  <a:lnTo>
                    <a:pt x="202" y="2940"/>
                  </a:lnTo>
                  <a:lnTo>
                    <a:pt x="403" y="3061"/>
                  </a:lnTo>
                  <a:lnTo>
                    <a:pt x="605" y="3142"/>
                  </a:lnTo>
                  <a:lnTo>
                    <a:pt x="806" y="3142"/>
                  </a:lnTo>
                  <a:lnTo>
                    <a:pt x="887" y="3101"/>
                  </a:lnTo>
                  <a:lnTo>
                    <a:pt x="927" y="3021"/>
                  </a:lnTo>
                  <a:lnTo>
                    <a:pt x="887" y="2940"/>
                  </a:lnTo>
                  <a:lnTo>
                    <a:pt x="806" y="2900"/>
                  </a:lnTo>
                  <a:lnTo>
                    <a:pt x="564" y="2900"/>
                  </a:lnTo>
                  <a:lnTo>
                    <a:pt x="403" y="2779"/>
                  </a:lnTo>
                  <a:lnTo>
                    <a:pt x="323" y="2699"/>
                  </a:lnTo>
                  <a:lnTo>
                    <a:pt x="242" y="2578"/>
                  </a:lnTo>
                  <a:lnTo>
                    <a:pt x="202" y="2417"/>
                  </a:lnTo>
                  <a:lnTo>
                    <a:pt x="242" y="2215"/>
                  </a:lnTo>
                  <a:lnTo>
                    <a:pt x="444" y="1571"/>
                  </a:lnTo>
                  <a:lnTo>
                    <a:pt x="726" y="846"/>
                  </a:lnTo>
                  <a:lnTo>
                    <a:pt x="1048" y="161"/>
                  </a:lnTo>
                  <a:lnTo>
                    <a:pt x="1048" y="8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0"/>
            <p:cNvSpPr/>
            <p:nvPr/>
          </p:nvSpPr>
          <p:spPr>
            <a:xfrm>
              <a:off x="6093207" y="2902887"/>
              <a:ext cx="346602" cy="56269"/>
            </a:xfrm>
            <a:custGeom>
              <a:avLst/>
              <a:gdLst/>
              <a:ahLst/>
              <a:cxnLst/>
              <a:rect l="l" t="t" r="r" b="b"/>
              <a:pathLst>
                <a:path w="4472" h="726" extrusionOk="0">
                  <a:moveTo>
                    <a:pt x="4310" y="1"/>
                  </a:moveTo>
                  <a:lnTo>
                    <a:pt x="3263" y="283"/>
                  </a:lnTo>
                  <a:lnTo>
                    <a:pt x="2377" y="444"/>
                  </a:lnTo>
                  <a:lnTo>
                    <a:pt x="1652" y="484"/>
                  </a:lnTo>
                  <a:lnTo>
                    <a:pt x="1128" y="444"/>
                  </a:lnTo>
                  <a:lnTo>
                    <a:pt x="726" y="404"/>
                  </a:lnTo>
                  <a:lnTo>
                    <a:pt x="444" y="323"/>
                  </a:lnTo>
                  <a:lnTo>
                    <a:pt x="202" y="202"/>
                  </a:lnTo>
                  <a:lnTo>
                    <a:pt x="121" y="162"/>
                  </a:lnTo>
                  <a:lnTo>
                    <a:pt x="41" y="243"/>
                  </a:lnTo>
                  <a:lnTo>
                    <a:pt x="1" y="323"/>
                  </a:lnTo>
                  <a:lnTo>
                    <a:pt x="81" y="404"/>
                  </a:lnTo>
                  <a:lnTo>
                    <a:pt x="162" y="444"/>
                  </a:lnTo>
                  <a:lnTo>
                    <a:pt x="444" y="565"/>
                  </a:lnTo>
                  <a:lnTo>
                    <a:pt x="887" y="686"/>
                  </a:lnTo>
                  <a:lnTo>
                    <a:pt x="1209" y="726"/>
                  </a:lnTo>
                  <a:lnTo>
                    <a:pt x="1612" y="726"/>
                  </a:lnTo>
                  <a:lnTo>
                    <a:pt x="2135" y="686"/>
                  </a:lnTo>
                  <a:lnTo>
                    <a:pt x="2780" y="605"/>
                  </a:lnTo>
                  <a:lnTo>
                    <a:pt x="3545" y="484"/>
                  </a:lnTo>
                  <a:lnTo>
                    <a:pt x="4391" y="243"/>
                  </a:lnTo>
                  <a:lnTo>
                    <a:pt x="4471" y="202"/>
                  </a:lnTo>
                  <a:lnTo>
                    <a:pt x="4471" y="81"/>
                  </a:lnTo>
                  <a:lnTo>
                    <a:pt x="4391" y="41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0"/>
            <p:cNvSpPr/>
            <p:nvPr/>
          </p:nvSpPr>
          <p:spPr>
            <a:xfrm>
              <a:off x="6286737" y="2543962"/>
              <a:ext cx="187407" cy="43790"/>
            </a:xfrm>
            <a:custGeom>
              <a:avLst/>
              <a:gdLst/>
              <a:ahLst/>
              <a:cxnLst/>
              <a:rect l="l" t="t" r="r" b="b"/>
              <a:pathLst>
                <a:path w="2418" h="565" extrusionOk="0">
                  <a:moveTo>
                    <a:pt x="81" y="0"/>
                  </a:moveTo>
                  <a:lnTo>
                    <a:pt x="1" y="41"/>
                  </a:lnTo>
                  <a:lnTo>
                    <a:pt x="1" y="121"/>
                  </a:lnTo>
                  <a:lnTo>
                    <a:pt x="41" y="202"/>
                  </a:lnTo>
                  <a:lnTo>
                    <a:pt x="162" y="282"/>
                  </a:lnTo>
                  <a:lnTo>
                    <a:pt x="444" y="403"/>
                  </a:lnTo>
                  <a:lnTo>
                    <a:pt x="846" y="524"/>
                  </a:lnTo>
                  <a:lnTo>
                    <a:pt x="1128" y="564"/>
                  </a:lnTo>
                  <a:lnTo>
                    <a:pt x="1451" y="564"/>
                  </a:lnTo>
                  <a:lnTo>
                    <a:pt x="1853" y="524"/>
                  </a:lnTo>
                  <a:lnTo>
                    <a:pt x="2337" y="443"/>
                  </a:lnTo>
                  <a:lnTo>
                    <a:pt x="2417" y="403"/>
                  </a:lnTo>
                  <a:lnTo>
                    <a:pt x="2417" y="282"/>
                  </a:lnTo>
                  <a:lnTo>
                    <a:pt x="2377" y="202"/>
                  </a:lnTo>
                  <a:lnTo>
                    <a:pt x="2296" y="202"/>
                  </a:lnTo>
                  <a:lnTo>
                    <a:pt x="1813" y="282"/>
                  </a:lnTo>
                  <a:lnTo>
                    <a:pt x="1410" y="322"/>
                  </a:lnTo>
                  <a:lnTo>
                    <a:pt x="1048" y="282"/>
                  </a:lnTo>
                  <a:lnTo>
                    <a:pt x="766" y="242"/>
                  </a:lnTo>
                  <a:lnTo>
                    <a:pt x="524" y="161"/>
                  </a:lnTo>
                  <a:lnTo>
                    <a:pt x="323" y="8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0"/>
            <p:cNvSpPr/>
            <p:nvPr/>
          </p:nvSpPr>
          <p:spPr>
            <a:xfrm>
              <a:off x="5987103" y="2525206"/>
              <a:ext cx="121838" cy="28212"/>
            </a:xfrm>
            <a:custGeom>
              <a:avLst/>
              <a:gdLst/>
              <a:ahLst/>
              <a:cxnLst/>
              <a:rect l="l" t="t" r="r" b="b"/>
              <a:pathLst>
                <a:path w="1572" h="364" extrusionOk="0">
                  <a:moveTo>
                    <a:pt x="1410" y="1"/>
                  </a:moveTo>
                  <a:lnTo>
                    <a:pt x="1289" y="41"/>
                  </a:lnTo>
                  <a:lnTo>
                    <a:pt x="1047" y="121"/>
                  </a:lnTo>
                  <a:lnTo>
                    <a:pt x="645" y="121"/>
                  </a:lnTo>
                  <a:lnTo>
                    <a:pt x="403" y="81"/>
                  </a:lnTo>
                  <a:lnTo>
                    <a:pt x="161" y="41"/>
                  </a:lnTo>
                  <a:lnTo>
                    <a:pt x="41" y="41"/>
                  </a:lnTo>
                  <a:lnTo>
                    <a:pt x="0" y="121"/>
                  </a:lnTo>
                  <a:lnTo>
                    <a:pt x="0" y="202"/>
                  </a:lnTo>
                  <a:lnTo>
                    <a:pt x="41" y="242"/>
                  </a:lnTo>
                  <a:lnTo>
                    <a:pt x="443" y="363"/>
                  </a:lnTo>
                  <a:lnTo>
                    <a:pt x="1047" y="363"/>
                  </a:lnTo>
                  <a:lnTo>
                    <a:pt x="1289" y="323"/>
                  </a:lnTo>
                  <a:lnTo>
                    <a:pt x="1490" y="242"/>
                  </a:lnTo>
                  <a:lnTo>
                    <a:pt x="1571" y="162"/>
                  </a:lnTo>
                  <a:lnTo>
                    <a:pt x="1571" y="81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0"/>
            <p:cNvSpPr/>
            <p:nvPr/>
          </p:nvSpPr>
          <p:spPr>
            <a:xfrm>
              <a:off x="6283637" y="2450336"/>
              <a:ext cx="215464" cy="53091"/>
            </a:xfrm>
            <a:custGeom>
              <a:avLst/>
              <a:gdLst/>
              <a:ahLst/>
              <a:cxnLst/>
              <a:rect l="l" t="t" r="r" b="b"/>
              <a:pathLst>
                <a:path w="2780" h="685" extrusionOk="0">
                  <a:moveTo>
                    <a:pt x="1289" y="0"/>
                  </a:moveTo>
                  <a:lnTo>
                    <a:pt x="927" y="40"/>
                  </a:lnTo>
                  <a:lnTo>
                    <a:pt x="605" y="40"/>
                  </a:lnTo>
                  <a:lnTo>
                    <a:pt x="323" y="81"/>
                  </a:lnTo>
                  <a:lnTo>
                    <a:pt x="81" y="161"/>
                  </a:lnTo>
                  <a:lnTo>
                    <a:pt x="41" y="201"/>
                  </a:lnTo>
                  <a:lnTo>
                    <a:pt x="0" y="242"/>
                  </a:lnTo>
                  <a:lnTo>
                    <a:pt x="0" y="322"/>
                  </a:lnTo>
                  <a:lnTo>
                    <a:pt x="0" y="363"/>
                  </a:lnTo>
                  <a:lnTo>
                    <a:pt x="41" y="443"/>
                  </a:lnTo>
                  <a:lnTo>
                    <a:pt x="81" y="483"/>
                  </a:lnTo>
                  <a:lnTo>
                    <a:pt x="202" y="483"/>
                  </a:lnTo>
                  <a:lnTo>
                    <a:pt x="403" y="443"/>
                  </a:lnTo>
                  <a:lnTo>
                    <a:pt x="645" y="403"/>
                  </a:lnTo>
                  <a:lnTo>
                    <a:pt x="927" y="363"/>
                  </a:lnTo>
                  <a:lnTo>
                    <a:pt x="1289" y="363"/>
                  </a:lnTo>
                  <a:lnTo>
                    <a:pt x="1692" y="403"/>
                  </a:lnTo>
                  <a:lnTo>
                    <a:pt x="2095" y="483"/>
                  </a:lnTo>
                  <a:lnTo>
                    <a:pt x="2538" y="644"/>
                  </a:lnTo>
                  <a:lnTo>
                    <a:pt x="2618" y="685"/>
                  </a:lnTo>
                  <a:lnTo>
                    <a:pt x="2699" y="644"/>
                  </a:lnTo>
                  <a:lnTo>
                    <a:pt x="2779" y="564"/>
                  </a:lnTo>
                  <a:lnTo>
                    <a:pt x="2779" y="524"/>
                  </a:lnTo>
                  <a:lnTo>
                    <a:pt x="2779" y="443"/>
                  </a:lnTo>
                  <a:lnTo>
                    <a:pt x="2739" y="403"/>
                  </a:lnTo>
                  <a:lnTo>
                    <a:pt x="2699" y="363"/>
                  </a:lnTo>
                  <a:lnTo>
                    <a:pt x="2216" y="161"/>
                  </a:lnTo>
                  <a:lnTo>
                    <a:pt x="1732" y="81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80"/>
          <p:cNvGrpSpPr/>
          <p:nvPr/>
        </p:nvGrpSpPr>
        <p:grpSpPr>
          <a:xfrm rot="-653764" flipH="1">
            <a:off x="4993692" y="999597"/>
            <a:ext cx="3031998" cy="3037117"/>
            <a:chOff x="-2908725" y="-1030200"/>
            <a:chExt cx="2784900" cy="2789350"/>
          </a:xfrm>
        </p:grpSpPr>
        <p:sp>
          <p:nvSpPr>
            <p:cNvPr id="1920" name="Google Shape;1920;p80"/>
            <p:cNvSpPr/>
            <p:nvPr/>
          </p:nvSpPr>
          <p:spPr>
            <a:xfrm>
              <a:off x="-2908725" y="-813250"/>
              <a:ext cx="2572400" cy="2572400"/>
            </a:xfrm>
            <a:custGeom>
              <a:avLst/>
              <a:gdLst/>
              <a:ahLst/>
              <a:cxnLst/>
              <a:rect l="l" t="t" r="r" b="b"/>
              <a:pathLst>
                <a:path w="102896" h="102896" extrusionOk="0">
                  <a:moveTo>
                    <a:pt x="49234" y="1"/>
                  </a:moveTo>
                  <a:lnTo>
                    <a:pt x="47109" y="178"/>
                  </a:lnTo>
                  <a:lnTo>
                    <a:pt x="46932" y="266"/>
                  </a:lnTo>
                  <a:lnTo>
                    <a:pt x="46932" y="355"/>
                  </a:lnTo>
                  <a:lnTo>
                    <a:pt x="47020" y="443"/>
                  </a:lnTo>
                  <a:lnTo>
                    <a:pt x="47109" y="532"/>
                  </a:lnTo>
                  <a:lnTo>
                    <a:pt x="49234" y="355"/>
                  </a:lnTo>
                  <a:lnTo>
                    <a:pt x="51359" y="355"/>
                  </a:lnTo>
                  <a:lnTo>
                    <a:pt x="51448" y="266"/>
                  </a:lnTo>
                  <a:lnTo>
                    <a:pt x="51536" y="178"/>
                  </a:lnTo>
                  <a:lnTo>
                    <a:pt x="51448" y="1"/>
                  </a:lnTo>
                  <a:close/>
                  <a:moveTo>
                    <a:pt x="55433" y="178"/>
                  </a:moveTo>
                  <a:lnTo>
                    <a:pt x="55433" y="355"/>
                  </a:lnTo>
                  <a:lnTo>
                    <a:pt x="55433" y="443"/>
                  </a:lnTo>
                  <a:lnTo>
                    <a:pt x="55521" y="532"/>
                  </a:lnTo>
                  <a:lnTo>
                    <a:pt x="57646" y="709"/>
                  </a:lnTo>
                  <a:lnTo>
                    <a:pt x="59772" y="975"/>
                  </a:lnTo>
                  <a:lnTo>
                    <a:pt x="59860" y="975"/>
                  </a:lnTo>
                  <a:lnTo>
                    <a:pt x="59949" y="886"/>
                  </a:lnTo>
                  <a:lnTo>
                    <a:pt x="59949" y="709"/>
                  </a:lnTo>
                  <a:lnTo>
                    <a:pt x="59772" y="709"/>
                  </a:lnTo>
                  <a:lnTo>
                    <a:pt x="57735" y="355"/>
                  </a:lnTo>
                  <a:lnTo>
                    <a:pt x="55610" y="178"/>
                  </a:lnTo>
                  <a:close/>
                  <a:moveTo>
                    <a:pt x="42859" y="709"/>
                  </a:moveTo>
                  <a:lnTo>
                    <a:pt x="40822" y="1063"/>
                  </a:lnTo>
                  <a:lnTo>
                    <a:pt x="38697" y="1595"/>
                  </a:lnTo>
                  <a:lnTo>
                    <a:pt x="38608" y="1683"/>
                  </a:lnTo>
                  <a:lnTo>
                    <a:pt x="38608" y="1772"/>
                  </a:lnTo>
                  <a:lnTo>
                    <a:pt x="38608" y="1860"/>
                  </a:lnTo>
                  <a:lnTo>
                    <a:pt x="38785" y="1949"/>
                  </a:lnTo>
                  <a:lnTo>
                    <a:pt x="40822" y="1418"/>
                  </a:lnTo>
                  <a:lnTo>
                    <a:pt x="42947" y="1063"/>
                  </a:lnTo>
                  <a:lnTo>
                    <a:pt x="43036" y="975"/>
                  </a:lnTo>
                  <a:lnTo>
                    <a:pt x="43036" y="798"/>
                  </a:lnTo>
                  <a:lnTo>
                    <a:pt x="43036" y="709"/>
                  </a:lnTo>
                  <a:close/>
                  <a:moveTo>
                    <a:pt x="63845" y="1506"/>
                  </a:moveTo>
                  <a:lnTo>
                    <a:pt x="63756" y="1683"/>
                  </a:lnTo>
                  <a:lnTo>
                    <a:pt x="63756" y="1772"/>
                  </a:lnTo>
                  <a:lnTo>
                    <a:pt x="63845" y="1860"/>
                  </a:lnTo>
                  <a:lnTo>
                    <a:pt x="65881" y="2392"/>
                  </a:lnTo>
                  <a:lnTo>
                    <a:pt x="67918" y="3100"/>
                  </a:lnTo>
                  <a:lnTo>
                    <a:pt x="68007" y="3100"/>
                  </a:lnTo>
                  <a:lnTo>
                    <a:pt x="68095" y="3011"/>
                  </a:lnTo>
                  <a:lnTo>
                    <a:pt x="68184" y="2923"/>
                  </a:lnTo>
                  <a:lnTo>
                    <a:pt x="68184" y="2834"/>
                  </a:lnTo>
                  <a:lnTo>
                    <a:pt x="68007" y="2746"/>
                  </a:lnTo>
                  <a:lnTo>
                    <a:pt x="66059" y="2126"/>
                  </a:lnTo>
                  <a:lnTo>
                    <a:pt x="63933" y="1506"/>
                  </a:lnTo>
                  <a:close/>
                  <a:moveTo>
                    <a:pt x="34623" y="2834"/>
                  </a:moveTo>
                  <a:lnTo>
                    <a:pt x="32675" y="3543"/>
                  </a:lnTo>
                  <a:lnTo>
                    <a:pt x="30639" y="4340"/>
                  </a:lnTo>
                  <a:lnTo>
                    <a:pt x="30550" y="4428"/>
                  </a:lnTo>
                  <a:lnTo>
                    <a:pt x="30550" y="4605"/>
                  </a:lnTo>
                  <a:lnTo>
                    <a:pt x="30639" y="4694"/>
                  </a:lnTo>
                  <a:lnTo>
                    <a:pt x="30816" y="4694"/>
                  </a:lnTo>
                  <a:lnTo>
                    <a:pt x="32764" y="3897"/>
                  </a:lnTo>
                  <a:lnTo>
                    <a:pt x="34712" y="3100"/>
                  </a:lnTo>
                  <a:lnTo>
                    <a:pt x="34889" y="3011"/>
                  </a:lnTo>
                  <a:lnTo>
                    <a:pt x="34889" y="2923"/>
                  </a:lnTo>
                  <a:lnTo>
                    <a:pt x="34800" y="2834"/>
                  </a:lnTo>
                  <a:close/>
                  <a:moveTo>
                    <a:pt x="71903" y="4251"/>
                  </a:moveTo>
                  <a:lnTo>
                    <a:pt x="71814" y="4340"/>
                  </a:lnTo>
                  <a:lnTo>
                    <a:pt x="71814" y="4517"/>
                  </a:lnTo>
                  <a:lnTo>
                    <a:pt x="71903" y="4605"/>
                  </a:lnTo>
                  <a:lnTo>
                    <a:pt x="73762" y="5491"/>
                  </a:lnTo>
                  <a:lnTo>
                    <a:pt x="75710" y="6465"/>
                  </a:lnTo>
                  <a:lnTo>
                    <a:pt x="75888" y="6376"/>
                  </a:lnTo>
                  <a:lnTo>
                    <a:pt x="75888" y="6199"/>
                  </a:lnTo>
                  <a:lnTo>
                    <a:pt x="75799" y="6111"/>
                  </a:lnTo>
                  <a:lnTo>
                    <a:pt x="73939" y="5137"/>
                  </a:lnTo>
                  <a:lnTo>
                    <a:pt x="71991" y="4251"/>
                  </a:lnTo>
                  <a:close/>
                  <a:moveTo>
                    <a:pt x="26831" y="6199"/>
                  </a:moveTo>
                  <a:lnTo>
                    <a:pt x="25060" y="7262"/>
                  </a:lnTo>
                  <a:lnTo>
                    <a:pt x="23200" y="8413"/>
                  </a:lnTo>
                  <a:lnTo>
                    <a:pt x="23112" y="8501"/>
                  </a:lnTo>
                  <a:lnTo>
                    <a:pt x="23200" y="8679"/>
                  </a:lnTo>
                  <a:lnTo>
                    <a:pt x="23289" y="8767"/>
                  </a:lnTo>
                  <a:lnTo>
                    <a:pt x="23378" y="8679"/>
                  </a:lnTo>
                  <a:lnTo>
                    <a:pt x="25237" y="7616"/>
                  </a:lnTo>
                  <a:lnTo>
                    <a:pt x="27008" y="6553"/>
                  </a:lnTo>
                  <a:lnTo>
                    <a:pt x="27097" y="6465"/>
                  </a:lnTo>
                  <a:lnTo>
                    <a:pt x="27097" y="6288"/>
                  </a:lnTo>
                  <a:lnTo>
                    <a:pt x="27008" y="6199"/>
                  </a:lnTo>
                  <a:close/>
                  <a:moveTo>
                    <a:pt x="79252" y="8324"/>
                  </a:moveTo>
                  <a:lnTo>
                    <a:pt x="79252" y="8501"/>
                  </a:lnTo>
                  <a:lnTo>
                    <a:pt x="79341" y="8590"/>
                  </a:lnTo>
                  <a:lnTo>
                    <a:pt x="81023" y="9830"/>
                  </a:lnTo>
                  <a:lnTo>
                    <a:pt x="82706" y="11069"/>
                  </a:lnTo>
                  <a:lnTo>
                    <a:pt x="82883" y="11069"/>
                  </a:lnTo>
                  <a:lnTo>
                    <a:pt x="82972" y="10981"/>
                  </a:lnTo>
                  <a:lnTo>
                    <a:pt x="83060" y="10892"/>
                  </a:lnTo>
                  <a:lnTo>
                    <a:pt x="82972" y="10804"/>
                  </a:lnTo>
                  <a:lnTo>
                    <a:pt x="81289" y="9476"/>
                  </a:lnTo>
                  <a:lnTo>
                    <a:pt x="79518" y="8324"/>
                  </a:lnTo>
                  <a:close/>
                  <a:moveTo>
                    <a:pt x="19924" y="10804"/>
                  </a:moveTo>
                  <a:lnTo>
                    <a:pt x="19747" y="10892"/>
                  </a:lnTo>
                  <a:lnTo>
                    <a:pt x="18153" y="12221"/>
                  </a:lnTo>
                  <a:lnTo>
                    <a:pt x="16559" y="13637"/>
                  </a:lnTo>
                  <a:lnTo>
                    <a:pt x="16471" y="13726"/>
                  </a:lnTo>
                  <a:lnTo>
                    <a:pt x="16559" y="13903"/>
                  </a:lnTo>
                  <a:lnTo>
                    <a:pt x="16736" y="13903"/>
                  </a:lnTo>
                  <a:lnTo>
                    <a:pt x="18330" y="12486"/>
                  </a:lnTo>
                  <a:lnTo>
                    <a:pt x="20013" y="11158"/>
                  </a:lnTo>
                  <a:lnTo>
                    <a:pt x="20013" y="11069"/>
                  </a:lnTo>
                  <a:lnTo>
                    <a:pt x="20013" y="10892"/>
                  </a:lnTo>
                  <a:lnTo>
                    <a:pt x="19924" y="10804"/>
                  </a:lnTo>
                  <a:close/>
                  <a:moveTo>
                    <a:pt x="86071" y="13460"/>
                  </a:moveTo>
                  <a:lnTo>
                    <a:pt x="85982" y="13549"/>
                  </a:lnTo>
                  <a:lnTo>
                    <a:pt x="85894" y="13637"/>
                  </a:lnTo>
                  <a:lnTo>
                    <a:pt x="85982" y="13814"/>
                  </a:lnTo>
                  <a:lnTo>
                    <a:pt x="87488" y="15231"/>
                  </a:lnTo>
                  <a:lnTo>
                    <a:pt x="88993" y="16737"/>
                  </a:lnTo>
                  <a:lnTo>
                    <a:pt x="89081" y="16825"/>
                  </a:lnTo>
                  <a:lnTo>
                    <a:pt x="89170" y="16737"/>
                  </a:lnTo>
                  <a:lnTo>
                    <a:pt x="89259" y="16648"/>
                  </a:lnTo>
                  <a:lnTo>
                    <a:pt x="89259" y="16560"/>
                  </a:lnTo>
                  <a:lnTo>
                    <a:pt x="87753" y="14966"/>
                  </a:lnTo>
                  <a:lnTo>
                    <a:pt x="86248" y="13549"/>
                  </a:lnTo>
                  <a:lnTo>
                    <a:pt x="86071" y="13460"/>
                  </a:lnTo>
                  <a:close/>
                  <a:moveTo>
                    <a:pt x="13637" y="16560"/>
                  </a:moveTo>
                  <a:lnTo>
                    <a:pt x="13549" y="16648"/>
                  </a:lnTo>
                  <a:lnTo>
                    <a:pt x="12132" y="18242"/>
                  </a:lnTo>
                  <a:lnTo>
                    <a:pt x="10804" y="19924"/>
                  </a:lnTo>
                  <a:lnTo>
                    <a:pt x="10715" y="20013"/>
                  </a:lnTo>
                  <a:lnTo>
                    <a:pt x="10804" y="20102"/>
                  </a:lnTo>
                  <a:lnTo>
                    <a:pt x="10892" y="20190"/>
                  </a:lnTo>
                  <a:lnTo>
                    <a:pt x="11069" y="20102"/>
                  </a:lnTo>
                  <a:lnTo>
                    <a:pt x="12397" y="18508"/>
                  </a:lnTo>
                  <a:lnTo>
                    <a:pt x="13814" y="16914"/>
                  </a:lnTo>
                  <a:lnTo>
                    <a:pt x="13814" y="16737"/>
                  </a:lnTo>
                  <a:lnTo>
                    <a:pt x="13814" y="16648"/>
                  </a:lnTo>
                  <a:lnTo>
                    <a:pt x="13637" y="16560"/>
                  </a:lnTo>
                  <a:close/>
                  <a:moveTo>
                    <a:pt x="91827" y="19659"/>
                  </a:moveTo>
                  <a:lnTo>
                    <a:pt x="91738" y="19747"/>
                  </a:lnTo>
                  <a:lnTo>
                    <a:pt x="91649" y="19836"/>
                  </a:lnTo>
                  <a:lnTo>
                    <a:pt x="91738" y="20013"/>
                  </a:lnTo>
                  <a:lnTo>
                    <a:pt x="92978" y="21695"/>
                  </a:lnTo>
                  <a:lnTo>
                    <a:pt x="94129" y="23378"/>
                  </a:lnTo>
                  <a:lnTo>
                    <a:pt x="94306" y="23466"/>
                  </a:lnTo>
                  <a:lnTo>
                    <a:pt x="94394" y="23466"/>
                  </a:lnTo>
                  <a:lnTo>
                    <a:pt x="94483" y="23378"/>
                  </a:lnTo>
                  <a:lnTo>
                    <a:pt x="94483" y="23201"/>
                  </a:lnTo>
                  <a:lnTo>
                    <a:pt x="93243" y="21430"/>
                  </a:lnTo>
                  <a:lnTo>
                    <a:pt x="92004" y="19747"/>
                  </a:lnTo>
                  <a:lnTo>
                    <a:pt x="91827" y="19659"/>
                  </a:lnTo>
                  <a:close/>
                  <a:moveTo>
                    <a:pt x="8413" y="23289"/>
                  </a:moveTo>
                  <a:lnTo>
                    <a:pt x="8324" y="23378"/>
                  </a:lnTo>
                  <a:lnTo>
                    <a:pt x="7173" y="25149"/>
                  </a:lnTo>
                  <a:lnTo>
                    <a:pt x="6110" y="27008"/>
                  </a:lnTo>
                  <a:lnTo>
                    <a:pt x="6110" y="27185"/>
                  </a:lnTo>
                  <a:lnTo>
                    <a:pt x="6199" y="27274"/>
                  </a:lnTo>
                  <a:lnTo>
                    <a:pt x="6287" y="27274"/>
                  </a:lnTo>
                  <a:lnTo>
                    <a:pt x="6465" y="27185"/>
                  </a:lnTo>
                  <a:lnTo>
                    <a:pt x="7527" y="25326"/>
                  </a:lnTo>
                  <a:lnTo>
                    <a:pt x="8590" y="23555"/>
                  </a:lnTo>
                  <a:lnTo>
                    <a:pt x="8590" y="23378"/>
                  </a:lnTo>
                  <a:lnTo>
                    <a:pt x="8590" y="23289"/>
                  </a:lnTo>
                  <a:close/>
                  <a:moveTo>
                    <a:pt x="96431" y="26743"/>
                  </a:moveTo>
                  <a:lnTo>
                    <a:pt x="96343" y="26920"/>
                  </a:lnTo>
                  <a:lnTo>
                    <a:pt x="96343" y="27008"/>
                  </a:lnTo>
                  <a:lnTo>
                    <a:pt x="97317" y="28868"/>
                  </a:lnTo>
                  <a:lnTo>
                    <a:pt x="98202" y="30816"/>
                  </a:lnTo>
                  <a:lnTo>
                    <a:pt x="98291" y="30905"/>
                  </a:lnTo>
                  <a:lnTo>
                    <a:pt x="98468" y="30905"/>
                  </a:lnTo>
                  <a:lnTo>
                    <a:pt x="98556" y="30816"/>
                  </a:lnTo>
                  <a:lnTo>
                    <a:pt x="98556" y="30639"/>
                  </a:lnTo>
                  <a:lnTo>
                    <a:pt x="97582" y="28779"/>
                  </a:lnTo>
                  <a:lnTo>
                    <a:pt x="96608" y="26831"/>
                  </a:lnTo>
                  <a:lnTo>
                    <a:pt x="96520" y="26743"/>
                  </a:lnTo>
                  <a:close/>
                  <a:moveTo>
                    <a:pt x="4339" y="30727"/>
                  </a:moveTo>
                  <a:lnTo>
                    <a:pt x="4251" y="30816"/>
                  </a:lnTo>
                  <a:lnTo>
                    <a:pt x="3454" y="32764"/>
                  </a:lnTo>
                  <a:lnTo>
                    <a:pt x="2745" y="34801"/>
                  </a:lnTo>
                  <a:lnTo>
                    <a:pt x="2745" y="34889"/>
                  </a:lnTo>
                  <a:lnTo>
                    <a:pt x="2834" y="35066"/>
                  </a:lnTo>
                  <a:lnTo>
                    <a:pt x="2923" y="35066"/>
                  </a:lnTo>
                  <a:lnTo>
                    <a:pt x="3011" y="34978"/>
                  </a:lnTo>
                  <a:lnTo>
                    <a:pt x="3100" y="34889"/>
                  </a:lnTo>
                  <a:lnTo>
                    <a:pt x="3808" y="32941"/>
                  </a:lnTo>
                  <a:lnTo>
                    <a:pt x="4605" y="30993"/>
                  </a:lnTo>
                  <a:lnTo>
                    <a:pt x="4605" y="30816"/>
                  </a:lnTo>
                  <a:lnTo>
                    <a:pt x="4516" y="30727"/>
                  </a:lnTo>
                  <a:close/>
                  <a:moveTo>
                    <a:pt x="99885" y="34535"/>
                  </a:moveTo>
                  <a:lnTo>
                    <a:pt x="99707" y="34624"/>
                  </a:lnTo>
                  <a:lnTo>
                    <a:pt x="99707" y="34712"/>
                  </a:lnTo>
                  <a:lnTo>
                    <a:pt x="100416" y="36749"/>
                  </a:lnTo>
                  <a:lnTo>
                    <a:pt x="100947" y="38786"/>
                  </a:lnTo>
                  <a:lnTo>
                    <a:pt x="101036" y="38874"/>
                  </a:lnTo>
                  <a:lnTo>
                    <a:pt x="101124" y="38874"/>
                  </a:lnTo>
                  <a:lnTo>
                    <a:pt x="101301" y="38786"/>
                  </a:lnTo>
                  <a:lnTo>
                    <a:pt x="101301" y="38697"/>
                  </a:lnTo>
                  <a:lnTo>
                    <a:pt x="100770" y="36660"/>
                  </a:lnTo>
                  <a:lnTo>
                    <a:pt x="100062" y="34624"/>
                  </a:lnTo>
                  <a:lnTo>
                    <a:pt x="99973" y="34535"/>
                  </a:lnTo>
                  <a:close/>
                  <a:moveTo>
                    <a:pt x="1594" y="38786"/>
                  </a:moveTo>
                  <a:lnTo>
                    <a:pt x="1506" y="38874"/>
                  </a:lnTo>
                  <a:lnTo>
                    <a:pt x="1063" y="40911"/>
                  </a:lnTo>
                  <a:lnTo>
                    <a:pt x="620" y="43036"/>
                  </a:lnTo>
                  <a:lnTo>
                    <a:pt x="709" y="43213"/>
                  </a:lnTo>
                  <a:lnTo>
                    <a:pt x="974" y="43213"/>
                  </a:lnTo>
                  <a:lnTo>
                    <a:pt x="974" y="43124"/>
                  </a:lnTo>
                  <a:lnTo>
                    <a:pt x="1417" y="40999"/>
                  </a:lnTo>
                  <a:lnTo>
                    <a:pt x="1860" y="38963"/>
                  </a:lnTo>
                  <a:lnTo>
                    <a:pt x="1860" y="38786"/>
                  </a:lnTo>
                  <a:close/>
                  <a:moveTo>
                    <a:pt x="102010" y="42682"/>
                  </a:moveTo>
                  <a:lnTo>
                    <a:pt x="101833" y="42770"/>
                  </a:lnTo>
                  <a:lnTo>
                    <a:pt x="101833" y="42947"/>
                  </a:lnTo>
                  <a:lnTo>
                    <a:pt x="102098" y="44984"/>
                  </a:lnTo>
                  <a:lnTo>
                    <a:pt x="102364" y="47109"/>
                  </a:lnTo>
                  <a:lnTo>
                    <a:pt x="102364" y="47198"/>
                  </a:lnTo>
                  <a:lnTo>
                    <a:pt x="102541" y="47286"/>
                  </a:lnTo>
                  <a:lnTo>
                    <a:pt x="102630" y="47198"/>
                  </a:lnTo>
                  <a:lnTo>
                    <a:pt x="102718" y="47109"/>
                  </a:lnTo>
                  <a:lnTo>
                    <a:pt x="102452" y="44984"/>
                  </a:lnTo>
                  <a:lnTo>
                    <a:pt x="102187" y="42859"/>
                  </a:lnTo>
                  <a:lnTo>
                    <a:pt x="102098" y="42770"/>
                  </a:lnTo>
                  <a:lnTo>
                    <a:pt x="102010" y="42682"/>
                  </a:lnTo>
                  <a:close/>
                  <a:moveTo>
                    <a:pt x="178" y="47109"/>
                  </a:moveTo>
                  <a:lnTo>
                    <a:pt x="178" y="47286"/>
                  </a:lnTo>
                  <a:lnTo>
                    <a:pt x="0" y="49323"/>
                  </a:lnTo>
                  <a:lnTo>
                    <a:pt x="0" y="51448"/>
                  </a:lnTo>
                  <a:lnTo>
                    <a:pt x="0" y="51537"/>
                  </a:lnTo>
                  <a:lnTo>
                    <a:pt x="0" y="51625"/>
                  </a:lnTo>
                  <a:lnTo>
                    <a:pt x="178" y="51714"/>
                  </a:lnTo>
                  <a:lnTo>
                    <a:pt x="266" y="51625"/>
                  </a:lnTo>
                  <a:lnTo>
                    <a:pt x="355" y="51537"/>
                  </a:lnTo>
                  <a:lnTo>
                    <a:pt x="355" y="51448"/>
                  </a:lnTo>
                  <a:lnTo>
                    <a:pt x="355" y="49323"/>
                  </a:lnTo>
                  <a:lnTo>
                    <a:pt x="532" y="47286"/>
                  </a:lnTo>
                  <a:lnTo>
                    <a:pt x="443" y="47198"/>
                  </a:lnTo>
                  <a:lnTo>
                    <a:pt x="355" y="47109"/>
                  </a:lnTo>
                  <a:close/>
                  <a:moveTo>
                    <a:pt x="102541" y="51182"/>
                  </a:moveTo>
                  <a:lnTo>
                    <a:pt x="102541" y="51360"/>
                  </a:lnTo>
                  <a:lnTo>
                    <a:pt x="102541" y="51448"/>
                  </a:lnTo>
                  <a:lnTo>
                    <a:pt x="102452" y="53573"/>
                  </a:lnTo>
                  <a:lnTo>
                    <a:pt x="102364" y="55699"/>
                  </a:lnTo>
                  <a:lnTo>
                    <a:pt x="102364" y="55787"/>
                  </a:lnTo>
                  <a:lnTo>
                    <a:pt x="102541" y="55876"/>
                  </a:lnTo>
                  <a:lnTo>
                    <a:pt x="102630" y="55787"/>
                  </a:lnTo>
                  <a:lnTo>
                    <a:pt x="102718" y="55699"/>
                  </a:lnTo>
                  <a:lnTo>
                    <a:pt x="102807" y="53573"/>
                  </a:lnTo>
                  <a:lnTo>
                    <a:pt x="102895" y="51448"/>
                  </a:lnTo>
                  <a:lnTo>
                    <a:pt x="102895" y="51360"/>
                  </a:lnTo>
                  <a:lnTo>
                    <a:pt x="102807" y="51182"/>
                  </a:lnTo>
                  <a:close/>
                  <a:moveTo>
                    <a:pt x="355" y="55521"/>
                  </a:moveTo>
                  <a:lnTo>
                    <a:pt x="178" y="55610"/>
                  </a:lnTo>
                  <a:lnTo>
                    <a:pt x="178" y="55787"/>
                  </a:lnTo>
                  <a:lnTo>
                    <a:pt x="355" y="57912"/>
                  </a:lnTo>
                  <a:lnTo>
                    <a:pt x="709" y="59949"/>
                  </a:lnTo>
                  <a:lnTo>
                    <a:pt x="709" y="60037"/>
                  </a:lnTo>
                  <a:lnTo>
                    <a:pt x="886" y="60126"/>
                  </a:lnTo>
                  <a:lnTo>
                    <a:pt x="974" y="60037"/>
                  </a:lnTo>
                  <a:lnTo>
                    <a:pt x="1063" y="59949"/>
                  </a:lnTo>
                  <a:lnTo>
                    <a:pt x="709" y="57824"/>
                  </a:lnTo>
                  <a:lnTo>
                    <a:pt x="532" y="55699"/>
                  </a:lnTo>
                  <a:lnTo>
                    <a:pt x="443" y="55610"/>
                  </a:lnTo>
                  <a:lnTo>
                    <a:pt x="355" y="55521"/>
                  </a:lnTo>
                  <a:close/>
                  <a:moveTo>
                    <a:pt x="102010" y="59683"/>
                  </a:moveTo>
                  <a:lnTo>
                    <a:pt x="101921" y="59772"/>
                  </a:lnTo>
                  <a:lnTo>
                    <a:pt x="101833" y="59860"/>
                  </a:lnTo>
                  <a:lnTo>
                    <a:pt x="101478" y="61897"/>
                  </a:lnTo>
                  <a:lnTo>
                    <a:pt x="100947" y="64022"/>
                  </a:lnTo>
                  <a:lnTo>
                    <a:pt x="101036" y="64111"/>
                  </a:lnTo>
                  <a:lnTo>
                    <a:pt x="101124" y="64199"/>
                  </a:lnTo>
                  <a:lnTo>
                    <a:pt x="101301" y="64199"/>
                  </a:lnTo>
                  <a:lnTo>
                    <a:pt x="101301" y="64111"/>
                  </a:lnTo>
                  <a:lnTo>
                    <a:pt x="101833" y="61986"/>
                  </a:lnTo>
                  <a:lnTo>
                    <a:pt x="102187" y="59949"/>
                  </a:lnTo>
                  <a:lnTo>
                    <a:pt x="102187" y="59772"/>
                  </a:lnTo>
                  <a:lnTo>
                    <a:pt x="102010" y="59683"/>
                  </a:lnTo>
                  <a:close/>
                  <a:moveTo>
                    <a:pt x="1683" y="63934"/>
                  </a:moveTo>
                  <a:lnTo>
                    <a:pt x="1594" y="64022"/>
                  </a:lnTo>
                  <a:lnTo>
                    <a:pt x="1594" y="64111"/>
                  </a:lnTo>
                  <a:lnTo>
                    <a:pt x="2126" y="66147"/>
                  </a:lnTo>
                  <a:lnTo>
                    <a:pt x="2745" y="68184"/>
                  </a:lnTo>
                  <a:lnTo>
                    <a:pt x="2834" y="68273"/>
                  </a:lnTo>
                  <a:lnTo>
                    <a:pt x="2923" y="68361"/>
                  </a:lnTo>
                  <a:lnTo>
                    <a:pt x="3011" y="68361"/>
                  </a:lnTo>
                  <a:lnTo>
                    <a:pt x="3100" y="68184"/>
                  </a:lnTo>
                  <a:lnTo>
                    <a:pt x="3100" y="68095"/>
                  </a:lnTo>
                  <a:lnTo>
                    <a:pt x="2480" y="66059"/>
                  </a:lnTo>
                  <a:lnTo>
                    <a:pt x="1860" y="64022"/>
                  </a:lnTo>
                  <a:lnTo>
                    <a:pt x="1771" y="63934"/>
                  </a:lnTo>
                  <a:close/>
                  <a:moveTo>
                    <a:pt x="99885" y="67918"/>
                  </a:moveTo>
                  <a:lnTo>
                    <a:pt x="99796" y="68007"/>
                  </a:lnTo>
                  <a:lnTo>
                    <a:pt x="99088" y="70044"/>
                  </a:lnTo>
                  <a:lnTo>
                    <a:pt x="98202" y="71992"/>
                  </a:lnTo>
                  <a:lnTo>
                    <a:pt x="98202" y="72080"/>
                  </a:lnTo>
                  <a:lnTo>
                    <a:pt x="98291" y="72169"/>
                  </a:lnTo>
                  <a:lnTo>
                    <a:pt x="98379" y="72257"/>
                  </a:lnTo>
                  <a:lnTo>
                    <a:pt x="98468" y="72169"/>
                  </a:lnTo>
                  <a:lnTo>
                    <a:pt x="98556" y="72080"/>
                  </a:lnTo>
                  <a:lnTo>
                    <a:pt x="99353" y="70132"/>
                  </a:lnTo>
                  <a:lnTo>
                    <a:pt x="100150" y="68184"/>
                  </a:lnTo>
                  <a:lnTo>
                    <a:pt x="100062" y="68007"/>
                  </a:lnTo>
                  <a:lnTo>
                    <a:pt x="99973" y="67918"/>
                  </a:lnTo>
                  <a:close/>
                  <a:moveTo>
                    <a:pt x="4428" y="71903"/>
                  </a:moveTo>
                  <a:lnTo>
                    <a:pt x="4339" y="71992"/>
                  </a:lnTo>
                  <a:lnTo>
                    <a:pt x="4339" y="72169"/>
                  </a:lnTo>
                  <a:lnTo>
                    <a:pt x="5225" y="74117"/>
                  </a:lnTo>
                  <a:lnTo>
                    <a:pt x="6199" y="75976"/>
                  </a:lnTo>
                  <a:lnTo>
                    <a:pt x="6376" y="76065"/>
                  </a:lnTo>
                  <a:lnTo>
                    <a:pt x="6465" y="76065"/>
                  </a:lnTo>
                  <a:lnTo>
                    <a:pt x="6553" y="75976"/>
                  </a:lnTo>
                  <a:lnTo>
                    <a:pt x="6465" y="75799"/>
                  </a:lnTo>
                  <a:lnTo>
                    <a:pt x="5491" y="73940"/>
                  </a:lnTo>
                  <a:lnTo>
                    <a:pt x="4605" y="71992"/>
                  </a:lnTo>
                  <a:lnTo>
                    <a:pt x="4516" y="71903"/>
                  </a:lnTo>
                  <a:close/>
                  <a:moveTo>
                    <a:pt x="96520" y="75711"/>
                  </a:moveTo>
                  <a:lnTo>
                    <a:pt x="96343" y="75799"/>
                  </a:lnTo>
                  <a:lnTo>
                    <a:pt x="95369" y="77570"/>
                  </a:lnTo>
                  <a:lnTo>
                    <a:pt x="94217" y="79430"/>
                  </a:lnTo>
                  <a:lnTo>
                    <a:pt x="94217" y="79518"/>
                  </a:lnTo>
                  <a:lnTo>
                    <a:pt x="94306" y="79607"/>
                  </a:lnTo>
                  <a:lnTo>
                    <a:pt x="94394" y="79695"/>
                  </a:lnTo>
                  <a:lnTo>
                    <a:pt x="94483" y="79607"/>
                  </a:lnTo>
                  <a:lnTo>
                    <a:pt x="95634" y="77747"/>
                  </a:lnTo>
                  <a:lnTo>
                    <a:pt x="96697" y="75976"/>
                  </a:lnTo>
                  <a:lnTo>
                    <a:pt x="96697" y="75799"/>
                  </a:lnTo>
                  <a:lnTo>
                    <a:pt x="96608" y="75711"/>
                  </a:lnTo>
                  <a:close/>
                  <a:moveTo>
                    <a:pt x="8413" y="79341"/>
                  </a:moveTo>
                  <a:lnTo>
                    <a:pt x="8324" y="79518"/>
                  </a:lnTo>
                  <a:lnTo>
                    <a:pt x="8413" y="79607"/>
                  </a:lnTo>
                  <a:lnTo>
                    <a:pt x="9564" y="81378"/>
                  </a:lnTo>
                  <a:lnTo>
                    <a:pt x="10804" y="83060"/>
                  </a:lnTo>
                  <a:lnTo>
                    <a:pt x="10981" y="83149"/>
                  </a:lnTo>
                  <a:lnTo>
                    <a:pt x="11069" y="83149"/>
                  </a:lnTo>
                  <a:lnTo>
                    <a:pt x="11158" y="82972"/>
                  </a:lnTo>
                  <a:lnTo>
                    <a:pt x="11158" y="82883"/>
                  </a:lnTo>
                  <a:lnTo>
                    <a:pt x="9829" y="81201"/>
                  </a:lnTo>
                  <a:lnTo>
                    <a:pt x="8678" y="79430"/>
                  </a:lnTo>
                  <a:lnTo>
                    <a:pt x="8590" y="79341"/>
                  </a:lnTo>
                  <a:close/>
                  <a:moveTo>
                    <a:pt x="91738" y="82795"/>
                  </a:moveTo>
                  <a:lnTo>
                    <a:pt x="90410" y="84477"/>
                  </a:lnTo>
                  <a:lnTo>
                    <a:pt x="88993" y="86071"/>
                  </a:lnTo>
                  <a:lnTo>
                    <a:pt x="88993" y="86160"/>
                  </a:lnTo>
                  <a:lnTo>
                    <a:pt x="89081" y="86337"/>
                  </a:lnTo>
                  <a:lnTo>
                    <a:pt x="89170" y="86337"/>
                  </a:lnTo>
                  <a:lnTo>
                    <a:pt x="89259" y="86248"/>
                  </a:lnTo>
                  <a:lnTo>
                    <a:pt x="90675" y="84654"/>
                  </a:lnTo>
                  <a:lnTo>
                    <a:pt x="92004" y="83060"/>
                  </a:lnTo>
                  <a:lnTo>
                    <a:pt x="92092" y="82883"/>
                  </a:lnTo>
                  <a:lnTo>
                    <a:pt x="92004" y="82795"/>
                  </a:lnTo>
                  <a:close/>
                  <a:moveTo>
                    <a:pt x="13726" y="85983"/>
                  </a:moveTo>
                  <a:lnTo>
                    <a:pt x="13637" y="86071"/>
                  </a:lnTo>
                  <a:lnTo>
                    <a:pt x="13549" y="86160"/>
                  </a:lnTo>
                  <a:lnTo>
                    <a:pt x="13637" y="86337"/>
                  </a:lnTo>
                  <a:lnTo>
                    <a:pt x="15054" y="87842"/>
                  </a:lnTo>
                  <a:lnTo>
                    <a:pt x="16648" y="89347"/>
                  </a:lnTo>
                  <a:lnTo>
                    <a:pt x="16825" y="89347"/>
                  </a:lnTo>
                  <a:lnTo>
                    <a:pt x="16913" y="89170"/>
                  </a:lnTo>
                  <a:lnTo>
                    <a:pt x="16825" y="89082"/>
                  </a:lnTo>
                  <a:lnTo>
                    <a:pt x="15320" y="87576"/>
                  </a:lnTo>
                  <a:lnTo>
                    <a:pt x="13903" y="86071"/>
                  </a:lnTo>
                  <a:lnTo>
                    <a:pt x="13726" y="85983"/>
                  </a:lnTo>
                  <a:close/>
                  <a:moveTo>
                    <a:pt x="86071" y="88993"/>
                  </a:moveTo>
                  <a:lnTo>
                    <a:pt x="84477" y="90410"/>
                  </a:lnTo>
                  <a:lnTo>
                    <a:pt x="82794" y="91738"/>
                  </a:lnTo>
                  <a:lnTo>
                    <a:pt x="82794" y="91915"/>
                  </a:lnTo>
                  <a:lnTo>
                    <a:pt x="82794" y="92004"/>
                  </a:lnTo>
                  <a:lnTo>
                    <a:pt x="82972" y="92092"/>
                  </a:lnTo>
                  <a:lnTo>
                    <a:pt x="83060" y="92004"/>
                  </a:lnTo>
                  <a:lnTo>
                    <a:pt x="84654" y="90676"/>
                  </a:lnTo>
                  <a:lnTo>
                    <a:pt x="86248" y="89259"/>
                  </a:lnTo>
                  <a:lnTo>
                    <a:pt x="86336" y="89170"/>
                  </a:lnTo>
                  <a:lnTo>
                    <a:pt x="86336" y="89082"/>
                  </a:lnTo>
                  <a:lnTo>
                    <a:pt x="86159" y="88993"/>
                  </a:lnTo>
                  <a:close/>
                  <a:moveTo>
                    <a:pt x="19924" y="91738"/>
                  </a:moveTo>
                  <a:lnTo>
                    <a:pt x="19836" y="91827"/>
                  </a:lnTo>
                  <a:lnTo>
                    <a:pt x="19747" y="91915"/>
                  </a:lnTo>
                  <a:lnTo>
                    <a:pt x="19836" y="92092"/>
                  </a:lnTo>
                  <a:lnTo>
                    <a:pt x="21518" y="93332"/>
                  </a:lnTo>
                  <a:lnTo>
                    <a:pt x="23289" y="94572"/>
                  </a:lnTo>
                  <a:lnTo>
                    <a:pt x="23378" y="94572"/>
                  </a:lnTo>
                  <a:lnTo>
                    <a:pt x="23555" y="94483"/>
                  </a:lnTo>
                  <a:lnTo>
                    <a:pt x="23555" y="94395"/>
                  </a:lnTo>
                  <a:lnTo>
                    <a:pt x="23466" y="94218"/>
                  </a:lnTo>
                  <a:lnTo>
                    <a:pt x="21784" y="93066"/>
                  </a:lnTo>
                  <a:lnTo>
                    <a:pt x="20101" y="91827"/>
                  </a:lnTo>
                  <a:lnTo>
                    <a:pt x="19924" y="91738"/>
                  </a:lnTo>
                  <a:close/>
                  <a:moveTo>
                    <a:pt x="79430" y="94218"/>
                  </a:moveTo>
                  <a:lnTo>
                    <a:pt x="77570" y="95369"/>
                  </a:lnTo>
                  <a:lnTo>
                    <a:pt x="75799" y="96431"/>
                  </a:lnTo>
                  <a:lnTo>
                    <a:pt x="75710" y="96520"/>
                  </a:lnTo>
                  <a:lnTo>
                    <a:pt x="75710" y="96608"/>
                  </a:lnTo>
                  <a:lnTo>
                    <a:pt x="75888" y="96697"/>
                  </a:lnTo>
                  <a:lnTo>
                    <a:pt x="75976" y="96697"/>
                  </a:lnTo>
                  <a:lnTo>
                    <a:pt x="77747" y="95634"/>
                  </a:lnTo>
                  <a:lnTo>
                    <a:pt x="79607" y="94483"/>
                  </a:lnTo>
                  <a:lnTo>
                    <a:pt x="79695" y="94395"/>
                  </a:lnTo>
                  <a:lnTo>
                    <a:pt x="79607" y="94306"/>
                  </a:lnTo>
                  <a:lnTo>
                    <a:pt x="79518" y="94218"/>
                  </a:lnTo>
                  <a:close/>
                  <a:moveTo>
                    <a:pt x="27008" y="96431"/>
                  </a:moveTo>
                  <a:lnTo>
                    <a:pt x="26920" y="96520"/>
                  </a:lnTo>
                  <a:lnTo>
                    <a:pt x="26920" y="96608"/>
                  </a:lnTo>
                  <a:lnTo>
                    <a:pt x="27008" y="96697"/>
                  </a:lnTo>
                  <a:lnTo>
                    <a:pt x="28868" y="97671"/>
                  </a:lnTo>
                  <a:lnTo>
                    <a:pt x="30816" y="98557"/>
                  </a:lnTo>
                  <a:lnTo>
                    <a:pt x="30904" y="98645"/>
                  </a:lnTo>
                  <a:lnTo>
                    <a:pt x="30993" y="98557"/>
                  </a:lnTo>
                  <a:lnTo>
                    <a:pt x="30993" y="98468"/>
                  </a:lnTo>
                  <a:lnTo>
                    <a:pt x="30993" y="98379"/>
                  </a:lnTo>
                  <a:lnTo>
                    <a:pt x="30904" y="98291"/>
                  </a:lnTo>
                  <a:lnTo>
                    <a:pt x="29045" y="97405"/>
                  </a:lnTo>
                  <a:lnTo>
                    <a:pt x="27097" y="96431"/>
                  </a:lnTo>
                  <a:close/>
                  <a:moveTo>
                    <a:pt x="71991" y="98202"/>
                  </a:moveTo>
                  <a:lnTo>
                    <a:pt x="70043" y="99088"/>
                  </a:lnTo>
                  <a:lnTo>
                    <a:pt x="68007" y="99796"/>
                  </a:lnTo>
                  <a:lnTo>
                    <a:pt x="67918" y="99885"/>
                  </a:lnTo>
                  <a:lnTo>
                    <a:pt x="67918" y="99973"/>
                  </a:lnTo>
                  <a:lnTo>
                    <a:pt x="68007" y="100062"/>
                  </a:lnTo>
                  <a:lnTo>
                    <a:pt x="68095" y="100150"/>
                  </a:lnTo>
                  <a:lnTo>
                    <a:pt x="68184" y="100150"/>
                  </a:lnTo>
                  <a:lnTo>
                    <a:pt x="70132" y="99354"/>
                  </a:lnTo>
                  <a:lnTo>
                    <a:pt x="72080" y="98557"/>
                  </a:lnTo>
                  <a:lnTo>
                    <a:pt x="72257" y="98468"/>
                  </a:lnTo>
                  <a:lnTo>
                    <a:pt x="72168" y="98379"/>
                  </a:lnTo>
                  <a:lnTo>
                    <a:pt x="72080" y="98202"/>
                  </a:lnTo>
                  <a:close/>
                  <a:moveTo>
                    <a:pt x="34712" y="99796"/>
                  </a:moveTo>
                  <a:lnTo>
                    <a:pt x="34623" y="99885"/>
                  </a:lnTo>
                  <a:lnTo>
                    <a:pt x="34623" y="100062"/>
                  </a:lnTo>
                  <a:lnTo>
                    <a:pt x="34712" y="100150"/>
                  </a:lnTo>
                  <a:lnTo>
                    <a:pt x="36749" y="100770"/>
                  </a:lnTo>
                  <a:lnTo>
                    <a:pt x="38874" y="101390"/>
                  </a:lnTo>
                  <a:lnTo>
                    <a:pt x="38962" y="101302"/>
                  </a:lnTo>
                  <a:lnTo>
                    <a:pt x="39051" y="101213"/>
                  </a:lnTo>
                  <a:lnTo>
                    <a:pt x="39051" y="101125"/>
                  </a:lnTo>
                  <a:lnTo>
                    <a:pt x="38962" y="101036"/>
                  </a:lnTo>
                  <a:lnTo>
                    <a:pt x="36926" y="100416"/>
                  </a:lnTo>
                  <a:lnTo>
                    <a:pt x="34889" y="99796"/>
                  </a:lnTo>
                  <a:close/>
                  <a:moveTo>
                    <a:pt x="64022" y="100947"/>
                  </a:moveTo>
                  <a:lnTo>
                    <a:pt x="61985" y="101479"/>
                  </a:lnTo>
                  <a:lnTo>
                    <a:pt x="59860" y="101833"/>
                  </a:lnTo>
                  <a:lnTo>
                    <a:pt x="59772" y="101921"/>
                  </a:lnTo>
                  <a:lnTo>
                    <a:pt x="59683" y="102099"/>
                  </a:lnTo>
                  <a:lnTo>
                    <a:pt x="59772" y="102187"/>
                  </a:lnTo>
                  <a:lnTo>
                    <a:pt x="59949" y="102187"/>
                  </a:lnTo>
                  <a:lnTo>
                    <a:pt x="61985" y="101833"/>
                  </a:lnTo>
                  <a:lnTo>
                    <a:pt x="64110" y="101302"/>
                  </a:lnTo>
                  <a:lnTo>
                    <a:pt x="64199" y="101213"/>
                  </a:lnTo>
                  <a:lnTo>
                    <a:pt x="64199" y="101125"/>
                  </a:lnTo>
                  <a:lnTo>
                    <a:pt x="64110" y="101036"/>
                  </a:lnTo>
                  <a:lnTo>
                    <a:pt x="64022" y="100947"/>
                  </a:lnTo>
                  <a:close/>
                  <a:moveTo>
                    <a:pt x="43036" y="101833"/>
                  </a:moveTo>
                  <a:lnTo>
                    <a:pt x="42947" y="101921"/>
                  </a:lnTo>
                  <a:lnTo>
                    <a:pt x="42859" y="102010"/>
                  </a:lnTo>
                  <a:lnTo>
                    <a:pt x="42859" y="102099"/>
                  </a:lnTo>
                  <a:lnTo>
                    <a:pt x="43036" y="102187"/>
                  </a:lnTo>
                  <a:lnTo>
                    <a:pt x="45072" y="102541"/>
                  </a:lnTo>
                  <a:lnTo>
                    <a:pt x="47197" y="102718"/>
                  </a:lnTo>
                  <a:lnTo>
                    <a:pt x="47375" y="102718"/>
                  </a:lnTo>
                  <a:lnTo>
                    <a:pt x="47375" y="102541"/>
                  </a:lnTo>
                  <a:lnTo>
                    <a:pt x="47375" y="102453"/>
                  </a:lnTo>
                  <a:lnTo>
                    <a:pt x="47286" y="102364"/>
                  </a:lnTo>
                  <a:lnTo>
                    <a:pt x="45161" y="102187"/>
                  </a:lnTo>
                  <a:lnTo>
                    <a:pt x="43036" y="101833"/>
                  </a:lnTo>
                  <a:close/>
                  <a:moveTo>
                    <a:pt x="55698" y="102364"/>
                  </a:moveTo>
                  <a:lnTo>
                    <a:pt x="53573" y="102541"/>
                  </a:lnTo>
                  <a:lnTo>
                    <a:pt x="51448" y="102541"/>
                  </a:lnTo>
                  <a:lnTo>
                    <a:pt x="51359" y="102630"/>
                  </a:lnTo>
                  <a:lnTo>
                    <a:pt x="51271" y="102718"/>
                  </a:lnTo>
                  <a:lnTo>
                    <a:pt x="51359" y="102807"/>
                  </a:lnTo>
                  <a:lnTo>
                    <a:pt x="51448" y="102896"/>
                  </a:lnTo>
                  <a:lnTo>
                    <a:pt x="53573" y="102896"/>
                  </a:lnTo>
                  <a:lnTo>
                    <a:pt x="55698" y="102718"/>
                  </a:lnTo>
                  <a:lnTo>
                    <a:pt x="55787" y="102630"/>
                  </a:lnTo>
                  <a:lnTo>
                    <a:pt x="55875" y="102541"/>
                  </a:lnTo>
                  <a:lnTo>
                    <a:pt x="55787" y="102453"/>
                  </a:lnTo>
                  <a:lnTo>
                    <a:pt x="55698" y="1023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0"/>
            <p:cNvSpPr/>
            <p:nvPr/>
          </p:nvSpPr>
          <p:spPr>
            <a:xfrm>
              <a:off x="-1883775" y="-1030200"/>
              <a:ext cx="473775" cy="476000"/>
            </a:xfrm>
            <a:custGeom>
              <a:avLst/>
              <a:gdLst/>
              <a:ahLst/>
              <a:cxnLst/>
              <a:rect l="l" t="t" r="r" b="b"/>
              <a:pathLst>
                <a:path w="18951" h="19040" extrusionOk="0">
                  <a:moveTo>
                    <a:pt x="9476" y="1"/>
                  </a:moveTo>
                  <a:lnTo>
                    <a:pt x="8502" y="89"/>
                  </a:lnTo>
                  <a:lnTo>
                    <a:pt x="7528" y="178"/>
                  </a:lnTo>
                  <a:lnTo>
                    <a:pt x="6642" y="444"/>
                  </a:lnTo>
                  <a:lnTo>
                    <a:pt x="5757" y="798"/>
                  </a:lnTo>
                  <a:lnTo>
                    <a:pt x="4960" y="1152"/>
                  </a:lnTo>
                  <a:lnTo>
                    <a:pt x="4163" y="1683"/>
                  </a:lnTo>
                  <a:lnTo>
                    <a:pt x="3454" y="2215"/>
                  </a:lnTo>
                  <a:lnTo>
                    <a:pt x="2746" y="2834"/>
                  </a:lnTo>
                  <a:lnTo>
                    <a:pt x="2126" y="3454"/>
                  </a:lnTo>
                  <a:lnTo>
                    <a:pt x="1595" y="4251"/>
                  </a:lnTo>
                  <a:lnTo>
                    <a:pt x="1152" y="4960"/>
                  </a:lnTo>
                  <a:lnTo>
                    <a:pt x="709" y="5845"/>
                  </a:lnTo>
                  <a:lnTo>
                    <a:pt x="355" y="6731"/>
                  </a:lnTo>
                  <a:lnTo>
                    <a:pt x="178" y="7616"/>
                  </a:lnTo>
                  <a:lnTo>
                    <a:pt x="1" y="8590"/>
                  </a:lnTo>
                  <a:lnTo>
                    <a:pt x="1" y="9564"/>
                  </a:lnTo>
                  <a:lnTo>
                    <a:pt x="1" y="10538"/>
                  </a:lnTo>
                  <a:lnTo>
                    <a:pt x="178" y="11424"/>
                  </a:lnTo>
                  <a:lnTo>
                    <a:pt x="355" y="12398"/>
                  </a:lnTo>
                  <a:lnTo>
                    <a:pt x="709" y="13195"/>
                  </a:lnTo>
                  <a:lnTo>
                    <a:pt x="1152" y="14080"/>
                  </a:lnTo>
                  <a:lnTo>
                    <a:pt x="1595" y="14877"/>
                  </a:lnTo>
                  <a:lnTo>
                    <a:pt x="2126" y="15586"/>
                  </a:lnTo>
                  <a:lnTo>
                    <a:pt x="2746" y="16205"/>
                  </a:lnTo>
                  <a:lnTo>
                    <a:pt x="3454" y="16825"/>
                  </a:lnTo>
                  <a:lnTo>
                    <a:pt x="4163" y="17445"/>
                  </a:lnTo>
                  <a:lnTo>
                    <a:pt x="4960" y="17888"/>
                  </a:lnTo>
                  <a:lnTo>
                    <a:pt x="5757" y="18242"/>
                  </a:lnTo>
                  <a:lnTo>
                    <a:pt x="6642" y="18596"/>
                  </a:lnTo>
                  <a:lnTo>
                    <a:pt x="7528" y="18862"/>
                  </a:lnTo>
                  <a:lnTo>
                    <a:pt x="8502" y="18950"/>
                  </a:lnTo>
                  <a:lnTo>
                    <a:pt x="9476" y="19039"/>
                  </a:lnTo>
                  <a:lnTo>
                    <a:pt x="10450" y="18950"/>
                  </a:lnTo>
                  <a:lnTo>
                    <a:pt x="11424" y="18862"/>
                  </a:lnTo>
                  <a:lnTo>
                    <a:pt x="12309" y="18596"/>
                  </a:lnTo>
                  <a:lnTo>
                    <a:pt x="13195" y="18242"/>
                  </a:lnTo>
                  <a:lnTo>
                    <a:pt x="13992" y="17888"/>
                  </a:lnTo>
                  <a:lnTo>
                    <a:pt x="14789" y="17445"/>
                  </a:lnTo>
                  <a:lnTo>
                    <a:pt x="15497" y="16825"/>
                  </a:lnTo>
                  <a:lnTo>
                    <a:pt x="16206" y="16205"/>
                  </a:lnTo>
                  <a:lnTo>
                    <a:pt x="16825" y="15586"/>
                  </a:lnTo>
                  <a:lnTo>
                    <a:pt x="17357" y="14877"/>
                  </a:lnTo>
                  <a:lnTo>
                    <a:pt x="17799" y="14080"/>
                  </a:lnTo>
                  <a:lnTo>
                    <a:pt x="18242" y="13195"/>
                  </a:lnTo>
                  <a:lnTo>
                    <a:pt x="18508" y="12398"/>
                  </a:lnTo>
                  <a:lnTo>
                    <a:pt x="18774" y="11424"/>
                  </a:lnTo>
                  <a:lnTo>
                    <a:pt x="18951" y="10538"/>
                  </a:lnTo>
                  <a:lnTo>
                    <a:pt x="18951" y="9564"/>
                  </a:lnTo>
                  <a:lnTo>
                    <a:pt x="18951" y="8590"/>
                  </a:lnTo>
                  <a:lnTo>
                    <a:pt x="18774" y="7616"/>
                  </a:lnTo>
                  <a:lnTo>
                    <a:pt x="18508" y="6731"/>
                  </a:lnTo>
                  <a:lnTo>
                    <a:pt x="18242" y="5845"/>
                  </a:lnTo>
                  <a:lnTo>
                    <a:pt x="17799" y="4960"/>
                  </a:lnTo>
                  <a:lnTo>
                    <a:pt x="17357" y="4251"/>
                  </a:lnTo>
                  <a:lnTo>
                    <a:pt x="16825" y="3454"/>
                  </a:lnTo>
                  <a:lnTo>
                    <a:pt x="16206" y="2834"/>
                  </a:lnTo>
                  <a:lnTo>
                    <a:pt x="15497" y="2215"/>
                  </a:lnTo>
                  <a:lnTo>
                    <a:pt x="14789" y="1683"/>
                  </a:lnTo>
                  <a:lnTo>
                    <a:pt x="13992" y="1152"/>
                  </a:lnTo>
                  <a:lnTo>
                    <a:pt x="13195" y="798"/>
                  </a:lnTo>
                  <a:lnTo>
                    <a:pt x="12309" y="444"/>
                  </a:lnTo>
                  <a:lnTo>
                    <a:pt x="11424" y="178"/>
                  </a:lnTo>
                  <a:lnTo>
                    <a:pt x="10450" y="89"/>
                  </a:lnTo>
                  <a:lnTo>
                    <a:pt x="94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0"/>
            <p:cNvSpPr/>
            <p:nvPr/>
          </p:nvSpPr>
          <p:spPr>
            <a:xfrm>
              <a:off x="-1759800" y="-901800"/>
              <a:ext cx="219200" cy="221400"/>
            </a:xfrm>
            <a:custGeom>
              <a:avLst/>
              <a:gdLst/>
              <a:ahLst/>
              <a:cxnLst/>
              <a:rect l="l" t="t" r="r" b="b"/>
              <a:pathLst>
                <a:path w="8768" h="8856" extrusionOk="0">
                  <a:moveTo>
                    <a:pt x="3011" y="1"/>
                  </a:moveTo>
                  <a:lnTo>
                    <a:pt x="3011" y="3100"/>
                  </a:lnTo>
                  <a:lnTo>
                    <a:pt x="1" y="3100"/>
                  </a:lnTo>
                  <a:lnTo>
                    <a:pt x="1" y="5845"/>
                  </a:lnTo>
                  <a:lnTo>
                    <a:pt x="3011" y="5845"/>
                  </a:lnTo>
                  <a:lnTo>
                    <a:pt x="3011" y="8856"/>
                  </a:lnTo>
                  <a:lnTo>
                    <a:pt x="5756" y="8856"/>
                  </a:lnTo>
                  <a:lnTo>
                    <a:pt x="5756" y="5845"/>
                  </a:lnTo>
                  <a:lnTo>
                    <a:pt x="8767" y="5845"/>
                  </a:lnTo>
                  <a:lnTo>
                    <a:pt x="8767" y="3100"/>
                  </a:lnTo>
                  <a:lnTo>
                    <a:pt x="5756" y="3100"/>
                  </a:lnTo>
                  <a:lnTo>
                    <a:pt x="5756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0"/>
            <p:cNvSpPr/>
            <p:nvPr/>
          </p:nvSpPr>
          <p:spPr>
            <a:xfrm>
              <a:off x="-2837875" y="1061800"/>
              <a:ext cx="475975" cy="473750"/>
            </a:xfrm>
            <a:custGeom>
              <a:avLst/>
              <a:gdLst/>
              <a:ahLst/>
              <a:cxnLst/>
              <a:rect l="l" t="t" r="r" b="b"/>
              <a:pathLst>
                <a:path w="19039" h="18950" extrusionOk="0">
                  <a:moveTo>
                    <a:pt x="8589" y="0"/>
                  </a:moveTo>
                  <a:lnTo>
                    <a:pt x="7615" y="177"/>
                  </a:lnTo>
                  <a:lnTo>
                    <a:pt x="6730" y="443"/>
                  </a:lnTo>
                  <a:lnTo>
                    <a:pt x="5844" y="709"/>
                  </a:lnTo>
                  <a:lnTo>
                    <a:pt x="4959" y="1151"/>
                  </a:lnTo>
                  <a:lnTo>
                    <a:pt x="4250" y="1594"/>
                  </a:lnTo>
                  <a:lnTo>
                    <a:pt x="3453" y="2126"/>
                  </a:lnTo>
                  <a:lnTo>
                    <a:pt x="2834" y="2745"/>
                  </a:lnTo>
                  <a:lnTo>
                    <a:pt x="2214" y="3454"/>
                  </a:lnTo>
                  <a:lnTo>
                    <a:pt x="1682" y="4162"/>
                  </a:lnTo>
                  <a:lnTo>
                    <a:pt x="1151" y="4959"/>
                  </a:lnTo>
                  <a:lnTo>
                    <a:pt x="797" y="5756"/>
                  </a:lnTo>
                  <a:lnTo>
                    <a:pt x="443" y="6642"/>
                  </a:lnTo>
                  <a:lnTo>
                    <a:pt x="177" y="7527"/>
                  </a:lnTo>
                  <a:lnTo>
                    <a:pt x="89" y="8501"/>
                  </a:lnTo>
                  <a:lnTo>
                    <a:pt x="0" y="9475"/>
                  </a:lnTo>
                  <a:lnTo>
                    <a:pt x="89" y="10449"/>
                  </a:lnTo>
                  <a:lnTo>
                    <a:pt x="177" y="11423"/>
                  </a:lnTo>
                  <a:lnTo>
                    <a:pt x="443" y="12309"/>
                  </a:lnTo>
                  <a:lnTo>
                    <a:pt x="797" y="13194"/>
                  </a:lnTo>
                  <a:lnTo>
                    <a:pt x="1151" y="13991"/>
                  </a:lnTo>
                  <a:lnTo>
                    <a:pt x="1682" y="14788"/>
                  </a:lnTo>
                  <a:lnTo>
                    <a:pt x="2214" y="15497"/>
                  </a:lnTo>
                  <a:lnTo>
                    <a:pt x="2834" y="16205"/>
                  </a:lnTo>
                  <a:lnTo>
                    <a:pt x="3453" y="16825"/>
                  </a:lnTo>
                  <a:lnTo>
                    <a:pt x="4250" y="17356"/>
                  </a:lnTo>
                  <a:lnTo>
                    <a:pt x="4959" y="17799"/>
                  </a:lnTo>
                  <a:lnTo>
                    <a:pt x="5844" y="18242"/>
                  </a:lnTo>
                  <a:lnTo>
                    <a:pt x="6730" y="18596"/>
                  </a:lnTo>
                  <a:lnTo>
                    <a:pt x="7615" y="18773"/>
                  </a:lnTo>
                  <a:lnTo>
                    <a:pt x="8589" y="18950"/>
                  </a:lnTo>
                  <a:lnTo>
                    <a:pt x="10449" y="18950"/>
                  </a:lnTo>
                  <a:lnTo>
                    <a:pt x="11423" y="18773"/>
                  </a:lnTo>
                  <a:lnTo>
                    <a:pt x="12308" y="18596"/>
                  </a:lnTo>
                  <a:lnTo>
                    <a:pt x="13194" y="18242"/>
                  </a:lnTo>
                  <a:lnTo>
                    <a:pt x="14079" y="17799"/>
                  </a:lnTo>
                  <a:lnTo>
                    <a:pt x="14876" y="17356"/>
                  </a:lnTo>
                  <a:lnTo>
                    <a:pt x="15585" y="16825"/>
                  </a:lnTo>
                  <a:lnTo>
                    <a:pt x="16205" y="16205"/>
                  </a:lnTo>
                  <a:lnTo>
                    <a:pt x="16824" y="15497"/>
                  </a:lnTo>
                  <a:lnTo>
                    <a:pt x="17356" y="14788"/>
                  </a:lnTo>
                  <a:lnTo>
                    <a:pt x="17887" y="13991"/>
                  </a:lnTo>
                  <a:lnTo>
                    <a:pt x="18241" y="13194"/>
                  </a:lnTo>
                  <a:lnTo>
                    <a:pt x="18595" y="12309"/>
                  </a:lnTo>
                  <a:lnTo>
                    <a:pt x="18861" y="11423"/>
                  </a:lnTo>
                  <a:lnTo>
                    <a:pt x="18950" y="10449"/>
                  </a:lnTo>
                  <a:lnTo>
                    <a:pt x="19038" y="9475"/>
                  </a:lnTo>
                  <a:lnTo>
                    <a:pt x="18950" y="8501"/>
                  </a:lnTo>
                  <a:lnTo>
                    <a:pt x="18861" y="7527"/>
                  </a:lnTo>
                  <a:lnTo>
                    <a:pt x="18595" y="6642"/>
                  </a:lnTo>
                  <a:lnTo>
                    <a:pt x="18241" y="5756"/>
                  </a:lnTo>
                  <a:lnTo>
                    <a:pt x="17887" y="4959"/>
                  </a:lnTo>
                  <a:lnTo>
                    <a:pt x="17356" y="4162"/>
                  </a:lnTo>
                  <a:lnTo>
                    <a:pt x="16824" y="3454"/>
                  </a:lnTo>
                  <a:lnTo>
                    <a:pt x="16205" y="2745"/>
                  </a:lnTo>
                  <a:lnTo>
                    <a:pt x="15585" y="2126"/>
                  </a:lnTo>
                  <a:lnTo>
                    <a:pt x="14876" y="1594"/>
                  </a:lnTo>
                  <a:lnTo>
                    <a:pt x="14079" y="1151"/>
                  </a:lnTo>
                  <a:lnTo>
                    <a:pt x="13194" y="709"/>
                  </a:lnTo>
                  <a:lnTo>
                    <a:pt x="12308" y="443"/>
                  </a:lnTo>
                  <a:lnTo>
                    <a:pt x="11423" y="177"/>
                  </a:lnTo>
                  <a:lnTo>
                    <a:pt x="104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0"/>
            <p:cNvSpPr/>
            <p:nvPr/>
          </p:nvSpPr>
          <p:spPr>
            <a:xfrm>
              <a:off x="-2702850" y="1230050"/>
              <a:ext cx="212550" cy="174900"/>
            </a:xfrm>
            <a:custGeom>
              <a:avLst/>
              <a:gdLst/>
              <a:ahLst/>
              <a:cxnLst/>
              <a:rect l="l" t="t" r="r" b="b"/>
              <a:pathLst>
                <a:path w="8502" h="6996" extrusionOk="0">
                  <a:moveTo>
                    <a:pt x="2037" y="0"/>
                  </a:moveTo>
                  <a:lnTo>
                    <a:pt x="1683" y="89"/>
                  </a:lnTo>
                  <a:lnTo>
                    <a:pt x="1329" y="177"/>
                  </a:lnTo>
                  <a:lnTo>
                    <a:pt x="1063" y="354"/>
                  </a:lnTo>
                  <a:lnTo>
                    <a:pt x="798" y="531"/>
                  </a:lnTo>
                  <a:lnTo>
                    <a:pt x="532" y="797"/>
                  </a:lnTo>
                  <a:lnTo>
                    <a:pt x="266" y="1151"/>
                  </a:lnTo>
                  <a:lnTo>
                    <a:pt x="89" y="1505"/>
                  </a:lnTo>
                  <a:lnTo>
                    <a:pt x="1" y="1860"/>
                  </a:lnTo>
                  <a:lnTo>
                    <a:pt x="1" y="2214"/>
                  </a:lnTo>
                  <a:lnTo>
                    <a:pt x="1" y="2657"/>
                  </a:lnTo>
                  <a:lnTo>
                    <a:pt x="89" y="3011"/>
                  </a:lnTo>
                  <a:lnTo>
                    <a:pt x="178" y="3454"/>
                  </a:lnTo>
                  <a:lnTo>
                    <a:pt x="620" y="4162"/>
                  </a:lnTo>
                  <a:lnTo>
                    <a:pt x="1240" y="4870"/>
                  </a:lnTo>
                  <a:lnTo>
                    <a:pt x="1772" y="5402"/>
                  </a:lnTo>
                  <a:lnTo>
                    <a:pt x="2391" y="5933"/>
                  </a:lnTo>
                  <a:lnTo>
                    <a:pt x="3631" y="6818"/>
                  </a:lnTo>
                  <a:lnTo>
                    <a:pt x="3897" y="6996"/>
                  </a:lnTo>
                  <a:lnTo>
                    <a:pt x="4517" y="6996"/>
                  </a:lnTo>
                  <a:lnTo>
                    <a:pt x="4871" y="6818"/>
                  </a:lnTo>
                  <a:lnTo>
                    <a:pt x="5756" y="6199"/>
                  </a:lnTo>
                  <a:lnTo>
                    <a:pt x="6553" y="5579"/>
                  </a:lnTo>
                  <a:lnTo>
                    <a:pt x="7350" y="4782"/>
                  </a:lnTo>
                  <a:lnTo>
                    <a:pt x="8059" y="3896"/>
                  </a:lnTo>
                  <a:lnTo>
                    <a:pt x="8324" y="3454"/>
                  </a:lnTo>
                  <a:lnTo>
                    <a:pt x="8501" y="2922"/>
                  </a:lnTo>
                  <a:lnTo>
                    <a:pt x="8501" y="2391"/>
                  </a:lnTo>
                  <a:lnTo>
                    <a:pt x="8501" y="1771"/>
                  </a:lnTo>
                  <a:lnTo>
                    <a:pt x="8324" y="1417"/>
                  </a:lnTo>
                  <a:lnTo>
                    <a:pt x="8147" y="1063"/>
                  </a:lnTo>
                  <a:lnTo>
                    <a:pt x="7881" y="709"/>
                  </a:lnTo>
                  <a:lnTo>
                    <a:pt x="7616" y="443"/>
                  </a:lnTo>
                  <a:lnTo>
                    <a:pt x="7262" y="266"/>
                  </a:lnTo>
                  <a:lnTo>
                    <a:pt x="6907" y="89"/>
                  </a:lnTo>
                  <a:lnTo>
                    <a:pt x="6465" y="0"/>
                  </a:lnTo>
                  <a:lnTo>
                    <a:pt x="6022" y="0"/>
                  </a:lnTo>
                  <a:lnTo>
                    <a:pt x="5668" y="89"/>
                  </a:lnTo>
                  <a:lnTo>
                    <a:pt x="5314" y="177"/>
                  </a:lnTo>
                  <a:lnTo>
                    <a:pt x="5048" y="354"/>
                  </a:lnTo>
                  <a:lnTo>
                    <a:pt x="4694" y="620"/>
                  </a:lnTo>
                  <a:lnTo>
                    <a:pt x="4251" y="1063"/>
                  </a:lnTo>
                  <a:lnTo>
                    <a:pt x="4074" y="797"/>
                  </a:lnTo>
                  <a:lnTo>
                    <a:pt x="3631" y="443"/>
                  </a:lnTo>
                  <a:lnTo>
                    <a:pt x="3188" y="177"/>
                  </a:lnTo>
                  <a:lnTo>
                    <a:pt x="2657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0"/>
            <p:cNvSpPr/>
            <p:nvPr/>
          </p:nvSpPr>
          <p:spPr>
            <a:xfrm>
              <a:off x="-599800" y="419800"/>
              <a:ext cx="475975" cy="476000"/>
            </a:xfrm>
            <a:custGeom>
              <a:avLst/>
              <a:gdLst/>
              <a:ahLst/>
              <a:cxnLst/>
              <a:rect l="l" t="t" r="r" b="b"/>
              <a:pathLst>
                <a:path w="19039" h="19040" extrusionOk="0">
                  <a:moveTo>
                    <a:pt x="9564" y="1"/>
                  </a:moveTo>
                  <a:lnTo>
                    <a:pt x="8590" y="89"/>
                  </a:lnTo>
                  <a:lnTo>
                    <a:pt x="7616" y="178"/>
                  </a:lnTo>
                  <a:lnTo>
                    <a:pt x="6731" y="444"/>
                  </a:lnTo>
                  <a:lnTo>
                    <a:pt x="5845" y="798"/>
                  </a:lnTo>
                  <a:lnTo>
                    <a:pt x="4960" y="1152"/>
                  </a:lnTo>
                  <a:lnTo>
                    <a:pt x="4251" y="1683"/>
                  </a:lnTo>
                  <a:lnTo>
                    <a:pt x="3454" y="2215"/>
                  </a:lnTo>
                  <a:lnTo>
                    <a:pt x="2834" y="2835"/>
                  </a:lnTo>
                  <a:lnTo>
                    <a:pt x="2215" y="3454"/>
                  </a:lnTo>
                  <a:lnTo>
                    <a:pt x="1683" y="4251"/>
                  </a:lnTo>
                  <a:lnTo>
                    <a:pt x="1152" y="4960"/>
                  </a:lnTo>
                  <a:lnTo>
                    <a:pt x="798" y="5845"/>
                  </a:lnTo>
                  <a:lnTo>
                    <a:pt x="444" y="6731"/>
                  </a:lnTo>
                  <a:lnTo>
                    <a:pt x="178" y="7616"/>
                  </a:lnTo>
                  <a:lnTo>
                    <a:pt x="89" y="8590"/>
                  </a:lnTo>
                  <a:lnTo>
                    <a:pt x="1" y="9564"/>
                  </a:lnTo>
                  <a:lnTo>
                    <a:pt x="89" y="10538"/>
                  </a:lnTo>
                  <a:lnTo>
                    <a:pt x="178" y="11424"/>
                  </a:lnTo>
                  <a:lnTo>
                    <a:pt x="444" y="12309"/>
                  </a:lnTo>
                  <a:lnTo>
                    <a:pt x="798" y="13195"/>
                  </a:lnTo>
                  <a:lnTo>
                    <a:pt x="1152" y="14080"/>
                  </a:lnTo>
                  <a:lnTo>
                    <a:pt x="1683" y="14877"/>
                  </a:lnTo>
                  <a:lnTo>
                    <a:pt x="2215" y="15586"/>
                  </a:lnTo>
                  <a:lnTo>
                    <a:pt x="2834" y="16206"/>
                  </a:lnTo>
                  <a:lnTo>
                    <a:pt x="3454" y="16825"/>
                  </a:lnTo>
                  <a:lnTo>
                    <a:pt x="4251" y="17445"/>
                  </a:lnTo>
                  <a:lnTo>
                    <a:pt x="4960" y="17888"/>
                  </a:lnTo>
                  <a:lnTo>
                    <a:pt x="5845" y="18242"/>
                  </a:lnTo>
                  <a:lnTo>
                    <a:pt x="6731" y="18596"/>
                  </a:lnTo>
                  <a:lnTo>
                    <a:pt x="7616" y="18862"/>
                  </a:lnTo>
                  <a:lnTo>
                    <a:pt x="8590" y="18951"/>
                  </a:lnTo>
                  <a:lnTo>
                    <a:pt x="9564" y="19039"/>
                  </a:lnTo>
                  <a:lnTo>
                    <a:pt x="10538" y="18951"/>
                  </a:lnTo>
                  <a:lnTo>
                    <a:pt x="11424" y="18862"/>
                  </a:lnTo>
                  <a:lnTo>
                    <a:pt x="12398" y="18596"/>
                  </a:lnTo>
                  <a:lnTo>
                    <a:pt x="13195" y="18242"/>
                  </a:lnTo>
                  <a:lnTo>
                    <a:pt x="14080" y="17888"/>
                  </a:lnTo>
                  <a:lnTo>
                    <a:pt x="14877" y="17445"/>
                  </a:lnTo>
                  <a:lnTo>
                    <a:pt x="15586" y="16825"/>
                  </a:lnTo>
                  <a:lnTo>
                    <a:pt x="16205" y="16206"/>
                  </a:lnTo>
                  <a:lnTo>
                    <a:pt x="16825" y="15586"/>
                  </a:lnTo>
                  <a:lnTo>
                    <a:pt x="17445" y="14877"/>
                  </a:lnTo>
                  <a:lnTo>
                    <a:pt x="17888" y="14080"/>
                  </a:lnTo>
                  <a:lnTo>
                    <a:pt x="18242" y="13195"/>
                  </a:lnTo>
                  <a:lnTo>
                    <a:pt x="18596" y="12309"/>
                  </a:lnTo>
                  <a:lnTo>
                    <a:pt x="18862" y="11424"/>
                  </a:lnTo>
                  <a:lnTo>
                    <a:pt x="18950" y="10538"/>
                  </a:lnTo>
                  <a:lnTo>
                    <a:pt x="19039" y="9564"/>
                  </a:lnTo>
                  <a:lnTo>
                    <a:pt x="18950" y="8590"/>
                  </a:lnTo>
                  <a:lnTo>
                    <a:pt x="18862" y="7616"/>
                  </a:lnTo>
                  <a:lnTo>
                    <a:pt x="18596" y="6731"/>
                  </a:lnTo>
                  <a:lnTo>
                    <a:pt x="18242" y="5845"/>
                  </a:lnTo>
                  <a:lnTo>
                    <a:pt x="17888" y="4960"/>
                  </a:lnTo>
                  <a:lnTo>
                    <a:pt x="17445" y="4251"/>
                  </a:lnTo>
                  <a:lnTo>
                    <a:pt x="16825" y="3454"/>
                  </a:lnTo>
                  <a:lnTo>
                    <a:pt x="16205" y="2835"/>
                  </a:lnTo>
                  <a:lnTo>
                    <a:pt x="15586" y="2215"/>
                  </a:lnTo>
                  <a:lnTo>
                    <a:pt x="14877" y="1683"/>
                  </a:lnTo>
                  <a:lnTo>
                    <a:pt x="14080" y="1152"/>
                  </a:lnTo>
                  <a:lnTo>
                    <a:pt x="13195" y="798"/>
                  </a:lnTo>
                  <a:lnTo>
                    <a:pt x="12398" y="444"/>
                  </a:lnTo>
                  <a:lnTo>
                    <a:pt x="11424" y="178"/>
                  </a:lnTo>
                  <a:lnTo>
                    <a:pt x="10538" y="89"/>
                  </a:lnTo>
                  <a:lnTo>
                    <a:pt x="95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0"/>
            <p:cNvSpPr/>
            <p:nvPr/>
          </p:nvSpPr>
          <p:spPr>
            <a:xfrm>
              <a:off x="-484675" y="561500"/>
              <a:ext cx="250175" cy="181550"/>
            </a:xfrm>
            <a:custGeom>
              <a:avLst/>
              <a:gdLst/>
              <a:ahLst/>
              <a:cxnLst/>
              <a:rect l="l" t="t" r="r" b="b"/>
              <a:pathLst>
                <a:path w="10007" h="7262" extrusionOk="0">
                  <a:moveTo>
                    <a:pt x="5313" y="0"/>
                  </a:moveTo>
                  <a:lnTo>
                    <a:pt x="4782" y="177"/>
                  </a:lnTo>
                  <a:lnTo>
                    <a:pt x="4251" y="443"/>
                  </a:lnTo>
                  <a:lnTo>
                    <a:pt x="3897" y="886"/>
                  </a:lnTo>
                  <a:lnTo>
                    <a:pt x="3719" y="886"/>
                  </a:lnTo>
                  <a:lnTo>
                    <a:pt x="3365" y="797"/>
                  </a:lnTo>
                  <a:lnTo>
                    <a:pt x="3011" y="797"/>
                  </a:lnTo>
                  <a:lnTo>
                    <a:pt x="2657" y="974"/>
                  </a:lnTo>
                  <a:lnTo>
                    <a:pt x="2303" y="1063"/>
                  </a:lnTo>
                  <a:lnTo>
                    <a:pt x="2037" y="1328"/>
                  </a:lnTo>
                  <a:lnTo>
                    <a:pt x="1771" y="1594"/>
                  </a:lnTo>
                  <a:lnTo>
                    <a:pt x="1594" y="1860"/>
                  </a:lnTo>
                  <a:lnTo>
                    <a:pt x="1506" y="2302"/>
                  </a:lnTo>
                  <a:lnTo>
                    <a:pt x="1417" y="2480"/>
                  </a:lnTo>
                  <a:lnTo>
                    <a:pt x="974" y="2568"/>
                  </a:lnTo>
                  <a:lnTo>
                    <a:pt x="532" y="2834"/>
                  </a:lnTo>
                  <a:lnTo>
                    <a:pt x="266" y="3276"/>
                  </a:lnTo>
                  <a:lnTo>
                    <a:pt x="89" y="3719"/>
                  </a:lnTo>
                  <a:lnTo>
                    <a:pt x="0" y="3985"/>
                  </a:lnTo>
                  <a:lnTo>
                    <a:pt x="89" y="4339"/>
                  </a:lnTo>
                  <a:lnTo>
                    <a:pt x="178" y="4693"/>
                  </a:lnTo>
                  <a:lnTo>
                    <a:pt x="266" y="4959"/>
                  </a:lnTo>
                  <a:lnTo>
                    <a:pt x="443" y="5225"/>
                  </a:lnTo>
                  <a:lnTo>
                    <a:pt x="709" y="5402"/>
                  </a:lnTo>
                  <a:lnTo>
                    <a:pt x="974" y="5579"/>
                  </a:lnTo>
                  <a:lnTo>
                    <a:pt x="1329" y="5667"/>
                  </a:lnTo>
                  <a:lnTo>
                    <a:pt x="7970" y="7261"/>
                  </a:lnTo>
                  <a:lnTo>
                    <a:pt x="8590" y="7261"/>
                  </a:lnTo>
                  <a:lnTo>
                    <a:pt x="8944" y="7173"/>
                  </a:lnTo>
                  <a:lnTo>
                    <a:pt x="9210" y="7084"/>
                  </a:lnTo>
                  <a:lnTo>
                    <a:pt x="9475" y="6818"/>
                  </a:lnTo>
                  <a:lnTo>
                    <a:pt x="9652" y="6641"/>
                  </a:lnTo>
                  <a:lnTo>
                    <a:pt x="9829" y="6376"/>
                  </a:lnTo>
                  <a:lnTo>
                    <a:pt x="9918" y="6021"/>
                  </a:lnTo>
                  <a:lnTo>
                    <a:pt x="10007" y="5756"/>
                  </a:lnTo>
                  <a:lnTo>
                    <a:pt x="9918" y="5402"/>
                  </a:lnTo>
                  <a:lnTo>
                    <a:pt x="9829" y="4870"/>
                  </a:lnTo>
                  <a:lnTo>
                    <a:pt x="9475" y="4428"/>
                  </a:lnTo>
                  <a:lnTo>
                    <a:pt x="8944" y="4162"/>
                  </a:lnTo>
                  <a:lnTo>
                    <a:pt x="8944" y="4073"/>
                  </a:lnTo>
                  <a:lnTo>
                    <a:pt x="9032" y="3631"/>
                  </a:lnTo>
                  <a:lnTo>
                    <a:pt x="9032" y="3276"/>
                  </a:lnTo>
                  <a:lnTo>
                    <a:pt x="8944" y="2922"/>
                  </a:lnTo>
                  <a:lnTo>
                    <a:pt x="8767" y="2657"/>
                  </a:lnTo>
                  <a:lnTo>
                    <a:pt x="8501" y="2302"/>
                  </a:lnTo>
                  <a:lnTo>
                    <a:pt x="8236" y="2125"/>
                  </a:lnTo>
                  <a:lnTo>
                    <a:pt x="7970" y="1860"/>
                  </a:lnTo>
                  <a:lnTo>
                    <a:pt x="7616" y="1771"/>
                  </a:lnTo>
                  <a:lnTo>
                    <a:pt x="7439" y="1771"/>
                  </a:lnTo>
                  <a:lnTo>
                    <a:pt x="7261" y="1151"/>
                  </a:lnTo>
                  <a:lnTo>
                    <a:pt x="6996" y="620"/>
                  </a:lnTo>
                  <a:lnTo>
                    <a:pt x="6553" y="266"/>
                  </a:lnTo>
                  <a:lnTo>
                    <a:pt x="5933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80"/>
          <p:cNvGrpSpPr/>
          <p:nvPr/>
        </p:nvGrpSpPr>
        <p:grpSpPr>
          <a:xfrm>
            <a:off x="6395942" y="1673828"/>
            <a:ext cx="762349" cy="762324"/>
            <a:chOff x="-1965675" y="-288575"/>
            <a:chExt cx="772625" cy="772600"/>
          </a:xfrm>
        </p:grpSpPr>
        <p:sp>
          <p:nvSpPr>
            <p:cNvPr id="1928" name="Google Shape;1928;p80"/>
            <p:cNvSpPr/>
            <p:nvPr/>
          </p:nvSpPr>
          <p:spPr>
            <a:xfrm>
              <a:off x="-1914750" y="-237675"/>
              <a:ext cx="668575" cy="668575"/>
            </a:xfrm>
            <a:custGeom>
              <a:avLst/>
              <a:gdLst/>
              <a:ahLst/>
              <a:cxnLst/>
              <a:rect l="l" t="t" r="r" b="b"/>
              <a:pathLst>
                <a:path w="26743" h="26743" extrusionOk="0">
                  <a:moveTo>
                    <a:pt x="13371" y="1"/>
                  </a:moveTo>
                  <a:lnTo>
                    <a:pt x="12043" y="89"/>
                  </a:lnTo>
                  <a:lnTo>
                    <a:pt x="10715" y="266"/>
                  </a:lnTo>
                  <a:lnTo>
                    <a:pt x="9387" y="621"/>
                  </a:lnTo>
                  <a:lnTo>
                    <a:pt x="8147" y="1063"/>
                  </a:lnTo>
                  <a:lnTo>
                    <a:pt x="6996" y="1683"/>
                  </a:lnTo>
                  <a:lnTo>
                    <a:pt x="5933" y="2303"/>
                  </a:lnTo>
                  <a:lnTo>
                    <a:pt x="4871" y="3100"/>
                  </a:lnTo>
                  <a:lnTo>
                    <a:pt x="3896" y="3985"/>
                  </a:lnTo>
                  <a:lnTo>
                    <a:pt x="3100" y="4871"/>
                  </a:lnTo>
                  <a:lnTo>
                    <a:pt x="2303" y="5933"/>
                  </a:lnTo>
                  <a:lnTo>
                    <a:pt x="1594" y="6996"/>
                  </a:lnTo>
                  <a:lnTo>
                    <a:pt x="1063" y="8236"/>
                  </a:lnTo>
                  <a:lnTo>
                    <a:pt x="620" y="9475"/>
                  </a:lnTo>
                  <a:lnTo>
                    <a:pt x="266" y="10715"/>
                  </a:lnTo>
                  <a:lnTo>
                    <a:pt x="89" y="12043"/>
                  </a:lnTo>
                  <a:lnTo>
                    <a:pt x="0" y="13372"/>
                  </a:lnTo>
                  <a:lnTo>
                    <a:pt x="89" y="14788"/>
                  </a:lnTo>
                  <a:lnTo>
                    <a:pt x="266" y="16117"/>
                  </a:lnTo>
                  <a:lnTo>
                    <a:pt x="620" y="17356"/>
                  </a:lnTo>
                  <a:lnTo>
                    <a:pt x="1063" y="18596"/>
                  </a:lnTo>
                  <a:lnTo>
                    <a:pt x="1594" y="19747"/>
                  </a:lnTo>
                  <a:lnTo>
                    <a:pt x="2303" y="20898"/>
                  </a:lnTo>
                  <a:lnTo>
                    <a:pt x="3100" y="21872"/>
                  </a:lnTo>
                  <a:lnTo>
                    <a:pt x="3896" y="22846"/>
                  </a:lnTo>
                  <a:lnTo>
                    <a:pt x="4871" y="23732"/>
                  </a:lnTo>
                  <a:lnTo>
                    <a:pt x="5933" y="24529"/>
                  </a:lnTo>
                  <a:lnTo>
                    <a:pt x="6996" y="25149"/>
                  </a:lnTo>
                  <a:lnTo>
                    <a:pt x="8147" y="25769"/>
                  </a:lnTo>
                  <a:lnTo>
                    <a:pt x="9387" y="26211"/>
                  </a:lnTo>
                  <a:lnTo>
                    <a:pt x="10715" y="26477"/>
                  </a:lnTo>
                  <a:lnTo>
                    <a:pt x="12043" y="26743"/>
                  </a:lnTo>
                  <a:lnTo>
                    <a:pt x="14788" y="26743"/>
                  </a:lnTo>
                  <a:lnTo>
                    <a:pt x="16116" y="26477"/>
                  </a:lnTo>
                  <a:lnTo>
                    <a:pt x="17356" y="26211"/>
                  </a:lnTo>
                  <a:lnTo>
                    <a:pt x="18596" y="25769"/>
                  </a:lnTo>
                  <a:lnTo>
                    <a:pt x="19747" y="25149"/>
                  </a:lnTo>
                  <a:lnTo>
                    <a:pt x="20898" y="24529"/>
                  </a:lnTo>
                  <a:lnTo>
                    <a:pt x="21872" y="23732"/>
                  </a:lnTo>
                  <a:lnTo>
                    <a:pt x="22846" y="22846"/>
                  </a:lnTo>
                  <a:lnTo>
                    <a:pt x="23732" y="21872"/>
                  </a:lnTo>
                  <a:lnTo>
                    <a:pt x="24440" y="20898"/>
                  </a:lnTo>
                  <a:lnTo>
                    <a:pt x="25148" y="19747"/>
                  </a:lnTo>
                  <a:lnTo>
                    <a:pt x="25680" y="18596"/>
                  </a:lnTo>
                  <a:lnTo>
                    <a:pt x="26122" y="17356"/>
                  </a:lnTo>
                  <a:lnTo>
                    <a:pt x="26477" y="16117"/>
                  </a:lnTo>
                  <a:lnTo>
                    <a:pt x="26654" y="14788"/>
                  </a:lnTo>
                  <a:lnTo>
                    <a:pt x="26742" y="13372"/>
                  </a:lnTo>
                  <a:lnTo>
                    <a:pt x="26654" y="12043"/>
                  </a:lnTo>
                  <a:lnTo>
                    <a:pt x="26477" y="10715"/>
                  </a:lnTo>
                  <a:lnTo>
                    <a:pt x="26122" y="9475"/>
                  </a:lnTo>
                  <a:lnTo>
                    <a:pt x="25680" y="8236"/>
                  </a:lnTo>
                  <a:lnTo>
                    <a:pt x="25148" y="6996"/>
                  </a:lnTo>
                  <a:lnTo>
                    <a:pt x="24440" y="5933"/>
                  </a:lnTo>
                  <a:lnTo>
                    <a:pt x="23732" y="4871"/>
                  </a:lnTo>
                  <a:lnTo>
                    <a:pt x="22846" y="3985"/>
                  </a:lnTo>
                  <a:lnTo>
                    <a:pt x="21872" y="3100"/>
                  </a:lnTo>
                  <a:lnTo>
                    <a:pt x="20898" y="2303"/>
                  </a:lnTo>
                  <a:lnTo>
                    <a:pt x="19747" y="1683"/>
                  </a:lnTo>
                  <a:lnTo>
                    <a:pt x="18596" y="1063"/>
                  </a:lnTo>
                  <a:lnTo>
                    <a:pt x="17356" y="621"/>
                  </a:lnTo>
                  <a:lnTo>
                    <a:pt x="16116" y="266"/>
                  </a:lnTo>
                  <a:lnTo>
                    <a:pt x="14788" y="89"/>
                  </a:lnTo>
                  <a:lnTo>
                    <a:pt x="13371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0"/>
            <p:cNvSpPr/>
            <p:nvPr/>
          </p:nvSpPr>
          <p:spPr>
            <a:xfrm>
              <a:off x="-1965675" y="-288575"/>
              <a:ext cx="772625" cy="772600"/>
            </a:xfrm>
            <a:custGeom>
              <a:avLst/>
              <a:gdLst/>
              <a:ahLst/>
              <a:cxnLst/>
              <a:rect l="l" t="t" r="r" b="b"/>
              <a:pathLst>
                <a:path w="30905" h="30904" extrusionOk="0">
                  <a:moveTo>
                    <a:pt x="15408" y="354"/>
                  </a:moveTo>
                  <a:lnTo>
                    <a:pt x="17002" y="443"/>
                  </a:lnTo>
                  <a:lnTo>
                    <a:pt x="18508" y="620"/>
                  </a:lnTo>
                  <a:lnTo>
                    <a:pt x="19924" y="974"/>
                  </a:lnTo>
                  <a:lnTo>
                    <a:pt x="21341" y="1505"/>
                  </a:lnTo>
                  <a:lnTo>
                    <a:pt x="22581" y="2125"/>
                  </a:lnTo>
                  <a:lnTo>
                    <a:pt x="23909" y="2922"/>
                  </a:lnTo>
                  <a:lnTo>
                    <a:pt x="25060" y="3808"/>
                  </a:lnTo>
                  <a:lnTo>
                    <a:pt x="26123" y="4782"/>
                  </a:lnTo>
                  <a:lnTo>
                    <a:pt x="27097" y="5844"/>
                  </a:lnTo>
                  <a:lnTo>
                    <a:pt x="27982" y="6995"/>
                  </a:lnTo>
                  <a:lnTo>
                    <a:pt x="28691" y="8235"/>
                  </a:lnTo>
                  <a:lnTo>
                    <a:pt x="29311" y="9563"/>
                  </a:lnTo>
                  <a:lnTo>
                    <a:pt x="29842" y="10980"/>
                  </a:lnTo>
                  <a:lnTo>
                    <a:pt x="30196" y="12397"/>
                  </a:lnTo>
                  <a:lnTo>
                    <a:pt x="30462" y="13902"/>
                  </a:lnTo>
                  <a:lnTo>
                    <a:pt x="30550" y="15408"/>
                  </a:lnTo>
                  <a:lnTo>
                    <a:pt x="30462" y="17002"/>
                  </a:lnTo>
                  <a:lnTo>
                    <a:pt x="30196" y="18507"/>
                  </a:lnTo>
                  <a:lnTo>
                    <a:pt x="29842" y="19924"/>
                  </a:lnTo>
                  <a:lnTo>
                    <a:pt x="29311" y="21340"/>
                  </a:lnTo>
                  <a:lnTo>
                    <a:pt x="28691" y="22669"/>
                  </a:lnTo>
                  <a:lnTo>
                    <a:pt x="27982" y="23908"/>
                  </a:lnTo>
                  <a:lnTo>
                    <a:pt x="27097" y="25060"/>
                  </a:lnTo>
                  <a:lnTo>
                    <a:pt x="26123" y="26122"/>
                  </a:lnTo>
                  <a:lnTo>
                    <a:pt x="25060" y="27096"/>
                  </a:lnTo>
                  <a:lnTo>
                    <a:pt x="23909" y="27982"/>
                  </a:lnTo>
                  <a:lnTo>
                    <a:pt x="22581" y="28690"/>
                  </a:lnTo>
                  <a:lnTo>
                    <a:pt x="21341" y="29399"/>
                  </a:lnTo>
                  <a:lnTo>
                    <a:pt x="19924" y="29841"/>
                  </a:lnTo>
                  <a:lnTo>
                    <a:pt x="18508" y="30284"/>
                  </a:lnTo>
                  <a:lnTo>
                    <a:pt x="17002" y="30461"/>
                  </a:lnTo>
                  <a:lnTo>
                    <a:pt x="15408" y="30550"/>
                  </a:lnTo>
                  <a:lnTo>
                    <a:pt x="13903" y="30461"/>
                  </a:lnTo>
                  <a:lnTo>
                    <a:pt x="12398" y="30284"/>
                  </a:lnTo>
                  <a:lnTo>
                    <a:pt x="10892" y="29841"/>
                  </a:lnTo>
                  <a:lnTo>
                    <a:pt x="9564" y="29399"/>
                  </a:lnTo>
                  <a:lnTo>
                    <a:pt x="8236" y="28690"/>
                  </a:lnTo>
                  <a:lnTo>
                    <a:pt x="6996" y="27982"/>
                  </a:lnTo>
                  <a:lnTo>
                    <a:pt x="5845" y="27096"/>
                  </a:lnTo>
                  <a:lnTo>
                    <a:pt x="4782" y="26122"/>
                  </a:lnTo>
                  <a:lnTo>
                    <a:pt x="3808" y="25060"/>
                  </a:lnTo>
                  <a:lnTo>
                    <a:pt x="2923" y="23908"/>
                  </a:lnTo>
                  <a:lnTo>
                    <a:pt x="2126" y="22669"/>
                  </a:lnTo>
                  <a:lnTo>
                    <a:pt x="1506" y="21340"/>
                  </a:lnTo>
                  <a:lnTo>
                    <a:pt x="975" y="19924"/>
                  </a:lnTo>
                  <a:lnTo>
                    <a:pt x="620" y="18507"/>
                  </a:lnTo>
                  <a:lnTo>
                    <a:pt x="355" y="17002"/>
                  </a:lnTo>
                  <a:lnTo>
                    <a:pt x="355" y="15408"/>
                  </a:lnTo>
                  <a:lnTo>
                    <a:pt x="355" y="13902"/>
                  </a:lnTo>
                  <a:lnTo>
                    <a:pt x="620" y="12397"/>
                  </a:lnTo>
                  <a:lnTo>
                    <a:pt x="975" y="10980"/>
                  </a:lnTo>
                  <a:lnTo>
                    <a:pt x="1506" y="9563"/>
                  </a:lnTo>
                  <a:lnTo>
                    <a:pt x="2126" y="8235"/>
                  </a:lnTo>
                  <a:lnTo>
                    <a:pt x="2923" y="6995"/>
                  </a:lnTo>
                  <a:lnTo>
                    <a:pt x="3808" y="5844"/>
                  </a:lnTo>
                  <a:lnTo>
                    <a:pt x="4782" y="4782"/>
                  </a:lnTo>
                  <a:lnTo>
                    <a:pt x="5845" y="3808"/>
                  </a:lnTo>
                  <a:lnTo>
                    <a:pt x="6996" y="2922"/>
                  </a:lnTo>
                  <a:lnTo>
                    <a:pt x="8236" y="2125"/>
                  </a:lnTo>
                  <a:lnTo>
                    <a:pt x="9564" y="1505"/>
                  </a:lnTo>
                  <a:lnTo>
                    <a:pt x="10892" y="974"/>
                  </a:lnTo>
                  <a:lnTo>
                    <a:pt x="12398" y="620"/>
                  </a:lnTo>
                  <a:lnTo>
                    <a:pt x="13903" y="443"/>
                  </a:lnTo>
                  <a:lnTo>
                    <a:pt x="15408" y="354"/>
                  </a:lnTo>
                  <a:close/>
                  <a:moveTo>
                    <a:pt x="15408" y="0"/>
                  </a:moveTo>
                  <a:lnTo>
                    <a:pt x="13814" y="89"/>
                  </a:lnTo>
                  <a:lnTo>
                    <a:pt x="12309" y="266"/>
                  </a:lnTo>
                  <a:lnTo>
                    <a:pt x="10804" y="708"/>
                  </a:lnTo>
                  <a:lnTo>
                    <a:pt x="9387" y="1240"/>
                  </a:lnTo>
                  <a:lnTo>
                    <a:pt x="8059" y="1860"/>
                  </a:lnTo>
                  <a:lnTo>
                    <a:pt x="6819" y="2657"/>
                  </a:lnTo>
                  <a:lnTo>
                    <a:pt x="5579" y="3542"/>
                  </a:lnTo>
                  <a:lnTo>
                    <a:pt x="4517" y="4516"/>
                  </a:lnTo>
                  <a:lnTo>
                    <a:pt x="3454" y="5579"/>
                  </a:lnTo>
                  <a:lnTo>
                    <a:pt x="2569" y="6818"/>
                  </a:lnTo>
                  <a:lnTo>
                    <a:pt x="1860" y="8058"/>
                  </a:lnTo>
                  <a:lnTo>
                    <a:pt x="1152" y="9386"/>
                  </a:lnTo>
                  <a:lnTo>
                    <a:pt x="620" y="10892"/>
                  </a:lnTo>
                  <a:lnTo>
                    <a:pt x="266" y="12308"/>
                  </a:lnTo>
                  <a:lnTo>
                    <a:pt x="1" y="13902"/>
                  </a:lnTo>
                  <a:lnTo>
                    <a:pt x="1" y="15408"/>
                  </a:lnTo>
                  <a:lnTo>
                    <a:pt x="1" y="17002"/>
                  </a:lnTo>
                  <a:lnTo>
                    <a:pt x="266" y="18595"/>
                  </a:lnTo>
                  <a:lnTo>
                    <a:pt x="620" y="20012"/>
                  </a:lnTo>
                  <a:lnTo>
                    <a:pt x="1152" y="21429"/>
                  </a:lnTo>
                  <a:lnTo>
                    <a:pt x="1860" y="22846"/>
                  </a:lnTo>
                  <a:lnTo>
                    <a:pt x="2569" y="24086"/>
                  </a:lnTo>
                  <a:lnTo>
                    <a:pt x="3454" y="25237"/>
                  </a:lnTo>
                  <a:lnTo>
                    <a:pt x="4517" y="26388"/>
                  </a:lnTo>
                  <a:lnTo>
                    <a:pt x="5579" y="27362"/>
                  </a:lnTo>
                  <a:lnTo>
                    <a:pt x="6819" y="28247"/>
                  </a:lnTo>
                  <a:lnTo>
                    <a:pt x="8059" y="29044"/>
                  </a:lnTo>
                  <a:lnTo>
                    <a:pt x="9387" y="29664"/>
                  </a:lnTo>
                  <a:lnTo>
                    <a:pt x="10804" y="30195"/>
                  </a:lnTo>
                  <a:lnTo>
                    <a:pt x="12309" y="30550"/>
                  </a:lnTo>
                  <a:lnTo>
                    <a:pt x="13814" y="30815"/>
                  </a:lnTo>
                  <a:lnTo>
                    <a:pt x="15408" y="30904"/>
                  </a:lnTo>
                  <a:lnTo>
                    <a:pt x="17002" y="30815"/>
                  </a:lnTo>
                  <a:lnTo>
                    <a:pt x="18508" y="30550"/>
                  </a:lnTo>
                  <a:lnTo>
                    <a:pt x="20013" y="30195"/>
                  </a:lnTo>
                  <a:lnTo>
                    <a:pt x="21430" y="29664"/>
                  </a:lnTo>
                  <a:lnTo>
                    <a:pt x="22758" y="29044"/>
                  </a:lnTo>
                  <a:lnTo>
                    <a:pt x="24086" y="28247"/>
                  </a:lnTo>
                  <a:lnTo>
                    <a:pt x="25237" y="27362"/>
                  </a:lnTo>
                  <a:lnTo>
                    <a:pt x="26388" y="26388"/>
                  </a:lnTo>
                  <a:lnTo>
                    <a:pt x="27362" y="25237"/>
                  </a:lnTo>
                  <a:lnTo>
                    <a:pt x="28248" y="24086"/>
                  </a:lnTo>
                  <a:lnTo>
                    <a:pt x="29045" y="22846"/>
                  </a:lnTo>
                  <a:lnTo>
                    <a:pt x="29665" y="21429"/>
                  </a:lnTo>
                  <a:lnTo>
                    <a:pt x="30196" y="20012"/>
                  </a:lnTo>
                  <a:lnTo>
                    <a:pt x="30550" y="18595"/>
                  </a:lnTo>
                  <a:lnTo>
                    <a:pt x="30816" y="17002"/>
                  </a:lnTo>
                  <a:lnTo>
                    <a:pt x="30904" y="15408"/>
                  </a:lnTo>
                  <a:lnTo>
                    <a:pt x="30816" y="13902"/>
                  </a:lnTo>
                  <a:lnTo>
                    <a:pt x="30550" y="12308"/>
                  </a:lnTo>
                  <a:lnTo>
                    <a:pt x="30196" y="10892"/>
                  </a:lnTo>
                  <a:lnTo>
                    <a:pt x="29665" y="9386"/>
                  </a:lnTo>
                  <a:lnTo>
                    <a:pt x="29045" y="8058"/>
                  </a:lnTo>
                  <a:lnTo>
                    <a:pt x="28248" y="6818"/>
                  </a:lnTo>
                  <a:lnTo>
                    <a:pt x="27362" y="5579"/>
                  </a:lnTo>
                  <a:lnTo>
                    <a:pt x="26388" y="4516"/>
                  </a:lnTo>
                  <a:lnTo>
                    <a:pt x="25237" y="3542"/>
                  </a:lnTo>
                  <a:lnTo>
                    <a:pt x="24086" y="2657"/>
                  </a:lnTo>
                  <a:lnTo>
                    <a:pt x="22758" y="1860"/>
                  </a:lnTo>
                  <a:lnTo>
                    <a:pt x="21430" y="1240"/>
                  </a:lnTo>
                  <a:lnTo>
                    <a:pt x="20013" y="708"/>
                  </a:lnTo>
                  <a:lnTo>
                    <a:pt x="18508" y="266"/>
                  </a:lnTo>
                  <a:lnTo>
                    <a:pt x="17002" y="89"/>
                  </a:lnTo>
                  <a:lnTo>
                    <a:pt x="15408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0"/>
            <p:cNvSpPr/>
            <p:nvPr/>
          </p:nvSpPr>
          <p:spPr>
            <a:xfrm>
              <a:off x="-1773075" y="-38425"/>
              <a:ext cx="391850" cy="325425"/>
            </a:xfrm>
            <a:custGeom>
              <a:avLst/>
              <a:gdLst/>
              <a:ahLst/>
              <a:cxnLst/>
              <a:rect l="l" t="t" r="r" b="b"/>
              <a:pathLst>
                <a:path w="15674" h="13017" extrusionOk="0">
                  <a:moveTo>
                    <a:pt x="11069" y="0"/>
                  </a:moveTo>
                  <a:lnTo>
                    <a:pt x="10361" y="177"/>
                  </a:lnTo>
                  <a:lnTo>
                    <a:pt x="9741" y="354"/>
                  </a:lnTo>
                  <a:lnTo>
                    <a:pt x="9121" y="709"/>
                  </a:lnTo>
                  <a:lnTo>
                    <a:pt x="8590" y="1151"/>
                  </a:lnTo>
                  <a:lnTo>
                    <a:pt x="7793" y="2037"/>
                  </a:lnTo>
                  <a:lnTo>
                    <a:pt x="7439" y="1594"/>
                  </a:lnTo>
                  <a:lnTo>
                    <a:pt x="6642" y="886"/>
                  </a:lnTo>
                  <a:lnTo>
                    <a:pt x="6199" y="709"/>
                  </a:lnTo>
                  <a:lnTo>
                    <a:pt x="5756" y="443"/>
                  </a:lnTo>
                  <a:lnTo>
                    <a:pt x="5313" y="266"/>
                  </a:lnTo>
                  <a:lnTo>
                    <a:pt x="4782" y="177"/>
                  </a:lnTo>
                  <a:lnTo>
                    <a:pt x="3720" y="177"/>
                  </a:lnTo>
                  <a:lnTo>
                    <a:pt x="3100" y="266"/>
                  </a:lnTo>
                  <a:lnTo>
                    <a:pt x="2480" y="531"/>
                  </a:lnTo>
                  <a:lnTo>
                    <a:pt x="1949" y="797"/>
                  </a:lnTo>
                  <a:lnTo>
                    <a:pt x="1417" y="1240"/>
                  </a:lnTo>
                  <a:lnTo>
                    <a:pt x="886" y="1771"/>
                  </a:lnTo>
                  <a:lnTo>
                    <a:pt x="532" y="2391"/>
                  </a:lnTo>
                  <a:lnTo>
                    <a:pt x="266" y="3011"/>
                  </a:lnTo>
                  <a:lnTo>
                    <a:pt x="89" y="3719"/>
                  </a:lnTo>
                  <a:lnTo>
                    <a:pt x="0" y="4428"/>
                  </a:lnTo>
                  <a:lnTo>
                    <a:pt x="0" y="5136"/>
                  </a:lnTo>
                  <a:lnTo>
                    <a:pt x="178" y="5844"/>
                  </a:lnTo>
                  <a:lnTo>
                    <a:pt x="443" y="6464"/>
                  </a:lnTo>
                  <a:lnTo>
                    <a:pt x="886" y="7261"/>
                  </a:lnTo>
                  <a:lnTo>
                    <a:pt x="1329" y="7881"/>
                  </a:lnTo>
                  <a:lnTo>
                    <a:pt x="1771" y="8501"/>
                  </a:lnTo>
                  <a:lnTo>
                    <a:pt x="2391" y="9121"/>
                  </a:lnTo>
                  <a:lnTo>
                    <a:pt x="3365" y="10095"/>
                  </a:lnTo>
                  <a:lnTo>
                    <a:pt x="4516" y="10980"/>
                  </a:lnTo>
                  <a:lnTo>
                    <a:pt x="5668" y="11866"/>
                  </a:lnTo>
                  <a:lnTo>
                    <a:pt x="6907" y="12663"/>
                  </a:lnTo>
                  <a:lnTo>
                    <a:pt x="7439" y="12928"/>
                  </a:lnTo>
                  <a:lnTo>
                    <a:pt x="8058" y="13017"/>
                  </a:lnTo>
                  <a:lnTo>
                    <a:pt x="8590" y="12840"/>
                  </a:lnTo>
                  <a:lnTo>
                    <a:pt x="9210" y="12574"/>
                  </a:lnTo>
                  <a:lnTo>
                    <a:pt x="10804" y="11423"/>
                  </a:lnTo>
                  <a:lnTo>
                    <a:pt x="12220" y="10183"/>
                  </a:lnTo>
                  <a:lnTo>
                    <a:pt x="13017" y="9475"/>
                  </a:lnTo>
                  <a:lnTo>
                    <a:pt x="13637" y="8678"/>
                  </a:lnTo>
                  <a:lnTo>
                    <a:pt x="14346" y="7970"/>
                  </a:lnTo>
                  <a:lnTo>
                    <a:pt x="14877" y="7084"/>
                  </a:lnTo>
                  <a:lnTo>
                    <a:pt x="15320" y="6199"/>
                  </a:lnTo>
                  <a:lnTo>
                    <a:pt x="15585" y="5225"/>
                  </a:lnTo>
                  <a:lnTo>
                    <a:pt x="15674" y="4693"/>
                  </a:lnTo>
                  <a:lnTo>
                    <a:pt x="15674" y="4251"/>
                  </a:lnTo>
                  <a:lnTo>
                    <a:pt x="15674" y="3719"/>
                  </a:lnTo>
                  <a:lnTo>
                    <a:pt x="15585" y="3188"/>
                  </a:lnTo>
                  <a:lnTo>
                    <a:pt x="15320" y="2480"/>
                  </a:lnTo>
                  <a:lnTo>
                    <a:pt x="14965" y="1860"/>
                  </a:lnTo>
                  <a:lnTo>
                    <a:pt x="14434" y="1240"/>
                  </a:lnTo>
                  <a:lnTo>
                    <a:pt x="13903" y="797"/>
                  </a:lnTo>
                  <a:lnTo>
                    <a:pt x="13283" y="354"/>
                  </a:lnTo>
                  <a:lnTo>
                    <a:pt x="12575" y="89"/>
                  </a:lnTo>
                  <a:lnTo>
                    <a:pt x="11866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070BAFFF-1B93-2848-A965-F6C56E2BD20D}"/>
              </a:ext>
            </a:extLst>
          </p:cNvPr>
          <p:cNvSpPr txBox="1"/>
          <p:nvPr/>
        </p:nvSpPr>
        <p:spPr>
          <a:xfrm>
            <a:off x="1541929" y="2383734"/>
            <a:ext cx="383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Nicole.Zijnen@praxis-lebensfreu.de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50"/>
          <p:cNvSpPr txBox="1">
            <a:spLocks noGrp="1"/>
          </p:cNvSpPr>
          <p:nvPr>
            <p:ph type="title"/>
          </p:nvPr>
        </p:nvSpPr>
        <p:spPr>
          <a:xfrm flipH="1">
            <a:off x="3867195" y="1442800"/>
            <a:ext cx="4567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 </a:t>
            </a:r>
            <a:r>
              <a:rPr lang="en" dirty="0" err="1"/>
              <a:t>Reise</a:t>
            </a:r>
            <a:endParaRPr dirty="0"/>
          </a:p>
        </p:txBody>
      </p:sp>
      <p:sp>
        <p:nvSpPr>
          <p:cNvPr id="1140" name="Google Shape;1140;p50"/>
          <p:cNvSpPr txBox="1">
            <a:spLocks noGrp="1"/>
          </p:cNvSpPr>
          <p:nvPr>
            <p:ph type="subTitle" idx="1"/>
          </p:nvPr>
        </p:nvSpPr>
        <p:spPr>
          <a:xfrm flipH="1">
            <a:off x="3867206" y="2190800"/>
            <a:ext cx="45672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Oder: Wie ich mich selbst nach Hause holte...</a:t>
            </a:r>
            <a:endParaRPr dirty="0"/>
          </a:p>
        </p:txBody>
      </p:sp>
      <p:sp>
        <p:nvSpPr>
          <p:cNvPr id="1141" name="Google Shape;1141;p50"/>
          <p:cNvSpPr/>
          <p:nvPr/>
        </p:nvSpPr>
        <p:spPr>
          <a:xfrm rot="-800914">
            <a:off x="5740022" y="2803606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50"/>
          <p:cNvSpPr/>
          <p:nvPr/>
        </p:nvSpPr>
        <p:spPr>
          <a:xfrm rot="-800914">
            <a:off x="5740022" y="2803606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50"/>
          <p:cNvSpPr/>
          <p:nvPr/>
        </p:nvSpPr>
        <p:spPr>
          <a:xfrm rot="-800914">
            <a:off x="5738828" y="2803889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50"/>
          <p:cNvSpPr/>
          <p:nvPr/>
        </p:nvSpPr>
        <p:spPr>
          <a:xfrm rot="-800914">
            <a:off x="5738828" y="2803889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50"/>
          <p:cNvSpPr/>
          <p:nvPr/>
        </p:nvSpPr>
        <p:spPr>
          <a:xfrm rot="-800914">
            <a:off x="5738828" y="2803889"/>
            <a:ext cx="31" cy="0"/>
          </a:xfrm>
          <a:custGeom>
            <a:avLst/>
            <a:gdLst/>
            <a:ahLst/>
            <a:cxnLst/>
            <a:rect l="l" t="t" r="r" b="b"/>
            <a:pathLst>
              <a:path w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50"/>
          <p:cNvSpPr/>
          <p:nvPr/>
        </p:nvSpPr>
        <p:spPr>
          <a:xfrm rot="-800914">
            <a:off x="5381682" y="2286271"/>
            <a:ext cx="7452" cy="37014"/>
          </a:xfrm>
          <a:custGeom>
            <a:avLst/>
            <a:gdLst/>
            <a:ahLst/>
            <a:cxnLst/>
            <a:rect l="l" t="t" r="r" b="b"/>
            <a:pathLst>
              <a:path w="243" h="1207" extrusionOk="0">
                <a:moveTo>
                  <a:pt x="1" y="0"/>
                </a:moveTo>
                <a:lnTo>
                  <a:pt x="1" y="0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50"/>
          <p:cNvSpPr/>
          <p:nvPr/>
        </p:nvSpPr>
        <p:spPr>
          <a:xfrm rot="-800914">
            <a:off x="5381682" y="2286271"/>
            <a:ext cx="7452" cy="37014"/>
          </a:xfrm>
          <a:custGeom>
            <a:avLst/>
            <a:gdLst/>
            <a:ahLst/>
            <a:cxnLst/>
            <a:rect l="l" t="t" r="r" b="b"/>
            <a:pathLst>
              <a:path w="243" h="1207" fill="none" extrusionOk="0">
                <a:moveTo>
                  <a:pt x="1" y="0"/>
                </a:moveTo>
                <a:lnTo>
                  <a:pt x="1" y="0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242" y="1207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50"/>
          <p:cNvSpPr/>
          <p:nvPr/>
        </p:nvSpPr>
        <p:spPr>
          <a:xfrm>
            <a:off x="2094647" y="3624551"/>
            <a:ext cx="298620" cy="278424"/>
          </a:xfrm>
          <a:custGeom>
            <a:avLst/>
            <a:gdLst/>
            <a:ahLst/>
            <a:cxnLst/>
            <a:rect l="l" t="t" r="r" b="b"/>
            <a:pathLst>
              <a:path w="5323" h="4963" extrusionOk="0">
                <a:moveTo>
                  <a:pt x="1001" y="1"/>
                </a:moveTo>
                <a:lnTo>
                  <a:pt x="1" y="2562"/>
                </a:lnTo>
                <a:lnTo>
                  <a:pt x="2122" y="3802"/>
                </a:lnTo>
                <a:lnTo>
                  <a:pt x="3602" y="4643"/>
                </a:lnTo>
                <a:lnTo>
                  <a:pt x="4122" y="4923"/>
                </a:lnTo>
                <a:lnTo>
                  <a:pt x="4242" y="4963"/>
                </a:lnTo>
                <a:lnTo>
                  <a:pt x="4322" y="4963"/>
                </a:lnTo>
                <a:lnTo>
                  <a:pt x="4843" y="4162"/>
                </a:lnTo>
                <a:lnTo>
                  <a:pt x="5323" y="3442"/>
                </a:lnTo>
                <a:lnTo>
                  <a:pt x="10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50"/>
          <p:cNvSpPr/>
          <p:nvPr/>
        </p:nvSpPr>
        <p:spPr>
          <a:xfrm>
            <a:off x="2058743" y="939717"/>
            <a:ext cx="868821" cy="886773"/>
          </a:xfrm>
          <a:custGeom>
            <a:avLst/>
            <a:gdLst/>
            <a:ahLst/>
            <a:cxnLst/>
            <a:rect l="l" t="t" r="r" b="b"/>
            <a:pathLst>
              <a:path w="15487" h="15807" extrusionOk="0">
                <a:moveTo>
                  <a:pt x="3322" y="1"/>
                </a:moveTo>
                <a:lnTo>
                  <a:pt x="2602" y="41"/>
                </a:lnTo>
                <a:lnTo>
                  <a:pt x="2041" y="81"/>
                </a:lnTo>
                <a:lnTo>
                  <a:pt x="1561" y="161"/>
                </a:lnTo>
                <a:lnTo>
                  <a:pt x="1481" y="801"/>
                </a:lnTo>
                <a:lnTo>
                  <a:pt x="1481" y="801"/>
                </a:lnTo>
                <a:lnTo>
                  <a:pt x="1761" y="761"/>
                </a:lnTo>
                <a:lnTo>
                  <a:pt x="2762" y="761"/>
                </a:lnTo>
                <a:lnTo>
                  <a:pt x="3162" y="841"/>
                </a:lnTo>
                <a:lnTo>
                  <a:pt x="3522" y="921"/>
                </a:lnTo>
                <a:lnTo>
                  <a:pt x="3722" y="1001"/>
                </a:lnTo>
                <a:lnTo>
                  <a:pt x="3842" y="1121"/>
                </a:lnTo>
                <a:lnTo>
                  <a:pt x="3602" y="1081"/>
                </a:lnTo>
                <a:lnTo>
                  <a:pt x="3002" y="1001"/>
                </a:lnTo>
                <a:lnTo>
                  <a:pt x="2602" y="961"/>
                </a:lnTo>
                <a:lnTo>
                  <a:pt x="1881" y="961"/>
                </a:lnTo>
                <a:lnTo>
                  <a:pt x="1561" y="1041"/>
                </a:lnTo>
                <a:lnTo>
                  <a:pt x="1601" y="1201"/>
                </a:lnTo>
                <a:lnTo>
                  <a:pt x="1681" y="1641"/>
                </a:lnTo>
                <a:lnTo>
                  <a:pt x="1681" y="1921"/>
                </a:lnTo>
                <a:lnTo>
                  <a:pt x="1681" y="2241"/>
                </a:lnTo>
                <a:lnTo>
                  <a:pt x="1601" y="2602"/>
                </a:lnTo>
                <a:lnTo>
                  <a:pt x="1481" y="2962"/>
                </a:lnTo>
                <a:lnTo>
                  <a:pt x="1321" y="3282"/>
                </a:lnTo>
                <a:lnTo>
                  <a:pt x="1121" y="3522"/>
                </a:lnTo>
                <a:lnTo>
                  <a:pt x="681" y="4002"/>
                </a:lnTo>
                <a:lnTo>
                  <a:pt x="481" y="4282"/>
                </a:lnTo>
                <a:lnTo>
                  <a:pt x="281" y="4642"/>
                </a:lnTo>
                <a:lnTo>
                  <a:pt x="201" y="4882"/>
                </a:lnTo>
                <a:lnTo>
                  <a:pt x="161" y="5163"/>
                </a:lnTo>
                <a:lnTo>
                  <a:pt x="81" y="5883"/>
                </a:lnTo>
                <a:lnTo>
                  <a:pt x="41" y="6683"/>
                </a:lnTo>
                <a:lnTo>
                  <a:pt x="1" y="7403"/>
                </a:lnTo>
                <a:lnTo>
                  <a:pt x="1" y="8124"/>
                </a:lnTo>
                <a:lnTo>
                  <a:pt x="121" y="8764"/>
                </a:lnTo>
                <a:lnTo>
                  <a:pt x="161" y="9084"/>
                </a:lnTo>
                <a:lnTo>
                  <a:pt x="281" y="9364"/>
                </a:lnTo>
                <a:lnTo>
                  <a:pt x="401" y="9684"/>
                </a:lnTo>
                <a:lnTo>
                  <a:pt x="561" y="9964"/>
                </a:lnTo>
                <a:lnTo>
                  <a:pt x="761" y="10205"/>
                </a:lnTo>
                <a:lnTo>
                  <a:pt x="1001" y="10485"/>
                </a:lnTo>
                <a:lnTo>
                  <a:pt x="1281" y="10725"/>
                </a:lnTo>
                <a:lnTo>
                  <a:pt x="1641" y="10965"/>
                </a:lnTo>
                <a:lnTo>
                  <a:pt x="1961" y="11165"/>
                </a:lnTo>
                <a:lnTo>
                  <a:pt x="2321" y="11325"/>
                </a:lnTo>
                <a:lnTo>
                  <a:pt x="2682" y="11485"/>
                </a:lnTo>
                <a:lnTo>
                  <a:pt x="3002" y="11565"/>
                </a:lnTo>
                <a:lnTo>
                  <a:pt x="3682" y="11685"/>
                </a:lnTo>
                <a:lnTo>
                  <a:pt x="4362" y="11765"/>
                </a:lnTo>
                <a:lnTo>
                  <a:pt x="5042" y="11805"/>
                </a:lnTo>
                <a:lnTo>
                  <a:pt x="5683" y="11885"/>
                </a:lnTo>
                <a:lnTo>
                  <a:pt x="6283" y="11965"/>
                </a:lnTo>
                <a:lnTo>
                  <a:pt x="6603" y="12085"/>
                </a:lnTo>
                <a:lnTo>
                  <a:pt x="6883" y="12205"/>
                </a:lnTo>
                <a:lnTo>
                  <a:pt x="7163" y="12365"/>
                </a:lnTo>
                <a:lnTo>
                  <a:pt x="7443" y="12525"/>
                </a:lnTo>
                <a:lnTo>
                  <a:pt x="7683" y="12765"/>
                </a:lnTo>
                <a:lnTo>
                  <a:pt x="7924" y="12966"/>
                </a:lnTo>
                <a:lnTo>
                  <a:pt x="8364" y="13486"/>
                </a:lnTo>
                <a:lnTo>
                  <a:pt x="8844" y="14006"/>
                </a:lnTo>
                <a:lnTo>
                  <a:pt x="9284" y="14526"/>
                </a:lnTo>
                <a:lnTo>
                  <a:pt x="9764" y="15006"/>
                </a:lnTo>
                <a:lnTo>
                  <a:pt x="10004" y="15206"/>
                </a:lnTo>
                <a:lnTo>
                  <a:pt x="10284" y="15366"/>
                </a:lnTo>
                <a:lnTo>
                  <a:pt x="10565" y="15487"/>
                </a:lnTo>
                <a:lnTo>
                  <a:pt x="10845" y="15607"/>
                </a:lnTo>
                <a:lnTo>
                  <a:pt x="11525" y="15727"/>
                </a:lnTo>
                <a:lnTo>
                  <a:pt x="11885" y="15767"/>
                </a:lnTo>
                <a:lnTo>
                  <a:pt x="12245" y="15807"/>
                </a:lnTo>
                <a:lnTo>
                  <a:pt x="12605" y="15767"/>
                </a:lnTo>
                <a:lnTo>
                  <a:pt x="12966" y="15727"/>
                </a:lnTo>
                <a:lnTo>
                  <a:pt x="13326" y="15687"/>
                </a:lnTo>
                <a:lnTo>
                  <a:pt x="13686" y="15567"/>
                </a:lnTo>
                <a:lnTo>
                  <a:pt x="14006" y="15406"/>
                </a:lnTo>
                <a:lnTo>
                  <a:pt x="14326" y="15246"/>
                </a:lnTo>
                <a:lnTo>
                  <a:pt x="14606" y="15006"/>
                </a:lnTo>
                <a:lnTo>
                  <a:pt x="14886" y="14726"/>
                </a:lnTo>
                <a:lnTo>
                  <a:pt x="15086" y="14406"/>
                </a:lnTo>
                <a:lnTo>
                  <a:pt x="15286" y="14006"/>
                </a:lnTo>
                <a:lnTo>
                  <a:pt x="15406" y="13566"/>
                </a:lnTo>
                <a:lnTo>
                  <a:pt x="15486" y="13086"/>
                </a:lnTo>
                <a:lnTo>
                  <a:pt x="15486" y="12765"/>
                </a:lnTo>
                <a:lnTo>
                  <a:pt x="15446" y="12445"/>
                </a:lnTo>
                <a:lnTo>
                  <a:pt x="15326" y="12045"/>
                </a:lnTo>
                <a:lnTo>
                  <a:pt x="15166" y="11645"/>
                </a:lnTo>
                <a:lnTo>
                  <a:pt x="14926" y="11205"/>
                </a:lnTo>
                <a:lnTo>
                  <a:pt x="14766" y="10965"/>
                </a:lnTo>
                <a:lnTo>
                  <a:pt x="14566" y="10765"/>
                </a:lnTo>
                <a:lnTo>
                  <a:pt x="14326" y="10565"/>
                </a:lnTo>
                <a:lnTo>
                  <a:pt x="14086" y="10405"/>
                </a:lnTo>
                <a:lnTo>
                  <a:pt x="13806" y="10245"/>
                </a:lnTo>
                <a:lnTo>
                  <a:pt x="13526" y="10164"/>
                </a:lnTo>
                <a:lnTo>
                  <a:pt x="13006" y="10004"/>
                </a:lnTo>
                <a:lnTo>
                  <a:pt x="12525" y="9884"/>
                </a:lnTo>
                <a:lnTo>
                  <a:pt x="12005" y="9804"/>
                </a:lnTo>
                <a:lnTo>
                  <a:pt x="11525" y="9684"/>
                </a:lnTo>
                <a:lnTo>
                  <a:pt x="10965" y="9484"/>
                </a:lnTo>
                <a:lnTo>
                  <a:pt x="10685" y="9324"/>
                </a:lnTo>
                <a:lnTo>
                  <a:pt x="10365" y="9124"/>
                </a:lnTo>
                <a:lnTo>
                  <a:pt x="10084" y="8884"/>
                </a:lnTo>
                <a:lnTo>
                  <a:pt x="9724" y="8604"/>
                </a:lnTo>
                <a:lnTo>
                  <a:pt x="9444" y="8284"/>
                </a:lnTo>
                <a:lnTo>
                  <a:pt x="9164" y="7884"/>
                </a:lnTo>
                <a:lnTo>
                  <a:pt x="8964" y="7483"/>
                </a:lnTo>
                <a:lnTo>
                  <a:pt x="8764" y="7003"/>
                </a:lnTo>
                <a:lnTo>
                  <a:pt x="8604" y="6523"/>
                </a:lnTo>
                <a:lnTo>
                  <a:pt x="8484" y="6043"/>
                </a:lnTo>
                <a:lnTo>
                  <a:pt x="8244" y="5003"/>
                </a:lnTo>
                <a:lnTo>
                  <a:pt x="8004" y="3922"/>
                </a:lnTo>
                <a:lnTo>
                  <a:pt x="7844" y="3442"/>
                </a:lnTo>
                <a:lnTo>
                  <a:pt x="7683" y="2922"/>
                </a:lnTo>
                <a:lnTo>
                  <a:pt x="7483" y="2442"/>
                </a:lnTo>
                <a:lnTo>
                  <a:pt x="7243" y="2001"/>
                </a:lnTo>
                <a:lnTo>
                  <a:pt x="6923" y="1601"/>
                </a:lnTo>
                <a:lnTo>
                  <a:pt x="6563" y="1241"/>
                </a:lnTo>
                <a:lnTo>
                  <a:pt x="6203" y="921"/>
                </a:lnTo>
                <a:lnTo>
                  <a:pt x="5763" y="641"/>
                </a:lnTo>
                <a:lnTo>
                  <a:pt x="5363" y="441"/>
                </a:lnTo>
                <a:lnTo>
                  <a:pt x="4922" y="281"/>
                </a:lnTo>
                <a:lnTo>
                  <a:pt x="4522" y="161"/>
                </a:lnTo>
                <a:lnTo>
                  <a:pt x="4082" y="81"/>
                </a:lnTo>
                <a:lnTo>
                  <a:pt x="3682" y="41"/>
                </a:lnTo>
                <a:lnTo>
                  <a:pt x="3322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50"/>
          <p:cNvSpPr/>
          <p:nvPr/>
        </p:nvSpPr>
        <p:spPr>
          <a:xfrm>
            <a:off x="1948731" y="1465037"/>
            <a:ext cx="240276" cy="518588"/>
          </a:xfrm>
          <a:custGeom>
            <a:avLst/>
            <a:gdLst/>
            <a:ahLst/>
            <a:cxnLst/>
            <a:rect l="l" t="t" r="r" b="b"/>
            <a:pathLst>
              <a:path w="4283" h="9244" extrusionOk="0">
                <a:moveTo>
                  <a:pt x="841" y="0"/>
                </a:moveTo>
                <a:lnTo>
                  <a:pt x="1" y="480"/>
                </a:lnTo>
                <a:lnTo>
                  <a:pt x="161" y="1561"/>
                </a:lnTo>
                <a:lnTo>
                  <a:pt x="321" y="2681"/>
                </a:lnTo>
                <a:lnTo>
                  <a:pt x="601" y="4042"/>
                </a:lnTo>
                <a:lnTo>
                  <a:pt x="961" y="5482"/>
                </a:lnTo>
                <a:lnTo>
                  <a:pt x="1201" y="6243"/>
                </a:lnTo>
                <a:lnTo>
                  <a:pt x="1441" y="6923"/>
                </a:lnTo>
                <a:lnTo>
                  <a:pt x="1721" y="7603"/>
                </a:lnTo>
                <a:lnTo>
                  <a:pt x="2002" y="8243"/>
                </a:lnTo>
                <a:lnTo>
                  <a:pt x="2322" y="8764"/>
                </a:lnTo>
                <a:lnTo>
                  <a:pt x="2682" y="9244"/>
                </a:lnTo>
                <a:lnTo>
                  <a:pt x="4282" y="7523"/>
                </a:lnTo>
                <a:lnTo>
                  <a:pt x="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50"/>
          <p:cNvSpPr/>
          <p:nvPr/>
        </p:nvSpPr>
        <p:spPr>
          <a:xfrm>
            <a:off x="2047523" y="1269697"/>
            <a:ext cx="26984" cy="105580"/>
          </a:xfrm>
          <a:custGeom>
            <a:avLst/>
            <a:gdLst/>
            <a:ahLst/>
            <a:cxnLst/>
            <a:rect l="l" t="t" r="r" b="b"/>
            <a:pathLst>
              <a:path w="481" h="1882" extrusionOk="0">
                <a:moveTo>
                  <a:pt x="241" y="1"/>
                </a:moveTo>
                <a:lnTo>
                  <a:pt x="161" y="81"/>
                </a:lnTo>
                <a:lnTo>
                  <a:pt x="120" y="201"/>
                </a:lnTo>
                <a:lnTo>
                  <a:pt x="120" y="441"/>
                </a:lnTo>
                <a:lnTo>
                  <a:pt x="201" y="1041"/>
                </a:lnTo>
                <a:lnTo>
                  <a:pt x="0" y="1882"/>
                </a:lnTo>
                <a:lnTo>
                  <a:pt x="401" y="1882"/>
                </a:lnTo>
                <a:lnTo>
                  <a:pt x="441" y="1561"/>
                </a:lnTo>
                <a:lnTo>
                  <a:pt x="481" y="1241"/>
                </a:lnTo>
                <a:lnTo>
                  <a:pt x="441" y="881"/>
                </a:lnTo>
                <a:lnTo>
                  <a:pt x="321" y="281"/>
                </a:lnTo>
                <a:lnTo>
                  <a:pt x="28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50"/>
          <p:cNvSpPr/>
          <p:nvPr/>
        </p:nvSpPr>
        <p:spPr>
          <a:xfrm>
            <a:off x="2025083" y="1269697"/>
            <a:ext cx="29228" cy="107824"/>
          </a:xfrm>
          <a:custGeom>
            <a:avLst/>
            <a:gdLst/>
            <a:ahLst/>
            <a:cxnLst/>
            <a:rect l="l" t="t" r="r" b="b"/>
            <a:pathLst>
              <a:path w="521" h="1922" extrusionOk="0">
                <a:moveTo>
                  <a:pt x="280" y="1"/>
                </a:moveTo>
                <a:lnTo>
                  <a:pt x="280" y="41"/>
                </a:lnTo>
                <a:lnTo>
                  <a:pt x="200" y="121"/>
                </a:lnTo>
                <a:lnTo>
                  <a:pt x="160" y="241"/>
                </a:lnTo>
                <a:lnTo>
                  <a:pt x="120" y="441"/>
                </a:lnTo>
                <a:lnTo>
                  <a:pt x="240" y="1081"/>
                </a:lnTo>
                <a:lnTo>
                  <a:pt x="0" y="1882"/>
                </a:lnTo>
                <a:lnTo>
                  <a:pt x="440" y="1922"/>
                </a:lnTo>
                <a:lnTo>
                  <a:pt x="480" y="1561"/>
                </a:lnTo>
                <a:lnTo>
                  <a:pt x="520" y="1241"/>
                </a:lnTo>
                <a:lnTo>
                  <a:pt x="480" y="881"/>
                </a:lnTo>
                <a:lnTo>
                  <a:pt x="360" y="281"/>
                </a:lnTo>
                <a:lnTo>
                  <a:pt x="2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0"/>
          <p:cNvSpPr/>
          <p:nvPr/>
        </p:nvSpPr>
        <p:spPr>
          <a:xfrm>
            <a:off x="2004887" y="1267453"/>
            <a:ext cx="26984" cy="105580"/>
          </a:xfrm>
          <a:custGeom>
            <a:avLst/>
            <a:gdLst/>
            <a:ahLst/>
            <a:cxnLst/>
            <a:rect l="l" t="t" r="r" b="b"/>
            <a:pathLst>
              <a:path w="481" h="1882" extrusionOk="0">
                <a:moveTo>
                  <a:pt x="280" y="1"/>
                </a:moveTo>
                <a:lnTo>
                  <a:pt x="240" y="41"/>
                </a:lnTo>
                <a:lnTo>
                  <a:pt x="200" y="81"/>
                </a:lnTo>
                <a:lnTo>
                  <a:pt x="120" y="241"/>
                </a:lnTo>
                <a:lnTo>
                  <a:pt x="120" y="441"/>
                </a:lnTo>
                <a:lnTo>
                  <a:pt x="200" y="1041"/>
                </a:lnTo>
                <a:lnTo>
                  <a:pt x="0" y="1882"/>
                </a:lnTo>
                <a:lnTo>
                  <a:pt x="440" y="1882"/>
                </a:lnTo>
                <a:lnTo>
                  <a:pt x="480" y="1561"/>
                </a:lnTo>
                <a:lnTo>
                  <a:pt x="480" y="1241"/>
                </a:lnTo>
                <a:lnTo>
                  <a:pt x="480" y="881"/>
                </a:lnTo>
                <a:lnTo>
                  <a:pt x="360" y="281"/>
                </a:lnTo>
                <a:lnTo>
                  <a:pt x="2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50"/>
          <p:cNvSpPr/>
          <p:nvPr/>
        </p:nvSpPr>
        <p:spPr>
          <a:xfrm>
            <a:off x="1986935" y="1283161"/>
            <a:ext cx="22496" cy="87628"/>
          </a:xfrm>
          <a:custGeom>
            <a:avLst/>
            <a:gdLst/>
            <a:ahLst/>
            <a:cxnLst/>
            <a:rect l="l" t="t" r="r" b="b"/>
            <a:pathLst>
              <a:path w="401" h="1562" extrusionOk="0">
                <a:moveTo>
                  <a:pt x="240" y="1"/>
                </a:moveTo>
                <a:lnTo>
                  <a:pt x="160" y="81"/>
                </a:lnTo>
                <a:lnTo>
                  <a:pt x="120" y="161"/>
                </a:lnTo>
                <a:lnTo>
                  <a:pt x="120" y="361"/>
                </a:lnTo>
                <a:lnTo>
                  <a:pt x="200" y="881"/>
                </a:lnTo>
                <a:lnTo>
                  <a:pt x="0" y="1562"/>
                </a:lnTo>
                <a:lnTo>
                  <a:pt x="360" y="1562"/>
                </a:lnTo>
                <a:lnTo>
                  <a:pt x="400" y="1281"/>
                </a:lnTo>
                <a:lnTo>
                  <a:pt x="400" y="1041"/>
                </a:lnTo>
                <a:lnTo>
                  <a:pt x="400" y="721"/>
                </a:lnTo>
                <a:lnTo>
                  <a:pt x="320" y="201"/>
                </a:lnTo>
                <a:lnTo>
                  <a:pt x="24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0"/>
          <p:cNvSpPr/>
          <p:nvPr/>
        </p:nvSpPr>
        <p:spPr>
          <a:xfrm>
            <a:off x="1944243" y="1359513"/>
            <a:ext cx="125776" cy="143728"/>
          </a:xfrm>
          <a:custGeom>
            <a:avLst/>
            <a:gdLst/>
            <a:ahLst/>
            <a:cxnLst/>
            <a:rect l="l" t="t" r="r" b="b"/>
            <a:pathLst>
              <a:path w="2242" h="2562" extrusionOk="0">
                <a:moveTo>
                  <a:pt x="801" y="0"/>
                </a:moveTo>
                <a:lnTo>
                  <a:pt x="601" y="201"/>
                </a:lnTo>
                <a:lnTo>
                  <a:pt x="441" y="441"/>
                </a:lnTo>
                <a:lnTo>
                  <a:pt x="281" y="761"/>
                </a:lnTo>
                <a:lnTo>
                  <a:pt x="121" y="1161"/>
                </a:lnTo>
                <a:lnTo>
                  <a:pt x="1" y="1561"/>
                </a:lnTo>
                <a:lnTo>
                  <a:pt x="1" y="1801"/>
                </a:lnTo>
                <a:lnTo>
                  <a:pt x="1" y="2041"/>
                </a:lnTo>
                <a:lnTo>
                  <a:pt x="41" y="2281"/>
                </a:lnTo>
                <a:lnTo>
                  <a:pt x="121" y="2521"/>
                </a:lnTo>
                <a:lnTo>
                  <a:pt x="1241" y="2561"/>
                </a:lnTo>
                <a:lnTo>
                  <a:pt x="2242" y="281"/>
                </a:lnTo>
                <a:lnTo>
                  <a:pt x="80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0"/>
          <p:cNvSpPr/>
          <p:nvPr/>
        </p:nvSpPr>
        <p:spPr>
          <a:xfrm>
            <a:off x="2056499" y="1851117"/>
            <a:ext cx="132508" cy="132508"/>
          </a:xfrm>
          <a:custGeom>
            <a:avLst/>
            <a:gdLst/>
            <a:ahLst/>
            <a:cxnLst/>
            <a:rect l="l" t="t" r="r" b="b"/>
            <a:pathLst>
              <a:path w="2362" h="2362" extrusionOk="0">
                <a:moveTo>
                  <a:pt x="2081" y="1"/>
                </a:moveTo>
                <a:lnTo>
                  <a:pt x="1" y="1121"/>
                </a:lnTo>
                <a:lnTo>
                  <a:pt x="361" y="1801"/>
                </a:lnTo>
                <a:lnTo>
                  <a:pt x="561" y="2122"/>
                </a:lnTo>
                <a:lnTo>
                  <a:pt x="761" y="2362"/>
                </a:lnTo>
                <a:lnTo>
                  <a:pt x="2361" y="641"/>
                </a:lnTo>
                <a:lnTo>
                  <a:pt x="208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50"/>
          <p:cNvSpPr/>
          <p:nvPr/>
        </p:nvSpPr>
        <p:spPr>
          <a:xfrm>
            <a:off x="1950975" y="1355025"/>
            <a:ext cx="114556" cy="166168"/>
          </a:xfrm>
          <a:custGeom>
            <a:avLst/>
            <a:gdLst/>
            <a:ahLst/>
            <a:cxnLst/>
            <a:rect l="l" t="t" r="r" b="b"/>
            <a:pathLst>
              <a:path w="2042" h="2962" extrusionOk="0">
                <a:moveTo>
                  <a:pt x="1882" y="0"/>
                </a:moveTo>
                <a:lnTo>
                  <a:pt x="1721" y="80"/>
                </a:lnTo>
                <a:lnTo>
                  <a:pt x="1681" y="120"/>
                </a:lnTo>
                <a:lnTo>
                  <a:pt x="1601" y="201"/>
                </a:lnTo>
                <a:lnTo>
                  <a:pt x="1561" y="481"/>
                </a:lnTo>
                <a:lnTo>
                  <a:pt x="1441" y="921"/>
                </a:lnTo>
                <a:lnTo>
                  <a:pt x="1401" y="1001"/>
                </a:lnTo>
                <a:lnTo>
                  <a:pt x="1241" y="1081"/>
                </a:lnTo>
                <a:lnTo>
                  <a:pt x="841" y="1281"/>
                </a:lnTo>
                <a:lnTo>
                  <a:pt x="601" y="1401"/>
                </a:lnTo>
                <a:lnTo>
                  <a:pt x="361" y="1601"/>
                </a:lnTo>
                <a:lnTo>
                  <a:pt x="201" y="1761"/>
                </a:lnTo>
                <a:lnTo>
                  <a:pt x="81" y="2001"/>
                </a:lnTo>
                <a:lnTo>
                  <a:pt x="1" y="2241"/>
                </a:lnTo>
                <a:lnTo>
                  <a:pt x="1" y="2441"/>
                </a:lnTo>
                <a:lnTo>
                  <a:pt x="41" y="2641"/>
                </a:lnTo>
                <a:lnTo>
                  <a:pt x="161" y="2802"/>
                </a:lnTo>
                <a:lnTo>
                  <a:pt x="281" y="2922"/>
                </a:lnTo>
                <a:lnTo>
                  <a:pt x="481" y="2962"/>
                </a:lnTo>
                <a:lnTo>
                  <a:pt x="721" y="2922"/>
                </a:lnTo>
                <a:lnTo>
                  <a:pt x="1001" y="2761"/>
                </a:lnTo>
                <a:lnTo>
                  <a:pt x="1321" y="2241"/>
                </a:lnTo>
                <a:lnTo>
                  <a:pt x="1601" y="1881"/>
                </a:lnTo>
                <a:lnTo>
                  <a:pt x="1841" y="1601"/>
                </a:lnTo>
                <a:lnTo>
                  <a:pt x="1922" y="1481"/>
                </a:lnTo>
                <a:lnTo>
                  <a:pt x="1962" y="1321"/>
                </a:lnTo>
                <a:lnTo>
                  <a:pt x="2002" y="921"/>
                </a:lnTo>
                <a:lnTo>
                  <a:pt x="2002" y="481"/>
                </a:lnTo>
                <a:lnTo>
                  <a:pt x="2042" y="40"/>
                </a:lnTo>
                <a:lnTo>
                  <a:pt x="1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50"/>
          <p:cNvSpPr/>
          <p:nvPr/>
        </p:nvSpPr>
        <p:spPr>
          <a:xfrm>
            <a:off x="1964439" y="1624417"/>
            <a:ext cx="619681" cy="576989"/>
          </a:xfrm>
          <a:custGeom>
            <a:avLst/>
            <a:gdLst/>
            <a:ahLst/>
            <a:cxnLst/>
            <a:rect l="l" t="t" r="r" b="b"/>
            <a:pathLst>
              <a:path w="11046" h="10285" extrusionOk="0">
                <a:moveTo>
                  <a:pt x="2002" y="0"/>
                </a:moveTo>
                <a:lnTo>
                  <a:pt x="201" y="1481"/>
                </a:lnTo>
                <a:lnTo>
                  <a:pt x="121" y="1721"/>
                </a:lnTo>
                <a:lnTo>
                  <a:pt x="81" y="2041"/>
                </a:lnTo>
                <a:lnTo>
                  <a:pt x="1" y="2401"/>
                </a:lnTo>
                <a:lnTo>
                  <a:pt x="1" y="2841"/>
                </a:lnTo>
                <a:lnTo>
                  <a:pt x="41" y="3322"/>
                </a:lnTo>
                <a:lnTo>
                  <a:pt x="121" y="3842"/>
                </a:lnTo>
                <a:lnTo>
                  <a:pt x="201" y="4122"/>
                </a:lnTo>
                <a:lnTo>
                  <a:pt x="321" y="4402"/>
                </a:lnTo>
                <a:lnTo>
                  <a:pt x="561" y="4842"/>
                </a:lnTo>
                <a:lnTo>
                  <a:pt x="801" y="5202"/>
                </a:lnTo>
                <a:lnTo>
                  <a:pt x="1241" y="5682"/>
                </a:lnTo>
                <a:lnTo>
                  <a:pt x="1441" y="5923"/>
                </a:lnTo>
                <a:lnTo>
                  <a:pt x="1642" y="6203"/>
                </a:lnTo>
                <a:lnTo>
                  <a:pt x="1842" y="6603"/>
                </a:lnTo>
                <a:lnTo>
                  <a:pt x="2082" y="7163"/>
                </a:lnTo>
                <a:lnTo>
                  <a:pt x="2202" y="7523"/>
                </a:lnTo>
                <a:lnTo>
                  <a:pt x="2362" y="7843"/>
                </a:lnTo>
                <a:lnTo>
                  <a:pt x="2562" y="8163"/>
                </a:lnTo>
                <a:lnTo>
                  <a:pt x="2842" y="8483"/>
                </a:lnTo>
                <a:lnTo>
                  <a:pt x="3122" y="8804"/>
                </a:lnTo>
                <a:lnTo>
                  <a:pt x="3442" y="9124"/>
                </a:lnTo>
                <a:lnTo>
                  <a:pt x="3802" y="9364"/>
                </a:lnTo>
                <a:lnTo>
                  <a:pt x="4162" y="9644"/>
                </a:lnTo>
                <a:lnTo>
                  <a:pt x="4563" y="9844"/>
                </a:lnTo>
                <a:lnTo>
                  <a:pt x="5003" y="10004"/>
                </a:lnTo>
                <a:lnTo>
                  <a:pt x="5443" y="10164"/>
                </a:lnTo>
                <a:lnTo>
                  <a:pt x="5923" y="10244"/>
                </a:lnTo>
                <a:lnTo>
                  <a:pt x="6403" y="10284"/>
                </a:lnTo>
                <a:lnTo>
                  <a:pt x="6924" y="10284"/>
                </a:lnTo>
                <a:lnTo>
                  <a:pt x="7444" y="10164"/>
                </a:lnTo>
                <a:lnTo>
                  <a:pt x="7964" y="10044"/>
                </a:lnTo>
                <a:lnTo>
                  <a:pt x="8444" y="9844"/>
                </a:lnTo>
                <a:lnTo>
                  <a:pt x="8884" y="9644"/>
                </a:lnTo>
                <a:lnTo>
                  <a:pt x="9284" y="9444"/>
                </a:lnTo>
                <a:lnTo>
                  <a:pt x="9645" y="9244"/>
                </a:lnTo>
                <a:lnTo>
                  <a:pt x="9965" y="9004"/>
                </a:lnTo>
                <a:lnTo>
                  <a:pt x="10245" y="8804"/>
                </a:lnTo>
                <a:lnTo>
                  <a:pt x="10485" y="8564"/>
                </a:lnTo>
                <a:lnTo>
                  <a:pt x="10645" y="8323"/>
                </a:lnTo>
                <a:lnTo>
                  <a:pt x="10805" y="8083"/>
                </a:lnTo>
                <a:lnTo>
                  <a:pt x="10925" y="7843"/>
                </a:lnTo>
                <a:lnTo>
                  <a:pt x="11005" y="7603"/>
                </a:lnTo>
                <a:lnTo>
                  <a:pt x="11045" y="7323"/>
                </a:lnTo>
                <a:lnTo>
                  <a:pt x="11045" y="7083"/>
                </a:lnTo>
                <a:lnTo>
                  <a:pt x="11005" y="6803"/>
                </a:lnTo>
                <a:lnTo>
                  <a:pt x="10965" y="6523"/>
                </a:lnTo>
                <a:lnTo>
                  <a:pt x="10845" y="6243"/>
                </a:lnTo>
                <a:lnTo>
                  <a:pt x="10765" y="6003"/>
                </a:lnTo>
                <a:lnTo>
                  <a:pt x="10605" y="5762"/>
                </a:lnTo>
                <a:lnTo>
                  <a:pt x="10445" y="5562"/>
                </a:lnTo>
                <a:lnTo>
                  <a:pt x="10285" y="5362"/>
                </a:lnTo>
                <a:lnTo>
                  <a:pt x="10085" y="5242"/>
                </a:lnTo>
                <a:lnTo>
                  <a:pt x="9885" y="5122"/>
                </a:lnTo>
                <a:lnTo>
                  <a:pt x="9685" y="5002"/>
                </a:lnTo>
                <a:lnTo>
                  <a:pt x="9485" y="4922"/>
                </a:lnTo>
                <a:lnTo>
                  <a:pt x="9244" y="4882"/>
                </a:lnTo>
                <a:lnTo>
                  <a:pt x="8564" y="4882"/>
                </a:lnTo>
                <a:lnTo>
                  <a:pt x="8124" y="5002"/>
                </a:lnTo>
                <a:lnTo>
                  <a:pt x="7684" y="5202"/>
                </a:lnTo>
                <a:lnTo>
                  <a:pt x="7324" y="5402"/>
                </a:lnTo>
                <a:lnTo>
                  <a:pt x="7044" y="5522"/>
                </a:lnTo>
                <a:lnTo>
                  <a:pt x="6763" y="5562"/>
                </a:lnTo>
                <a:lnTo>
                  <a:pt x="6563" y="5602"/>
                </a:lnTo>
                <a:lnTo>
                  <a:pt x="6363" y="5562"/>
                </a:lnTo>
                <a:lnTo>
                  <a:pt x="6203" y="5522"/>
                </a:lnTo>
                <a:lnTo>
                  <a:pt x="5843" y="5402"/>
                </a:lnTo>
                <a:lnTo>
                  <a:pt x="5683" y="5282"/>
                </a:lnTo>
                <a:lnTo>
                  <a:pt x="5563" y="5162"/>
                </a:lnTo>
                <a:lnTo>
                  <a:pt x="5483" y="4962"/>
                </a:lnTo>
                <a:lnTo>
                  <a:pt x="5403" y="4722"/>
                </a:lnTo>
                <a:lnTo>
                  <a:pt x="5283" y="4442"/>
                </a:lnTo>
                <a:lnTo>
                  <a:pt x="5123" y="4122"/>
                </a:lnTo>
                <a:lnTo>
                  <a:pt x="4923" y="3722"/>
                </a:lnTo>
                <a:lnTo>
                  <a:pt x="4603" y="3282"/>
                </a:lnTo>
                <a:lnTo>
                  <a:pt x="4283" y="2801"/>
                </a:lnTo>
                <a:lnTo>
                  <a:pt x="3962" y="2241"/>
                </a:lnTo>
                <a:lnTo>
                  <a:pt x="3402" y="1201"/>
                </a:lnTo>
                <a:lnTo>
                  <a:pt x="3082" y="721"/>
                </a:lnTo>
                <a:lnTo>
                  <a:pt x="2762" y="360"/>
                </a:lnTo>
                <a:lnTo>
                  <a:pt x="2602" y="200"/>
                </a:lnTo>
                <a:lnTo>
                  <a:pt x="2402" y="120"/>
                </a:lnTo>
                <a:lnTo>
                  <a:pt x="2202" y="40"/>
                </a:lnTo>
                <a:lnTo>
                  <a:pt x="2002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50"/>
          <p:cNvSpPr/>
          <p:nvPr/>
        </p:nvSpPr>
        <p:spPr>
          <a:xfrm>
            <a:off x="2575087" y="1709689"/>
            <a:ext cx="202072" cy="229056"/>
          </a:xfrm>
          <a:custGeom>
            <a:avLst/>
            <a:gdLst/>
            <a:ahLst/>
            <a:cxnLst/>
            <a:rect l="l" t="t" r="r" b="b"/>
            <a:pathLst>
              <a:path w="3602" h="4083" extrusionOk="0">
                <a:moveTo>
                  <a:pt x="800" y="1"/>
                </a:moveTo>
                <a:lnTo>
                  <a:pt x="840" y="281"/>
                </a:lnTo>
                <a:lnTo>
                  <a:pt x="840" y="601"/>
                </a:lnTo>
                <a:lnTo>
                  <a:pt x="840" y="1041"/>
                </a:lnTo>
                <a:lnTo>
                  <a:pt x="760" y="1521"/>
                </a:lnTo>
                <a:lnTo>
                  <a:pt x="640" y="2082"/>
                </a:lnTo>
                <a:lnTo>
                  <a:pt x="440" y="2682"/>
                </a:lnTo>
                <a:lnTo>
                  <a:pt x="120" y="3282"/>
                </a:lnTo>
                <a:lnTo>
                  <a:pt x="40" y="3562"/>
                </a:lnTo>
                <a:lnTo>
                  <a:pt x="0" y="3682"/>
                </a:lnTo>
                <a:lnTo>
                  <a:pt x="0" y="3802"/>
                </a:lnTo>
                <a:lnTo>
                  <a:pt x="40" y="3882"/>
                </a:lnTo>
                <a:lnTo>
                  <a:pt x="80" y="3922"/>
                </a:lnTo>
                <a:lnTo>
                  <a:pt x="280" y="4042"/>
                </a:lnTo>
                <a:lnTo>
                  <a:pt x="480" y="4082"/>
                </a:lnTo>
                <a:lnTo>
                  <a:pt x="760" y="4082"/>
                </a:lnTo>
                <a:lnTo>
                  <a:pt x="1080" y="4042"/>
                </a:lnTo>
                <a:lnTo>
                  <a:pt x="1441" y="4002"/>
                </a:lnTo>
                <a:lnTo>
                  <a:pt x="2161" y="3802"/>
                </a:lnTo>
                <a:lnTo>
                  <a:pt x="2801" y="3642"/>
                </a:lnTo>
                <a:lnTo>
                  <a:pt x="3441" y="3402"/>
                </a:lnTo>
                <a:lnTo>
                  <a:pt x="3601" y="481"/>
                </a:lnTo>
                <a:lnTo>
                  <a:pt x="8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50"/>
          <p:cNvSpPr/>
          <p:nvPr/>
        </p:nvSpPr>
        <p:spPr>
          <a:xfrm>
            <a:off x="1317943" y="2432538"/>
            <a:ext cx="1046153" cy="651097"/>
          </a:xfrm>
          <a:custGeom>
            <a:avLst/>
            <a:gdLst/>
            <a:ahLst/>
            <a:cxnLst/>
            <a:rect l="l" t="t" r="r" b="b"/>
            <a:pathLst>
              <a:path w="18648" h="11606" extrusionOk="0">
                <a:moveTo>
                  <a:pt x="2561" y="1"/>
                </a:moveTo>
                <a:lnTo>
                  <a:pt x="2321" y="41"/>
                </a:lnTo>
                <a:lnTo>
                  <a:pt x="2041" y="81"/>
                </a:lnTo>
                <a:lnTo>
                  <a:pt x="1801" y="161"/>
                </a:lnTo>
                <a:lnTo>
                  <a:pt x="1561" y="281"/>
                </a:lnTo>
                <a:lnTo>
                  <a:pt x="1321" y="401"/>
                </a:lnTo>
                <a:lnTo>
                  <a:pt x="1121" y="561"/>
                </a:lnTo>
                <a:lnTo>
                  <a:pt x="921" y="721"/>
                </a:lnTo>
                <a:lnTo>
                  <a:pt x="721" y="921"/>
                </a:lnTo>
                <a:lnTo>
                  <a:pt x="561" y="1121"/>
                </a:lnTo>
                <a:lnTo>
                  <a:pt x="401" y="1361"/>
                </a:lnTo>
                <a:lnTo>
                  <a:pt x="281" y="1601"/>
                </a:lnTo>
                <a:lnTo>
                  <a:pt x="201" y="1881"/>
                </a:lnTo>
                <a:lnTo>
                  <a:pt x="40" y="2562"/>
                </a:lnTo>
                <a:lnTo>
                  <a:pt x="0" y="2922"/>
                </a:lnTo>
                <a:lnTo>
                  <a:pt x="0" y="3202"/>
                </a:lnTo>
                <a:lnTo>
                  <a:pt x="120" y="3402"/>
                </a:lnTo>
                <a:lnTo>
                  <a:pt x="321" y="3642"/>
                </a:lnTo>
                <a:lnTo>
                  <a:pt x="601" y="3922"/>
                </a:lnTo>
                <a:lnTo>
                  <a:pt x="961" y="4202"/>
                </a:lnTo>
                <a:lnTo>
                  <a:pt x="1921" y="4923"/>
                </a:lnTo>
                <a:lnTo>
                  <a:pt x="3082" y="5683"/>
                </a:lnTo>
                <a:lnTo>
                  <a:pt x="5723" y="7404"/>
                </a:lnTo>
                <a:lnTo>
                  <a:pt x="7083" y="8324"/>
                </a:lnTo>
                <a:lnTo>
                  <a:pt x="8404" y="9204"/>
                </a:lnTo>
                <a:lnTo>
                  <a:pt x="9564" y="10005"/>
                </a:lnTo>
                <a:lnTo>
                  <a:pt x="10605" y="10645"/>
                </a:lnTo>
                <a:lnTo>
                  <a:pt x="11125" y="10925"/>
                </a:lnTo>
                <a:lnTo>
                  <a:pt x="11605" y="11165"/>
                </a:lnTo>
                <a:lnTo>
                  <a:pt x="12085" y="11365"/>
                </a:lnTo>
                <a:lnTo>
                  <a:pt x="12565" y="11485"/>
                </a:lnTo>
                <a:lnTo>
                  <a:pt x="13085" y="11565"/>
                </a:lnTo>
                <a:lnTo>
                  <a:pt x="13566" y="11605"/>
                </a:lnTo>
                <a:lnTo>
                  <a:pt x="14046" y="11605"/>
                </a:lnTo>
                <a:lnTo>
                  <a:pt x="14566" y="11525"/>
                </a:lnTo>
                <a:lnTo>
                  <a:pt x="15086" y="11365"/>
                </a:lnTo>
                <a:lnTo>
                  <a:pt x="15646" y="11165"/>
                </a:lnTo>
                <a:lnTo>
                  <a:pt x="16207" y="10925"/>
                </a:lnTo>
                <a:lnTo>
                  <a:pt x="16807" y="10605"/>
                </a:lnTo>
                <a:lnTo>
                  <a:pt x="17127" y="10405"/>
                </a:lnTo>
                <a:lnTo>
                  <a:pt x="17407" y="10205"/>
                </a:lnTo>
                <a:lnTo>
                  <a:pt x="17647" y="10005"/>
                </a:lnTo>
                <a:lnTo>
                  <a:pt x="17847" y="9764"/>
                </a:lnTo>
                <a:lnTo>
                  <a:pt x="18007" y="9524"/>
                </a:lnTo>
                <a:lnTo>
                  <a:pt x="18167" y="9284"/>
                </a:lnTo>
                <a:lnTo>
                  <a:pt x="18327" y="9044"/>
                </a:lnTo>
                <a:lnTo>
                  <a:pt x="18408" y="8764"/>
                </a:lnTo>
                <a:lnTo>
                  <a:pt x="18568" y="8244"/>
                </a:lnTo>
                <a:lnTo>
                  <a:pt x="18648" y="7724"/>
                </a:lnTo>
                <a:lnTo>
                  <a:pt x="18648" y="7203"/>
                </a:lnTo>
                <a:lnTo>
                  <a:pt x="18568" y="6683"/>
                </a:lnTo>
                <a:lnTo>
                  <a:pt x="18448" y="6163"/>
                </a:lnTo>
                <a:lnTo>
                  <a:pt x="18287" y="5683"/>
                </a:lnTo>
                <a:lnTo>
                  <a:pt x="18047" y="5283"/>
                </a:lnTo>
                <a:lnTo>
                  <a:pt x="17807" y="4883"/>
                </a:lnTo>
                <a:lnTo>
                  <a:pt x="17527" y="4562"/>
                </a:lnTo>
                <a:lnTo>
                  <a:pt x="17207" y="4322"/>
                </a:lnTo>
                <a:lnTo>
                  <a:pt x="16887" y="4122"/>
                </a:lnTo>
                <a:lnTo>
                  <a:pt x="16567" y="4042"/>
                </a:lnTo>
                <a:lnTo>
                  <a:pt x="11485" y="2562"/>
                </a:lnTo>
                <a:lnTo>
                  <a:pt x="7243" y="1281"/>
                </a:lnTo>
                <a:lnTo>
                  <a:pt x="5282" y="681"/>
                </a:lnTo>
                <a:lnTo>
                  <a:pt x="3682" y="161"/>
                </a:lnTo>
                <a:lnTo>
                  <a:pt x="3402" y="81"/>
                </a:lnTo>
                <a:lnTo>
                  <a:pt x="312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50"/>
          <p:cNvSpPr/>
          <p:nvPr/>
        </p:nvSpPr>
        <p:spPr>
          <a:xfrm>
            <a:off x="1502007" y="3278862"/>
            <a:ext cx="749833" cy="543329"/>
          </a:xfrm>
          <a:custGeom>
            <a:avLst/>
            <a:gdLst/>
            <a:ahLst/>
            <a:cxnLst/>
            <a:rect l="l" t="t" r="r" b="b"/>
            <a:pathLst>
              <a:path w="13366" h="9685" extrusionOk="0">
                <a:moveTo>
                  <a:pt x="2082" y="0"/>
                </a:moveTo>
                <a:lnTo>
                  <a:pt x="1601" y="121"/>
                </a:lnTo>
                <a:lnTo>
                  <a:pt x="1161" y="321"/>
                </a:lnTo>
                <a:lnTo>
                  <a:pt x="721" y="601"/>
                </a:lnTo>
                <a:lnTo>
                  <a:pt x="561" y="721"/>
                </a:lnTo>
                <a:lnTo>
                  <a:pt x="401" y="881"/>
                </a:lnTo>
                <a:lnTo>
                  <a:pt x="241" y="1081"/>
                </a:lnTo>
                <a:lnTo>
                  <a:pt x="121" y="1241"/>
                </a:lnTo>
                <a:lnTo>
                  <a:pt x="41" y="1441"/>
                </a:lnTo>
                <a:lnTo>
                  <a:pt x="1" y="1681"/>
                </a:lnTo>
                <a:lnTo>
                  <a:pt x="1" y="1881"/>
                </a:lnTo>
                <a:lnTo>
                  <a:pt x="41" y="2121"/>
                </a:lnTo>
                <a:lnTo>
                  <a:pt x="121" y="2401"/>
                </a:lnTo>
                <a:lnTo>
                  <a:pt x="281" y="2641"/>
                </a:lnTo>
                <a:lnTo>
                  <a:pt x="401" y="2802"/>
                </a:lnTo>
                <a:lnTo>
                  <a:pt x="561" y="2962"/>
                </a:lnTo>
                <a:lnTo>
                  <a:pt x="1001" y="3362"/>
                </a:lnTo>
                <a:lnTo>
                  <a:pt x="1681" y="3842"/>
                </a:lnTo>
                <a:lnTo>
                  <a:pt x="2482" y="4362"/>
                </a:lnTo>
                <a:lnTo>
                  <a:pt x="4362" y="5523"/>
                </a:lnTo>
                <a:lnTo>
                  <a:pt x="6443" y="6723"/>
                </a:lnTo>
                <a:lnTo>
                  <a:pt x="8484" y="7843"/>
                </a:lnTo>
                <a:lnTo>
                  <a:pt x="10285" y="8804"/>
                </a:lnTo>
                <a:lnTo>
                  <a:pt x="11965" y="9684"/>
                </a:lnTo>
                <a:lnTo>
                  <a:pt x="12365" y="9324"/>
                </a:lnTo>
                <a:lnTo>
                  <a:pt x="12686" y="8964"/>
                </a:lnTo>
                <a:lnTo>
                  <a:pt x="12926" y="8564"/>
                </a:lnTo>
                <a:lnTo>
                  <a:pt x="13086" y="8244"/>
                </a:lnTo>
                <a:lnTo>
                  <a:pt x="13326" y="7683"/>
                </a:lnTo>
                <a:lnTo>
                  <a:pt x="13366" y="7483"/>
                </a:lnTo>
                <a:lnTo>
                  <a:pt x="12966" y="7083"/>
                </a:lnTo>
                <a:lnTo>
                  <a:pt x="12365" y="6403"/>
                </a:lnTo>
                <a:lnTo>
                  <a:pt x="10685" y="4522"/>
                </a:lnTo>
                <a:lnTo>
                  <a:pt x="9764" y="3482"/>
                </a:lnTo>
                <a:lnTo>
                  <a:pt x="8844" y="2521"/>
                </a:lnTo>
                <a:lnTo>
                  <a:pt x="7964" y="1681"/>
                </a:lnTo>
                <a:lnTo>
                  <a:pt x="7604" y="1361"/>
                </a:lnTo>
                <a:lnTo>
                  <a:pt x="7243" y="1081"/>
                </a:lnTo>
                <a:lnTo>
                  <a:pt x="6883" y="841"/>
                </a:lnTo>
                <a:lnTo>
                  <a:pt x="6483" y="641"/>
                </a:lnTo>
                <a:lnTo>
                  <a:pt x="6083" y="481"/>
                </a:lnTo>
                <a:lnTo>
                  <a:pt x="5683" y="361"/>
                </a:lnTo>
                <a:lnTo>
                  <a:pt x="4803" y="161"/>
                </a:lnTo>
                <a:lnTo>
                  <a:pt x="4002" y="40"/>
                </a:lnTo>
                <a:lnTo>
                  <a:pt x="32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50"/>
          <p:cNvSpPr/>
          <p:nvPr/>
        </p:nvSpPr>
        <p:spPr>
          <a:xfrm>
            <a:off x="2184463" y="2679490"/>
            <a:ext cx="101092" cy="314328"/>
          </a:xfrm>
          <a:custGeom>
            <a:avLst/>
            <a:gdLst/>
            <a:ahLst/>
            <a:cxnLst/>
            <a:rect l="l" t="t" r="r" b="b"/>
            <a:pathLst>
              <a:path w="1802" h="5603" extrusionOk="0">
                <a:moveTo>
                  <a:pt x="1721" y="0"/>
                </a:moveTo>
                <a:lnTo>
                  <a:pt x="1481" y="241"/>
                </a:lnTo>
                <a:lnTo>
                  <a:pt x="1201" y="521"/>
                </a:lnTo>
                <a:lnTo>
                  <a:pt x="921" y="881"/>
                </a:lnTo>
                <a:lnTo>
                  <a:pt x="601" y="1321"/>
                </a:lnTo>
                <a:lnTo>
                  <a:pt x="321" y="1841"/>
                </a:lnTo>
                <a:lnTo>
                  <a:pt x="200" y="2121"/>
                </a:lnTo>
                <a:lnTo>
                  <a:pt x="120" y="2401"/>
                </a:lnTo>
                <a:lnTo>
                  <a:pt x="40" y="2721"/>
                </a:lnTo>
                <a:lnTo>
                  <a:pt x="40" y="3042"/>
                </a:lnTo>
                <a:lnTo>
                  <a:pt x="0" y="3362"/>
                </a:lnTo>
                <a:lnTo>
                  <a:pt x="40" y="3682"/>
                </a:lnTo>
                <a:lnTo>
                  <a:pt x="120" y="4042"/>
                </a:lnTo>
                <a:lnTo>
                  <a:pt x="240" y="4362"/>
                </a:lnTo>
                <a:lnTo>
                  <a:pt x="401" y="4682"/>
                </a:lnTo>
                <a:lnTo>
                  <a:pt x="561" y="5002"/>
                </a:lnTo>
                <a:lnTo>
                  <a:pt x="801" y="5282"/>
                </a:lnTo>
                <a:lnTo>
                  <a:pt x="1041" y="5603"/>
                </a:lnTo>
                <a:lnTo>
                  <a:pt x="1121" y="5523"/>
                </a:lnTo>
                <a:lnTo>
                  <a:pt x="881" y="5202"/>
                </a:lnTo>
                <a:lnTo>
                  <a:pt x="681" y="4922"/>
                </a:lnTo>
                <a:lnTo>
                  <a:pt x="481" y="4602"/>
                </a:lnTo>
                <a:lnTo>
                  <a:pt x="361" y="4322"/>
                </a:lnTo>
                <a:lnTo>
                  <a:pt x="240" y="4002"/>
                </a:lnTo>
                <a:lnTo>
                  <a:pt x="160" y="3682"/>
                </a:lnTo>
                <a:lnTo>
                  <a:pt x="120" y="3362"/>
                </a:lnTo>
                <a:lnTo>
                  <a:pt x="120" y="3042"/>
                </a:lnTo>
                <a:lnTo>
                  <a:pt x="160" y="2721"/>
                </a:lnTo>
                <a:lnTo>
                  <a:pt x="240" y="2441"/>
                </a:lnTo>
                <a:lnTo>
                  <a:pt x="321" y="2161"/>
                </a:lnTo>
                <a:lnTo>
                  <a:pt x="441" y="1881"/>
                </a:lnTo>
                <a:lnTo>
                  <a:pt x="721" y="1361"/>
                </a:lnTo>
                <a:lnTo>
                  <a:pt x="1001" y="921"/>
                </a:lnTo>
                <a:lnTo>
                  <a:pt x="1281" y="601"/>
                </a:lnTo>
                <a:lnTo>
                  <a:pt x="1561" y="321"/>
                </a:lnTo>
                <a:lnTo>
                  <a:pt x="1801" y="80"/>
                </a:lnTo>
                <a:lnTo>
                  <a:pt x="17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0"/>
          <p:cNvSpPr/>
          <p:nvPr/>
        </p:nvSpPr>
        <p:spPr>
          <a:xfrm>
            <a:off x="990206" y="3094798"/>
            <a:ext cx="253684" cy="303108"/>
          </a:xfrm>
          <a:custGeom>
            <a:avLst/>
            <a:gdLst/>
            <a:ahLst/>
            <a:cxnLst/>
            <a:rect l="l" t="t" r="r" b="b"/>
            <a:pathLst>
              <a:path w="4522" h="5403" extrusionOk="0">
                <a:moveTo>
                  <a:pt x="1841" y="0"/>
                </a:moveTo>
                <a:lnTo>
                  <a:pt x="881" y="2281"/>
                </a:lnTo>
                <a:lnTo>
                  <a:pt x="240" y="3882"/>
                </a:lnTo>
                <a:lnTo>
                  <a:pt x="40" y="4402"/>
                </a:lnTo>
                <a:lnTo>
                  <a:pt x="0" y="4562"/>
                </a:lnTo>
                <a:lnTo>
                  <a:pt x="0" y="4602"/>
                </a:lnTo>
                <a:lnTo>
                  <a:pt x="881" y="5002"/>
                </a:lnTo>
                <a:lnTo>
                  <a:pt x="1681" y="5402"/>
                </a:lnTo>
                <a:lnTo>
                  <a:pt x="4522" y="680"/>
                </a:lnTo>
                <a:lnTo>
                  <a:pt x="1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50"/>
          <p:cNvSpPr/>
          <p:nvPr/>
        </p:nvSpPr>
        <p:spPr>
          <a:xfrm>
            <a:off x="1050794" y="2459466"/>
            <a:ext cx="500692" cy="783549"/>
          </a:xfrm>
          <a:custGeom>
            <a:avLst/>
            <a:gdLst/>
            <a:ahLst/>
            <a:cxnLst/>
            <a:rect l="l" t="t" r="r" b="b"/>
            <a:pathLst>
              <a:path w="8925" h="13967" extrusionOk="0">
                <a:moveTo>
                  <a:pt x="6203" y="1"/>
                </a:moveTo>
                <a:lnTo>
                  <a:pt x="6003" y="81"/>
                </a:lnTo>
                <a:lnTo>
                  <a:pt x="5763" y="201"/>
                </a:lnTo>
                <a:lnTo>
                  <a:pt x="5523" y="361"/>
                </a:lnTo>
                <a:lnTo>
                  <a:pt x="5363" y="481"/>
                </a:lnTo>
                <a:lnTo>
                  <a:pt x="5243" y="681"/>
                </a:lnTo>
                <a:lnTo>
                  <a:pt x="4882" y="1201"/>
                </a:lnTo>
                <a:lnTo>
                  <a:pt x="4522" y="1882"/>
                </a:lnTo>
                <a:lnTo>
                  <a:pt x="4082" y="2762"/>
                </a:lnTo>
                <a:lnTo>
                  <a:pt x="3202" y="4763"/>
                </a:lnTo>
                <a:lnTo>
                  <a:pt x="2241" y="7004"/>
                </a:lnTo>
                <a:lnTo>
                  <a:pt x="1401" y="9204"/>
                </a:lnTo>
                <a:lnTo>
                  <a:pt x="681" y="11045"/>
                </a:lnTo>
                <a:lnTo>
                  <a:pt x="1" y="12886"/>
                </a:lnTo>
                <a:lnTo>
                  <a:pt x="401" y="13206"/>
                </a:lnTo>
                <a:lnTo>
                  <a:pt x="801" y="13446"/>
                </a:lnTo>
                <a:lnTo>
                  <a:pt x="1201" y="13646"/>
                </a:lnTo>
                <a:lnTo>
                  <a:pt x="1601" y="13806"/>
                </a:lnTo>
                <a:lnTo>
                  <a:pt x="2161" y="13926"/>
                </a:lnTo>
                <a:lnTo>
                  <a:pt x="2402" y="13966"/>
                </a:lnTo>
                <a:lnTo>
                  <a:pt x="2722" y="13486"/>
                </a:lnTo>
                <a:lnTo>
                  <a:pt x="3362" y="12766"/>
                </a:lnTo>
                <a:lnTo>
                  <a:pt x="5083" y="10805"/>
                </a:lnTo>
                <a:lnTo>
                  <a:pt x="6923" y="8684"/>
                </a:lnTo>
                <a:lnTo>
                  <a:pt x="7724" y="7724"/>
                </a:lnTo>
                <a:lnTo>
                  <a:pt x="8324" y="6924"/>
                </a:lnTo>
                <a:lnTo>
                  <a:pt x="8564" y="6563"/>
                </a:lnTo>
                <a:lnTo>
                  <a:pt x="8724" y="6203"/>
                </a:lnTo>
                <a:lnTo>
                  <a:pt x="8844" y="5803"/>
                </a:lnTo>
                <a:lnTo>
                  <a:pt x="8884" y="5363"/>
                </a:lnTo>
                <a:lnTo>
                  <a:pt x="8924" y="4963"/>
                </a:lnTo>
                <a:lnTo>
                  <a:pt x="8924" y="4523"/>
                </a:lnTo>
                <a:lnTo>
                  <a:pt x="8884" y="4122"/>
                </a:lnTo>
                <a:lnTo>
                  <a:pt x="8844" y="3722"/>
                </a:lnTo>
                <a:lnTo>
                  <a:pt x="8684" y="2962"/>
                </a:lnTo>
                <a:lnTo>
                  <a:pt x="8524" y="2362"/>
                </a:lnTo>
                <a:lnTo>
                  <a:pt x="8364" y="1842"/>
                </a:lnTo>
                <a:lnTo>
                  <a:pt x="8164" y="1361"/>
                </a:lnTo>
                <a:lnTo>
                  <a:pt x="7924" y="921"/>
                </a:lnTo>
                <a:lnTo>
                  <a:pt x="7604" y="561"/>
                </a:lnTo>
                <a:lnTo>
                  <a:pt x="7443" y="401"/>
                </a:lnTo>
                <a:lnTo>
                  <a:pt x="7243" y="241"/>
                </a:lnTo>
                <a:lnTo>
                  <a:pt x="7083" y="121"/>
                </a:lnTo>
                <a:lnTo>
                  <a:pt x="6883" y="41"/>
                </a:lnTo>
                <a:lnTo>
                  <a:pt x="664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50"/>
          <p:cNvSpPr/>
          <p:nvPr/>
        </p:nvSpPr>
        <p:spPr>
          <a:xfrm>
            <a:off x="709594" y="3314766"/>
            <a:ext cx="404144" cy="251496"/>
          </a:xfrm>
          <a:custGeom>
            <a:avLst/>
            <a:gdLst/>
            <a:ahLst/>
            <a:cxnLst/>
            <a:rect l="l" t="t" r="r" b="b"/>
            <a:pathLst>
              <a:path w="7204" h="4483" extrusionOk="0">
                <a:moveTo>
                  <a:pt x="4962" y="1"/>
                </a:moveTo>
                <a:lnTo>
                  <a:pt x="4242" y="1841"/>
                </a:lnTo>
                <a:lnTo>
                  <a:pt x="0" y="3682"/>
                </a:lnTo>
                <a:lnTo>
                  <a:pt x="40" y="3722"/>
                </a:lnTo>
                <a:lnTo>
                  <a:pt x="120" y="3802"/>
                </a:lnTo>
                <a:lnTo>
                  <a:pt x="520" y="3882"/>
                </a:lnTo>
                <a:lnTo>
                  <a:pt x="1161" y="4002"/>
                </a:lnTo>
                <a:lnTo>
                  <a:pt x="1921" y="4082"/>
                </a:lnTo>
                <a:lnTo>
                  <a:pt x="4682" y="4322"/>
                </a:lnTo>
                <a:lnTo>
                  <a:pt x="5362" y="4402"/>
                </a:lnTo>
                <a:lnTo>
                  <a:pt x="5883" y="4482"/>
                </a:lnTo>
                <a:lnTo>
                  <a:pt x="6003" y="3162"/>
                </a:lnTo>
                <a:lnTo>
                  <a:pt x="7203" y="1041"/>
                </a:lnTo>
                <a:lnTo>
                  <a:pt x="49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0"/>
          <p:cNvSpPr/>
          <p:nvPr/>
        </p:nvSpPr>
        <p:spPr>
          <a:xfrm>
            <a:off x="934050" y="3467415"/>
            <a:ext cx="125776" cy="98848"/>
          </a:xfrm>
          <a:custGeom>
            <a:avLst/>
            <a:gdLst/>
            <a:ahLst/>
            <a:cxnLst/>
            <a:rect l="l" t="t" r="r" b="b"/>
            <a:pathLst>
              <a:path w="2242" h="1762" extrusionOk="0">
                <a:moveTo>
                  <a:pt x="2242" y="1"/>
                </a:moveTo>
                <a:lnTo>
                  <a:pt x="1962" y="41"/>
                </a:lnTo>
                <a:lnTo>
                  <a:pt x="1681" y="81"/>
                </a:lnTo>
                <a:lnTo>
                  <a:pt x="1361" y="161"/>
                </a:lnTo>
                <a:lnTo>
                  <a:pt x="1041" y="321"/>
                </a:lnTo>
                <a:lnTo>
                  <a:pt x="721" y="521"/>
                </a:lnTo>
                <a:lnTo>
                  <a:pt x="441" y="761"/>
                </a:lnTo>
                <a:lnTo>
                  <a:pt x="201" y="1081"/>
                </a:lnTo>
                <a:lnTo>
                  <a:pt x="1" y="1441"/>
                </a:lnTo>
                <a:lnTo>
                  <a:pt x="401" y="1561"/>
                </a:lnTo>
                <a:lnTo>
                  <a:pt x="681" y="1601"/>
                </a:lnTo>
                <a:lnTo>
                  <a:pt x="1361" y="1681"/>
                </a:lnTo>
                <a:lnTo>
                  <a:pt x="1882" y="1761"/>
                </a:lnTo>
                <a:lnTo>
                  <a:pt x="2002" y="441"/>
                </a:lnTo>
                <a:lnTo>
                  <a:pt x="224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50"/>
          <p:cNvSpPr/>
          <p:nvPr/>
        </p:nvSpPr>
        <p:spPr>
          <a:xfrm>
            <a:off x="1800571" y="2744566"/>
            <a:ext cx="235788" cy="217836"/>
          </a:xfrm>
          <a:custGeom>
            <a:avLst/>
            <a:gdLst/>
            <a:ahLst/>
            <a:cxnLst/>
            <a:rect l="l" t="t" r="r" b="b"/>
            <a:pathLst>
              <a:path w="4203" h="3883" extrusionOk="0">
                <a:moveTo>
                  <a:pt x="4162" y="1"/>
                </a:moveTo>
                <a:lnTo>
                  <a:pt x="1" y="3802"/>
                </a:lnTo>
                <a:lnTo>
                  <a:pt x="81" y="3882"/>
                </a:lnTo>
                <a:lnTo>
                  <a:pt x="4202" y="81"/>
                </a:lnTo>
                <a:lnTo>
                  <a:pt x="41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50"/>
          <p:cNvSpPr/>
          <p:nvPr/>
        </p:nvSpPr>
        <p:spPr>
          <a:xfrm>
            <a:off x="2040791" y="2544794"/>
            <a:ext cx="437804" cy="413120"/>
          </a:xfrm>
          <a:custGeom>
            <a:avLst/>
            <a:gdLst/>
            <a:ahLst/>
            <a:cxnLst/>
            <a:rect l="l" t="t" r="r" b="b"/>
            <a:pathLst>
              <a:path w="7804" h="7364" extrusionOk="0">
                <a:moveTo>
                  <a:pt x="1081" y="1"/>
                </a:moveTo>
                <a:lnTo>
                  <a:pt x="0" y="1721"/>
                </a:lnTo>
                <a:lnTo>
                  <a:pt x="6243" y="7363"/>
                </a:lnTo>
                <a:lnTo>
                  <a:pt x="7803" y="3882"/>
                </a:lnTo>
                <a:lnTo>
                  <a:pt x="108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50"/>
          <p:cNvSpPr/>
          <p:nvPr/>
        </p:nvSpPr>
        <p:spPr>
          <a:xfrm>
            <a:off x="2101379" y="1815213"/>
            <a:ext cx="756565" cy="965369"/>
          </a:xfrm>
          <a:custGeom>
            <a:avLst/>
            <a:gdLst/>
            <a:ahLst/>
            <a:cxnLst/>
            <a:rect l="l" t="t" r="r" b="b"/>
            <a:pathLst>
              <a:path w="13486" h="17208" extrusionOk="0">
                <a:moveTo>
                  <a:pt x="8804" y="1"/>
                </a:moveTo>
                <a:lnTo>
                  <a:pt x="7404" y="1001"/>
                </a:lnTo>
                <a:lnTo>
                  <a:pt x="6883" y="1281"/>
                </a:lnTo>
                <a:lnTo>
                  <a:pt x="5683" y="1921"/>
                </a:lnTo>
                <a:lnTo>
                  <a:pt x="5043" y="2321"/>
                </a:lnTo>
                <a:lnTo>
                  <a:pt x="4483" y="2722"/>
                </a:lnTo>
                <a:lnTo>
                  <a:pt x="4042" y="3082"/>
                </a:lnTo>
                <a:lnTo>
                  <a:pt x="3882" y="3242"/>
                </a:lnTo>
                <a:lnTo>
                  <a:pt x="3802" y="3402"/>
                </a:lnTo>
                <a:lnTo>
                  <a:pt x="3762" y="3722"/>
                </a:lnTo>
                <a:lnTo>
                  <a:pt x="3722" y="4042"/>
                </a:lnTo>
                <a:lnTo>
                  <a:pt x="3682" y="4722"/>
                </a:lnTo>
                <a:lnTo>
                  <a:pt x="3722" y="5523"/>
                </a:lnTo>
                <a:lnTo>
                  <a:pt x="1" y="13006"/>
                </a:lnTo>
                <a:lnTo>
                  <a:pt x="81" y="13086"/>
                </a:lnTo>
                <a:lnTo>
                  <a:pt x="281" y="13366"/>
                </a:lnTo>
                <a:lnTo>
                  <a:pt x="721" y="13806"/>
                </a:lnTo>
                <a:lnTo>
                  <a:pt x="1361" y="14326"/>
                </a:lnTo>
                <a:lnTo>
                  <a:pt x="2242" y="14966"/>
                </a:lnTo>
                <a:lnTo>
                  <a:pt x="2762" y="15326"/>
                </a:lnTo>
                <a:lnTo>
                  <a:pt x="3402" y="15687"/>
                </a:lnTo>
                <a:lnTo>
                  <a:pt x="4082" y="16047"/>
                </a:lnTo>
                <a:lnTo>
                  <a:pt x="4843" y="16447"/>
                </a:lnTo>
                <a:lnTo>
                  <a:pt x="5683" y="16807"/>
                </a:lnTo>
                <a:lnTo>
                  <a:pt x="6603" y="17207"/>
                </a:lnTo>
                <a:lnTo>
                  <a:pt x="8964" y="12285"/>
                </a:lnTo>
                <a:lnTo>
                  <a:pt x="9605" y="11605"/>
                </a:lnTo>
                <a:lnTo>
                  <a:pt x="10285" y="10885"/>
                </a:lnTo>
                <a:lnTo>
                  <a:pt x="11085" y="10004"/>
                </a:lnTo>
                <a:lnTo>
                  <a:pt x="11885" y="9004"/>
                </a:lnTo>
                <a:lnTo>
                  <a:pt x="12246" y="8484"/>
                </a:lnTo>
                <a:lnTo>
                  <a:pt x="12606" y="7964"/>
                </a:lnTo>
                <a:lnTo>
                  <a:pt x="12926" y="7483"/>
                </a:lnTo>
                <a:lnTo>
                  <a:pt x="13166" y="6963"/>
                </a:lnTo>
                <a:lnTo>
                  <a:pt x="13366" y="6483"/>
                </a:lnTo>
                <a:lnTo>
                  <a:pt x="13446" y="6043"/>
                </a:lnTo>
                <a:lnTo>
                  <a:pt x="13486" y="5843"/>
                </a:lnTo>
                <a:lnTo>
                  <a:pt x="13446" y="5603"/>
                </a:lnTo>
                <a:lnTo>
                  <a:pt x="13366" y="5082"/>
                </a:lnTo>
                <a:lnTo>
                  <a:pt x="13166" y="4562"/>
                </a:lnTo>
                <a:lnTo>
                  <a:pt x="12966" y="4042"/>
                </a:lnTo>
                <a:lnTo>
                  <a:pt x="12726" y="3482"/>
                </a:lnTo>
                <a:lnTo>
                  <a:pt x="12526" y="2962"/>
                </a:lnTo>
                <a:lnTo>
                  <a:pt x="12366" y="2441"/>
                </a:lnTo>
                <a:lnTo>
                  <a:pt x="12326" y="2201"/>
                </a:lnTo>
                <a:lnTo>
                  <a:pt x="12326" y="1961"/>
                </a:lnTo>
                <a:lnTo>
                  <a:pt x="12326" y="1321"/>
                </a:lnTo>
                <a:lnTo>
                  <a:pt x="12246" y="1041"/>
                </a:lnTo>
                <a:lnTo>
                  <a:pt x="12206" y="961"/>
                </a:lnTo>
                <a:lnTo>
                  <a:pt x="12165" y="961"/>
                </a:lnTo>
                <a:lnTo>
                  <a:pt x="8804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50"/>
          <p:cNvSpPr/>
          <p:nvPr/>
        </p:nvSpPr>
        <p:spPr>
          <a:xfrm>
            <a:off x="2615479" y="1709689"/>
            <a:ext cx="107824" cy="96604"/>
          </a:xfrm>
          <a:custGeom>
            <a:avLst/>
            <a:gdLst/>
            <a:ahLst/>
            <a:cxnLst/>
            <a:rect l="l" t="t" r="r" b="b"/>
            <a:pathLst>
              <a:path w="1922" h="1722" extrusionOk="0">
                <a:moveTo>
                  <a:pt x="80" y="1"/>
                </a:moveTo>
                <a:lnTo>
                  <a:pt x="120" y="161"/>
                </a:lnTo>
                <a:lnTo>
                  <a:pt x="120" y="481"/>
                </a:lnTo>
                <a:lnTo>
                  <a:pt x="120" y="1041"/>
                </a:lnTo>
                <a:lnTo>
                  <a:pt x="0" y="1722"/>
                </a:lnTo>
                <a:lnTo>
                  <a:pt x="240" y="1722"/>
                </a:lnTo>
                <a:lnTo>
                  <a:pt x="481" y="1681"/>
                </a:lnTo>
                <a:lnTo>
                  <a:pt x="881" y="1601"/>
                </a:lnTo>
                <a:lnTo>
                  <a:pt x="1201" y="1441"/>
                </a:lnTo>
                <a:lnTo>
                  <a:pt x="1481" y="1281"/>
                </a:lnTo>
                <a:lnTo>
                  <a:pt x="1681" y="1081"/>
                </a:lnTo>
                <a:lnTo>
                  <a:pt x="1801" y="921"/>
                </a:lnTo>
                <a:lnTo>
                  <a:pt x="1921" y="761"/>
                </a:lnTo>
                <a:lnTo>
                  <a:pt x="561" y="81"/>
                </a:lnTo>
                <a:lnTo>
                  <a:pt x="80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50"/>
          <p:cNvSpPr/>
          <p:nvPr/>
        </p:nvSpPr>
        <p:spPr>
          <a:xfrm>
            <a:off x="2572843" y="1543577"/>
            <a:ext cx="341256" cy="229056"/>
          </a:xfrm>
          <a:custGeom>
            <a:avLst/>
            <a:gdLst/>
            <a:ahLst/>
            <a:cxnLst/>
            <a:rect l="l" t="t" r="r" b="b"/>
            <a:pathLst>
              <a:path w="6083" h="4083" extrusionOk="0">
                <a:moveTo>
                  <a:pt x="3802" y="1"/>
                </a:moveTo>
                <a:lnTo>
                  <a:pt x="3561" y="41"/>
                </a:lnTo>
                <a:lnTo>
                  <a:pt x="3281" y="121"/>
                </a:lnTo>
                <a:lnTo>
                  <a:pt x="2721" y="361"/>
                </a:lnTo>
                <a:lnTo>
                  <a:pt x="1801" y="761"/>
                </a:lnTo>
                <a:lnTo>
                  <a:pt x="1401" y="681"/>
                </a:lnTo>
                <a:lnTo>
                  <a:pt x="1241" y="641"/>
                </a:lnTo>
                <a:lnTo>
                  <a:pt x="1120" y="681"/>
                </a:lnTo>
                <a:lnTo>
                  <a:pt x="1120" y="721"/>
                </a:lnTo>
                <a:lnTo>
                  <a:pt x="1120" y="841"/>
                </a:lnTo>
                <a:lnTo>
                  <a:pt x="1201" y="1081"/>
                </a:lnTo>
                <a:lnTo>
                  <a:pt x="400" y="1481"/>
                </a:lnTo>
                <a:lnTo>
                  <a:pt x="160" y="1641"/>
                </a:lnTo>
                <a:lnTo>
                  <a:pt x="40" y="1801"/>
                </a:lnTo>
                <a:lnTo>
                  <a:pt x="0" y="1881"/>
                </a:lnTo>
                <a:lnTo>
                  <a:pt x="0" y="2001"/>
                </a:lnTo>
                <a:lnTo>
                  <a:pt x="80" y="2242"/>
                </a:lnTo>
                <a:lnTo>
                  <a:pt x="240" y="2562"/>
                </a:lnTo>
                <a:lnTo>
                  <a:pt x="400" y="2922"/>
                </a:lnTo>
                <a:lnTo>
                  <a:pt x="840" y="3522"/>
                </a:lnTo>
                <a:lnTo>
                  <a:pt x="1040" y="3762"/>
                </a:lnTo>
                <a:lnTo>
                  <a:pt x="1241" y="3922"/>
                </a:lnTo>
                <a:lnTo>
                  <a:pt x="1441" y="4002"/>
                </a:lnTo>
                <a:lnTo>
                  <a:pt x="1721" y="4042"/>
                </a:lnTo>
                <a:lnTo>
                  <a:pt x="2041" y="4082"/>
                </a:lnTo>
                <a:lnTo>
                  <a:pt x="2361" y="4042"/>
                </a:lnTo>
                <a:lnTo>
                  <a:pt x="2961" y="4002"/>
                </a:lnTo>
                <a:lnTo>
                  <a:pt x="3201" y="3962"/>
                </a:lnTo>
                <a:lnTo>
                  <a:pt x="3441" y="3962"/>
                </a:lnTo>
                <a:lnTo>
                  <a:pt x="4002" y="3922"/>
                </a:lnTo>
                <a:lnTo>
                  <a:pt x="4322" y="3882"/>
                </a:lnTo>
                <a:lnTo>
                  <a:pt x="4682" y="3802"/>
                </a:lnTo>
                <a:lnTo>
                  <a:pt x="5042" y="3682"/>
                </a:lnTo>
                <a:lnTo>
                  <a:pt x="5362" y="3522"/>
                </a:lnTo>
                <a:lnTo>
                  <a:pt x="5642" y="3282"/>
                </a:lnTo>
                <a:lnTo>
                  <a:pt x="5842" y="3002"/>
                </a:lnTo>
                <a:lnTo>
                  <a:pt x="5962" y="2722"/>
                </a:lnTo>
                <a:lnTo>
                  <a:pt x="6042" y="2402"/>
                </a:lnTo>
                <a:lnTo>
                  <a:pt x="6082" y="2082"/>
                </a:lnTo>
                <a:lnTo>
                  <a:pt x="6042" y="1721"/>
                </a:lnTo>
                <a:lnTo>
                  <a:pt x="5922" y="1361"/>
                </a:lnTo>
                <a:lnTo>
                  <a:pt x="5802" y="1041"/>
                </a:lnTo>
                <a:lnTo>
                  <a:pt x="5602" y="721"/>
                </a:lnTo>
                <a:lnTo>
                  <a:pt x="5362" y="441"/>
                </a:lnTo>
                <a:lnTo>
                  <a:pt x="5042" y="241"/>
                </a:lnTo>
                <a:lnTo>
                  <a:pt x="4682" y="81"/>
                </a:lnTo>
                <a:lnTo>
                  <a:pt x="42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50"/>
          <p:cNvSpPr/>
          <p:nvPr/>
        </p:nvSpPr>
        <p:spPr>
          <a:xfrm>
            <a:off x="2702995" y="1577237"/>
            <a:ext cx="15820" cy="36016"/>
          </a:xfrm>
          <a:custGeom>
            <a:avLst/>
            <a:gdLst/>
            <a:ahLst/>
            <a:cxnLst/>
            <a:rect l="l" t="t" r="r" b="b"/>
            <a:pathLst>
              <a:path w="282" h="642" extrusionOk="0">
                <a:moveTo>
                  <a:pt x="81" y="1"/>
                </a:moveTo>
                <a:lnTo>
                  <a:pt x="41" y="41"/>
                </a:lnTo>
                <a:lnTo>
                  <a:pt x="1" y="81"/>
                </a:lnTo>
                <a:lnTo>
                  <a:pt x="121" y="241"/>
                </a:lnTo>
                <a:lnTo>
                  <a:pt x="161" y="441"/>
                </a:lnTo>
                <a:lnTo>
                  <a:pt x="201" y="601"/>
                </a:lnTo>
                <a:lnTo>
                  <a:pt x="201" y="641"/>
                </a:lnTo>
                <a:lnTo>
                  <a:pt x="241" y="641"/>
                </a:lnTo>
                <a:lnTo>
                  <a:pt x="281" y="601"/>
                </a:lnTo>
                <a:lnTo>
                  <a:pt x="281" y="441"/>
                </a:lnTo>
                <a:lnTo>
                  <a:pt x="281" y="321"/>
                </a:lnTo>
                <a:lnTo>
                  <a:pt x="241" y="121"/>
                </a:lnTo>
                <a:lnTo>
                  <a:pt x="161" y="41"/>
                </a:lnTo>
                <a:lnTo>
                  <a:pt x="121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50"/>
          <p:cNvSpPr/>
          <p:nvPr/>
        </p:nvSpPr>
        <p:spPr>
          <a:xfrm>
            <a:off x="2689531" y="1588513"/>
            <a:ext cx="15764" cy="29228"/>
          </a:xfrm>
          <a:custGeom>
            <a:avLst/>
            <a:gdLst/>
            <a:ahLst/>
            <a:cxnLst/>
            <a:rect l="l" t="t" r="r" b="b"/>
            <a:pathLst>
              <a:path w="281" h="521" extrusionOk="0">
                <a:moveTo>
                  <a:pt x="41" y="0"/>
                </a:moveTo>
                <a:lnTo>
                  <a:pt x="41" y="80"/>
                </a:lnTo>
                <a:lnTo>
                  <a:pt x="1" y="160"/>
                </a:lnTo>
                <a:lnTo>
                  <a:pt x="41" y="280"/>
                </a:lnTo>
                <a:lnTo>
                  <a:pt x="121" y="400"/>
                </a:lnTo>
                <a:lnTo>
                  <a:pt x="281" y="520"/>
                </a:lnTo>
                <a:lnTo>
                  <a:pt x="281" y="480"/>
                </a:lnTo>
                <a:lnTo>
                  <a:pt x="161" y="360"/>
                </a:lnTo>
                <a:lnTo>
                  <a:pt x="81" y="240"/>
                </a:lnTo>
                <a:lnTo>
                  <a:pt x="41" y="160"/>
                </a:lnTo>
                <a:lnTo>
                  <a:pt x="81" y="80"/>
                </a:lnTo>
                <a:lnTo>
                  <a:pt x="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50"/>
          <p:cNvSpPr/>
          <p:nvPr/>
        </p:nvSpPr>
        <p:spPr>
          <a:xfrm>
            <a:off x="2640163" y="1595245"/>
            <a:ext cx="2300" cy="6788"/>
          </a:xfrm>
          <a:custGeom>
            <a:avLst/>
            <a:gdLst/>
            <a:ahLst/>
            <a:cxnLst/>
            <a:rect l="l" t="t" r="r" b="b"/>
            <a:pathLst>
              <a:path w="41" h="121" extrusionOk="0">
                <a:moveTo>
                  <a:pt x="1" y="0"/>
                </a:moveTo>
                <a:lnTo>
                  <a:pt x="1" y="120"/>
                </a:lnTo>
                <a:lnTo>
                  <a:pt x="41" y="120"/>
                </a:lnTo>
                <a:lnTo>
                  <a:pt x="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50"/>
          <p:cNvSpPr/>
          <p:nvPr/>
        </p:nvSpPr>
        <p:spPr>
          <a:xfrm>
            <a:off x="2624455" y="1610953"/>
            <a:ext cx="26984" cy="29228"/>
          </a:xfrm>
          <a:custGeom>
            <a:avLst/>
            <a:gdLst/>
            <a:ahLst/>
            <a:cxnLst/>
            <a:rect l="l" t="t" r="r" b="b"/>
            <a:pathLst>
              <a:path w="481" h="521" extrusionOk="0">
                <a:moveTo>
                  <a:pt x="0" y="0"/>
                </a:moveTo>
                <a:lnTo>
                  <a:pt x="40" y="80"/>
                </a:lnTo>
                <a:lnTo>
                  <a:pt x="120" y="240"/>
                </a:lnTo>
                <a:lnTo>
                  <a:pt x="80" y="80"/>
                </a:lnTo>
                <a:lnTo>
                  <a:pt x="40" y="0"/>
                </a:lnTo>
                <a:close/>
                <a:moveTo>
                  <a:pt x="120" y="240"/>
                </a:moveTo>
                <a:lnTo>
                  <a:pt x="240" y="440"/>
                </a:lnTo>
                <a:lnTo>
                  <a:pt x="361" y="480"/>
                </a:lnTo>
                <a:lnTo>
                  <a:pt x="481" y="520"/>
                </a:lnTo>
                <a:lnTo>
                  <a:pt x="481" y="480"/>
                </a:lnTo>
                <a:lnTo>
                  <a:pt x="361" y="440"/>
                </a:lnTo>
                <a:lnTo>
                  <a:pt x="281" y="400"/>
                </a:lnTo>
                <a:lnTo>
                  <a:pt x="120" y="2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0"/>
          <p:cNvSpPr/>
          <p:nvPr/>
        </p:nvSpPr>
        <p:spPr>
          <a:xfrm>
            <a:off x="2671579" y="1631149"/>
            <a:ext cx="35960" cy="35960"/>
          </a:xfrm>
          <a:custGeom>
            <a:avLst/>
            <a:gdLst/>
            <a:ahLst/>
            <a:cxnLst/>
            <a:rect l="l" t="t" r="r" b="b"/>
            <a:pathLst>
              <a:path w="641" h="641" extrusionOk="0">
                <a:moveTo>
                  <a:pt x="361" y="0"/>
                </a:moveTo>
                <a:lnTo>
                  <a:pt x="241" y="40"/>
                </a:lnTo>
                <a:lnTo>
                  <a:pt x="121" y="80"/>
                </a:lnTo>
                <a:lnTo>
                  <a:pt x="41" y="160"/>
                </a:lnTo>
                <a:lnTo>
                  <a:pt x="1" y="280"/>
                </a:lnTo>
                <a:lnTo>
                  <a:pt x="1" y="400"/>
                </a:lnTo>
                <a:lnTo>
                  <a:pt x="41" y="521"/>
                </a:lnTo>
                <a:lnTo>
                  <a:pt x="161" y="601"/>
                </a:lnTo>
                <a:lnTo>
                  <a:pt x="281" y="641"/>
                </a:lnTo>
                <a:lnTo>
                  <a:pt x="401" y="641"/>
                </a:lnTo>
                <a:lnTo>
                  <a:pt x="521" y="601"/>
                </a:lnTo>
                <a:lnTo>
                  <a:pt x="601" y="521"/>
                </a:lnTo>
                <a:lnTo>
                  <a:pt x="641" y="400"/>
                </a:lnTo>
                <a:lnTo>
                  <a:pt x="641" y="240"/>
                </a:lnTo>
                <a:lnTo>
                  <a:pt x="561" y="160"/>
                </a:lnTo>
                <a:lnTo>
                  <a:pt x="481" y="40"/>
                </a:lnTo>
                <a:lnTo>
                  <a:pt x="36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50"/>
          <p:cNvSpPr/>
          <p:nvPr/>
        </p:nvSpPr>
        <p:spPr>
          <a:xfrm>
            <a:off x="2738956" y="1723153"/>
            <a:ext cx="42692" cy="9032"/>
          </a:xfrm>
          <a:custGeom>
            <a:avLst/>
            <a:gdLst/>
            <a:ahLst/>
            <a:cxnLst/>
            <a:rect l="l" t="t" r="r" b="b"/>
            <a:pathLst>
              <a:path w="761" h="161" extrusionOk="0">
                <a:moveTo>
                  <a:pt x="240" y="1"/>
                </a:moveTo>
                <a:lnTo>
                  <a:pt x="40" y="41"/>
                </a:lnTo>
                <a:lnTo>
                  <a:pt x="0" y="81"/>
                </a:lnTo>
                <a:lnTo>
                  <a:pt x="0" y="121"/>
                </a:lnTo>
                <a:lnTo>
                  <a:pt x="80" y="81"/>
                </a:lnTo>
                <a:lnTo>
                  <a:pt x="240" y="41"/>
                </a:lnTo>
                <a:lnTo>
                  <a:pt x="480" y="81"/>
                </a:lnTo>
                <a:lnTo>
                  <a:pt x="600" y="121"/>
                </a:lnTo>
                <a:lnTo>
                  <a:pt x="720" y="161"/>
                </a:lnTo>
                <a:lnTo>
                  <a:pt x="760" y="161"/>
                </a:lnTo>
                <a:lnTo>
                  <a:pt x="600" y="81"/>
                </a:lnTo>
                <a:lnTo>
                  <a:pt x="480" y="41"/>
                </a:lnTo>
                <a:lnTo>
                  <a:pt x="24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50"/>
          <p:cNvSpPr/>
          <p:nvPr/>
        </p:nvSpPr>
        <p:spPr>
          <a:xfrm>
            <a:off x="2671579" y="2556014"/>
            <a:ext cx="175144" cy="509669"/>
          </a:xfrm>
          <a:custGeom>
            <a:avLst/>
            <a:gdLst/>
            <a:ahLst/>
            <a:cxnLst/>
            <a:rect l="l" t="t" r="r" b="b"/>
            <a:pathLst>
              <a:path w="3122" h="9085" extrusionOk="0">
                <a:moveTo>
                  <a:pt x="1721" y="1"/>
                </a:moveTo>
                <a:lnTo>
                  <a:pt x="1" y="1441"/>
                </a:lnTo>
                <a:lnTo>
                  <a:pt x="2242" y="9084"/>
                </a:lnTo>
                <a:lnTo>
                  <a:pt x="3122" y="8724"/>
                </a:lnTo>
                <a:lnTo>
                  <a:pt x="3122" y="7684"/>
                </a:lnTo>
                <a:lnTo>
                  <a:pt x="3082" y="6603"/>
                </a:lnTo>
                <a:lnTo>
                  <a:pt x="3002" y="5243"/>
                </a:lnTo>
                <a:lnTo>
                  <a:pt x="2882" y="3802"/>
                </a:lnTo>
                <a:lnTo>
                  <a:pt x="2762" y="3082"/>
                </a:lnTo>
                <a:lnTo>
                  <a:pt x="2602" y="2361"/>
                </a:lnTo>
                <a:lnTo>
                  <a:pt x="2442" y="1681"/>
                </a:lnTo>
                <a:lnTo>
                  <a:pt x="2242" y="1081"/>
                </a:lnTo>
                <a:lnTo>
                  <a:pt x="2001" y="481"/>
                </a:lnTo>
                <a:lnTo>
                  <a:pt x="172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50"/>
          <p:cNvSpPr/>
          <p:nvPr/>
        </p:nvSpPr>
        <p:spPr>
          <a:xfrm>
            <a:off x="2705239" y="3141922"/>
            <a:ext cx="31528" cy="101092"/>
          </a:xfrm>
          <a:custGeom>
            <a:avLst/>
            <a:gdLst/>
            <a:ahLst/>
            <a:cxnLst/>
            <a:rect l="l" t="t" r="r" b="b"/>
            <a:pathLst>
              <a:path w="562" h="1802" extrusionOk="0">
                <a:moveTo>
                  <a:pt x="161" y="1"/>
                </a:moveTo>
                <a:lnTo>
                  <a:pt x="81" y="281"/>
                </a:lnTo>
                <a:lnTo>
                  <a:pt x="1" y="601"/>
                </a:lnTo>
                <a:lnTo>
                  <a:pt x="1" y="921"/>
                </a:lnTo>
                <a:lnTo>
                  <a:pt x="41" y="1521"/>
                </a:lnTo>
                <a:lnTo>
                  <a:pt x="41" y="1801"/>
                </a:lnTo>
                <a:lnTo>
                  <a:pt x="81" y="1801"/>
                </a:lnTo>
                <a:lnTo>
                  <a:pt x="161" y="1721"/>
                </a:lnTo>
                <a:lnTo>
                  <a:pt x="241" y="1601"/>
                </a:lnTo>
                <a:lnTo>
                  <a:pt x="281" y="1401"/>
                </a:lnTo>
                <a:lnTo>
                  <a:pt x="281" y="801"/>
                </a:lnTo>
                <a:lnTo>
                  <a:pt x="561" y="41"/>
                </a:lnTo>
                <a:lnTo>
                  <a:pt x="1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50"/>
          <p:cNvSpPr/>
          <p:nvPr/>
        </p:nvSpPr>
        <p:spPr>
          <a:xfrm>
            <a:off x="2725492" y="3141922"/>
            <a:ext cx="31472" cy="103336"/>
          </a:xfrm>
          <a:custGeom>
            <a:avLst/>
            <a:gdLst/>
            <a:ahLst/>
            <a:cxnLst/>
            <a:rect l="l" t="t" r="r" b="b"/>
            <a:pathLst>
              <a:path w="561" h="1842" extrusionOk="0">
                <a:moveTo>
                  <a:pt x="160" y="1"/>
                </a:moveTo>
                <a:lnTo>
                  <a:pt x="80" y="321"/>
                </a:lnTo>
                <a:lnTo>
                  <a:pt x="0" y="641"/>
                </a:lnTo>
                <a:lnTo>
                  <a:pt x="0" y="961"/>
                </a:lnTo>
                <a:lnTo>
                  <a:pt x="0" y="1561"/>
                </a:lnTo>
                <a:lnTo>
                  <a:pt x="40" y="1841"/>
                </a:lnTo>
                <a:lnTo>
                  <a:pt x="80" y="1841"/>
                </a:lnTo>
                <a:lnTo>
                  <a:pt x="160" y="1761"/>
                </a:lnTo>
                <a:lnTo>
                  <a:pt x="240" y="1641"/>
                </a:lnTo>
                <a:lnTo>
                  <a:pt x="240" y="1441"/>
                </a:lnTo>
                <a:lnTo>
                  <a:pt x="240" y="841"/>
                </a:lnTo>
                <a:lnTo>
                  <a:pt x="560" y="81"/>
                </a:lnTo>
                <a:lnTo>
                  <a:pt x="16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50"/>
          <p:cNvSpPr/>
          <p:nvPr/>
        </p:nvSpPr>
        <p:spPr>
          <a:xfrm>
            <a:off x="2743444" y="3148654"/>
            <a:ext cx="33716" cy="101092"/>
          </a:xfrm>
          <a:custGeom>
            <a:avLst/>
            <a:gdLst/>
            <a:ahLst/>
            <a:cxnLst/>
            <a:rect l="l" t="t" r="r" b="b"/>
            <a:pathLst>
              <a:path w="601" h="1802" extrusionOk="0">
                <a:moveTo>
                  <a:pt x="200" y="1"/>
                </a:moveTo>
                <a:lnTo>
                  <a:pt x="120" y="321"/>
                </a:lnTo>
                <a:lnTo>
                  <a:pt x="40" y="601"/>
                </a:lnTo>
                <a:lnTo>
                  <a:pt x="0" y="961"/>
                </a:lnTo>
                <a:lnTo>
                  <a:pt x="40" y="1561"/>
                </a:lnTo>
                <a:lnTo>
                  <a:pt x="80" y="1801"/>
                </a:lnTo>
                <a:lnTo>
                  <a:pt x="120" y="1801"/>
                </a:lnTo>
                <a:lnTo>
                  <a:pt x="160" y="1761"/>
                </a:lnTo>
                <a:lnTo>
                  <a:pt x="240" y="1641"/>
                </a:lnTo>
                <a:lnTo>
                  <a:pt x="280" y="1441"/>
                </a:lnTo>
                <a:lnTo>
                  <a:pt x="280" y="841"/>
                </a:lnTo>
                <a:lnTo>
                  <a:pt x="600" y="41"/>
                </a:lnTo>
                <a:lnTo>
                  <a:pt x="2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50"/>
          <p:cNvSpPr/>
          <p:nvPr/>
        </p:nvSpPr>
        <p:spPr>
          <a:xfrm>
            <a:off x="2765884" y="3153142"/>
            <a:ext cx="26984" cy="85384"/>
          </a:xfrm>
          <a:custGeom>
            <a:avLst/>
            <a:gdLst/>
            <a:ahLst/>
            <a:cxnLst/>
            <a:rect l="l" t="t" r="r" b="b"/>
            <a:pathLst>
              <a:path w="481" h="1522" extrusionOk="0">
                <a:moveTo>
                  <a:pt x="160" y="1"/>
                </a:moveTo>
                <a:lnTo>
                  <a:pt x="80" y="281"/>
                </a:lnTo>
                <a:lnTo>
                  <a:pt x="40" y="521"/>
                </a:lnTo>
                <a:lnTo>
                  <a:pt x="0" y="801"/>
                </a:lnTo>
                <a:lnTo>
                  <a:pt x="40" y="1321"/>
                </a:lnTo>
                <a:lnTo>
                  <a:pt x="40" y="1521"/>
                </a:lnTo>
                <a:lnTo>
                  <a:pt x="160" y="1481"/>
                </a:lnTo>
                <a:lnTo>
                  <a:pt x="200" y="1361"/>
                </a:lnTo>
                <a:lnTo>
                  <a:pt x="240" y="1201"/>
                </a:lnTo>
                <a:lnTo>
                  <a:pt x="240" y="681"/>
                </a:lnTo>
                <a:lnTo>
                  <a:pt x="481" y="41"/>
                </a:lnTo>
                <a:lnTo>
                  <a:pt x="16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50"/>
          <p:cNvSpPr/>
          <p:nvPr/>
        </p:nvSpPr>
        <p:spPr>
          <a:xfrm>
            <a:off x="2714272" y="3027422"/>
            <a:ext cx="134696" cy="139240"/>
          </a:xfrm>
          <a:custGeom>
            <a:avLst/>
            <a:gdLst/>
            <a:ahLst/>
            <a:cxnLst/>
            <a:rect l="l" t="t" r="r" b="b"/>
            <a:pathLst>
              <a:path w="2401" h="2482" extrusionOk="0">
                <a:moveTo>
                  <a:pt x="1281" y="1"/>
                </a:moveTo>
                <a:lnTo>
                  <a:pt x="0" y="2042"/>
                </a:lnTo>
                <a:lnTo>
                  <a:pt x="1361" y="2482"/>
                </a:lnTo>
                <a:lnTo>
                  <a:pt x="1561" y="2322"/>
                </a:lnTo>
                <a:lnTo>
                  <a:pt x="1761" y="2122"/>
                </a:lnTo>
                <a:lnTo>
                  <a:pt x="1961" y="1841"/>
                </a:lnTo>
                <a:lnTo>
                  <a:pt x="2161" y="1481"/>
                </a:lnTo>
                <a:lnTo>
                  <a:pt x="2321" y="1081"/>
                </a:lnTo>
                <a:lnTo>
                  <a:pt x="2361" y="881"/>
                </a:lnTo>
                <a:lnTo>
                  <a:pt x="2401" y="641"/>
                </a:lnTo>
                <a:lnTo>
                  <a:pt x="2401" y="401"/>
                </a:lnTo>
                <a:lnTo>
                  <a:pt x="2361" y="161"/>
                </a:lnTo>
                <a:lnTo>
                  <a:pt x="128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50"/>
          <p:cNvSpPr/>
          <p:nvPr/>
        </p:nvSpPr>
        <p:spPr>
          <a:xfrm>
            <a:off x="2671579" y="2556014"/>
            <a:ext cx="130264" cy="116800"/>
          </a:xfrm>
          <a:custGeom>
            <a:avLst/>
            <a:gdLst/>
            <a:ahLst/>
            <a:cxnLst/>
            <a:rect l="l" t="t" r="r" b="b"/>
            <a:pathLst>
              <a:path w="2322" h="2082" extrusionOk="0">
                <a:moveTo>
                  <a:pt x="1721" y="1"/>
                </a:moveTo>
                <a:lnTo>
                  <a:pt x="1" y="1441"/>
                </a:lnTo>
                <a:lnTo>
                  <a:pt x="161" y="2081"/>
                </a:lnTo>
                <a:lnTo>
                  <a:pt x="2322" y="1281"/>
                </a:lnTo>
                <a:lnTo>
                  <a:pt x="2042" y="601"/>
                </a:lnTo>
                <a:lnTo>
                  <a:pt x="1881" y="281"/>
                </a:lnTo>
                <a:lnTo>
                  <a:pt x="17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50"/>
          <p:cNvSpPr/>
          <p:nvPr/>
        </p:nvSpPr>
        <p:spPr>
          <a:xfrm>
            <a:off x="2599771" y="2006010"/>
            <a:ext cx="282912" cy="877797"/>
          </a:xfrm>
          <a:custGeom>
            <a:avLst/>
            <a:gdLst/>
            <a:ahLst/>
            <a:cxnLst/>
            <a:rect l="l" t="t" r="r" b="b"/>
            <a:pathLst>
              <a:path w="5043" h="15647" extrusionOk="0">
                <a:moveTo>
                  <a:pt x="2881" y="1"/>
                </a:moveTo>
                <a:lnTo>
                  <a:pt x="2401" y="121"/>
                </a:lnTo>
                <a:lnTo>
                  <a:pt x="1761" y="361"/>
                </a:lnTo>
                <a:lnTo>
                  <a:pt x="1441" y="561"/>
                </a:lnTo>
                <a:lnTo>
                  <a:pt x="1121" y="761"/>
                </a:lnTo>
                <a:lnTo>
                  <a:pt x="881" y="961"/>
                </a:lnTo>
                <a:lnTo>
                  <a:pt x="640" y="1201"/>
                </a:lnTo>
                <a:lnTo>
                  <a:pt x="480" y="1481"/>
                </a:lnTo>
                <a:lnTo>
                  <a:pt x="320" y="1762"/>
                </a:lnTo>
                <a:lnTo>
                  <a:pt x="200" y="2082"/>
                </a:lnTo>
                <a:lnTo>
                  <a:pt x="80" y="2442"/>
                </a:lnTo>
                <a:lnTo>
                  <a:pt x="40" y="2802"/>
                </a:lnTo>
                <a:lnTo>
                  <a:pt x="0" y="3202"/>
                </a:lnTo>
                <a:lnTo>
                  <a:pt x="0" y="3642"/>
                </a:lnTo>
                <a:lnTo>
                  <a:pt x="0" y="4082"/>
                </a:lnTo>
                <a:lnTo>
                  <a:pt x="120" y="5003"/>
                </a:lnTo>
                <a:lnTo>
                  <a:pt x="320" y="6043"/>
                </a:lnTo>
                <a:lnTo>
                  <a:pt x="680" y="7804"/>
                </a:lnTo>
                <a:lnTo>
                  <a:pt x="801" y="8444"/>
                </a:lnTo>
                <a:lnTo>
                  <a:pt x="841" y="9004"/>
                </a:lnTo>
                <a:lnTo>
                  <a:pt x="881" y="9524"/>
                </a:lnTo>
                <a:lnTo>
                  <a:pt x="841" y="10045"/>
                </a:lnTo>
                <a:lnTo>
                  <a:pt x="680" y="11325"/>
                </a:lnTo>
                <a:lnTo>
                  <a:pt x="640" y="11725"/>
                </a:lnTo>
                <a:lnTo>
                  <a:pt x="640" y="12085"/>
                </a:lnTo>
                <a:lnTo>
                  <a:pt x="680" y="12766"/>
                </a:lnTo>
                <a:lnTo>
                  <a:pt x="801" y="13406"/>
                </a:lnTo>
                <a:lnTo>
                  <a:pt x="921" y="13966"/>
                </a:lnTo>
                <a:lnTo>
                  <a:pt x="1121" y="14446"/>
                </a:lnTo>
                <a:lnTo>
                  <a:pt x="1321" y="14806"/>
                </a:lnTo>
                <a:lnTo>
                  <a:pt x="1521" y="15087"/>
                </a:lnTo>
                <a:lnTo>
                  <a:pt x="1721" y="15247"/>
                </a:lnTo>
                <a:lnTo>
                  <a:pt x="2161" y="15447"/>
                </a:lnTo>
                <a:lnTo>
                  <a:pt x="2441" y="15567"/>
                </a:lnTo>
                <a:lnTo>
                  <a:pt x="2761" y="15607"/>
                </a:lnTo>
                <a:lnTo>
                  <a:pt x="3121" y="15647"/>
                </a:lnTo>
                <a:lnTo>
                  <a:pt x="3482" y="15647"/>
                </a:lnTo>
                <a:lnTo>
                  <a:pt x="3882" y="15527"/>
                </a:lnTo>
                <a:lnTo>
                  <a:pt x="4242" y="15367"/>
                </a:lnTo>
                <a:lnTo>
                  <a:pt x="4482" y="15047"/>
                </a:lnTo>
                <a:lnTo>
                  <a:pt x="4682" y="14726"/>
                </a:lnTo>
                <a:lnTo>
                  <a:pt x="4842" y="14406"/>
                </a:lnTo>
                <a:lnTo>
                  <a:pt x="4962" y="14046"/>
                </a:lnTo>
                <a:lnTo>
                  <a:pt x="5002" y="13686"/>
                </a:lnTo>
                <a:lnTo>
                  <a:pt x="5042" y="13326"/>
                </a:lnTo>
                <a:lnTo>
                  <a:pt x="5042" y="12926"/>
                </a:lnTo>
                <a:lnTo>
                  <a:pt x="5042" y="12526"/>
                </a:lnTo>
                <a:lnTo>
                  <a:pt x="4922" y="11725"/>
                </a:lnTo>
                <a:lnTo>
                  <a:pt x="4762" y="10885"/>
                </a:lnTo>
                <a:lnTo>
                  <a:pt x="4602" y="10045"/>
                </a:lnTo>
                <a:lnTo>
                  <a:pt x="4442" y="9204"/>
                </a:lnTo>
                <a:lnTo>
                  <a:pt x="4322" y="8484"/>
                </a:lnTo>
                <a:lnTo>
                  <a:pt x="4282" y="7964"/>
                </a:lnTo>
                <a:lnTo>
                  <a:pt x="4322" y="7524"/>
                </a:lnTo>
                <a:lnTo>
                  <a:pt x="4362" y="7124"/>
                </a:lnTo>
                <a:lnTo>
                  <a:pt x="4602" y="6203"/>
                </a:lnTo>
                <a:lnTo>
                  <a:pt x="4762" y="5523"/>
                </a:lnTo>
                <a:lnTo>
                  <a:pt x="4922" y="4603"/>
                </a:lnTo>
                <a:lnTo>
                  <a:pt x="5002" y="4082"/>
                </a:lnTo>
                <a:lnTo>
                  <a:pt x="5002" y="3602"/>
                </a:lnTo>
                <a:lnTo>
                  <a:pt x="5002" y="3162"/>
                </a:lnTo>
                <a:lnTo>
                  <a:pt x="4962" y="2722"/>
                </a:lnTo>
                <a:lnTo>
                  <a:pt x="4882" y="2362"/>
                </a:lnTo>
                <a:lnTo>
                  <a:pt x="4802" y="2002"/>
                </a:lnTo>
                <a:lnTo>
                  <a:pt x="4602" y="1401"/>
                </a:lnTo>
                <a:lnTo>
                  <a:pt x="4362" y="961"/>
                </a:lnTo>
                <a:lnTo>
                  <a:pt x="4162" y="641"/>
                </a:lnTo>
                <a:lnTo>
                  <a:pt x="3962" y="361"/>
                </a:lnTo>
                <a:lnTo>
                  <a:pt x="3882" y="241"/>
                </a:lnTo>
                <a:lnTo>
                  <a:pt x="3762" y="161"/>
                </a:lnTo>
                <a:lnTo>
                  <a:pt x="3562" y="41"/>
                </a:lnTo>
                <a:lnTo>
                  <a:pt x="3281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50"/>
          <p:cNvSpPr/>
          <p:nvPr/>
        </p:nvSpPr>
        <p:spPr>
          <a:xfrm>
            <a:off x="2557079" y="1368489"/>
            <a:ext cx="374972" cy="455756"/>
          </a:xfrm>
          <a:custGeom>
            <a:avLst/>
            <a:gdLst/>
            <a:ahLst/>
            <a:cxnLst/>
            <a:rect l="l" t="t" r="r" b="b"/>
            <a:pathLst>
              <a:path w="6684" h="8124" extrusionOk="0">
                <a:moveTo>
                  <a:pt x="121" y="1"/>
                </a:moveTo>
                <a:lnTo>
                  <a:pt x="41" y="201"/>
                </a:lnTo>
                <a:lnTo>
                  <a:pt x="1" y="481"/>
                </a:lnTo>
                <a:lnTo>
                  <a:pt x="1" y="761"/>
                </a:lnTo>
                <a:lnTo>
                  <a:pt x="41" y="1121"/>
                </a:lnTo>
                <a:lnTo>
                  <a:pt x="121" y="1481"/>
                </a:lnTo>
                <a:lnTo>
                  <a:pt x="241" y="1681"/>
                </a:lnTo>
                <a:lnTo>
                  <a:pt x="361" y="1841"/>
                </a:lnTo>
                <a:lnTo>
                  <a:pt x="481" y="2041"/>
                </a:lnTo>
                <a:lnTo>
                  <a:pt x="681" y="2201"/>
                </a:lnTo>
                <a:lnTo>
                  <a:pt x="1081" y="2521"/>
                </a:lnTo>
                <a:lnTo>
                  <a:pt x="1522" y="2722"/>
                </a:lnTo>
                <a:lnTo>
                  <a:pt x="2002" y="2922"/>
                </a:lnTo>
                <a:lnTo>
                  <a:pt x="2482" y="3082"/>
                </a:lnTo>
                <a:lnTo>
                  <a:pt x="2962" y="3282"/>
                </a:lnTo>
                <a:lnTo>
                  <a:pt x="3402" y="3442"/>
                </a:lnTo>
                <a:lnTo>
                  <a:pt x="3842" y="3642"/>
                </a:lnTo>
                <a:lnTo>
                  <a:pt x="4203" y="3922"/>
                </a:lnTo>
                <a:lnTo>
                  <a:pt x="4483" y="4202"/>
                </a:lnTo>
                <a:lnTo>
                  <a:pt x="4643" y="4442"/>
                </a:lnTo>
                <a:lnTo>
                  <a:pt x="4723" y="4722"/>
                </a:lnTo>
                <a:lnTo>
                  <a:pt x="4763" y="4922"/>
                </a:lnTo>
                <a:lnTo>
                  <a:pt x="4723" y="5122"/>
                </a:lnTo>
                <a:lnTo>
                  <a:pt x="4683" y="5243"/>
                </a:lnTo>
                <a:lnTo>
                  <a:pt x="4643" y="5363"/>
                </a:lnTo>
                <a:lnTo>
                  <a:pt x="3442" y="5803"/>
                </a:lnTo>
                <a:lnTo>
                  <a:pt x="3522" y="5963"/>
                </a:lnTo>
                <a:lnTo>
                  <a:pt x="3962" y="6003"/>
                </a:lnTo>
                <a:lnTo>
                  <a:pt x="4323" y="6083"/>
                </a:lnTo>
                <a:lnTo>
                  <a:pt x="4443" y="6123"/>
                </a:lnTo>
                <a:lnTo>
                  <a:pt x="4523" y="6163"/>
                </a:lnTo>
                <a:lnTo>
                  <a:pt x="4523" y="6243"/>
                </a:lnTo>
                <a:lnTo>
                  <a:pt x="4523" y="6323"/>
                </a:lnTo>
                <a:lnTo>
                  <a:pt x="4483" y="6403"/>
                </a:lnTo>
                <a:lnTo>
                  <a:pt x="4403" y="6523"/>
                </a:lnTo>
                <a:lnTo>
                  <a:pt x="4283" y="6603"/>
                </a:lnTo>
                <a:lnTo>
                  <a:pt x="4163" y="6643"/>
                </a:lnTo>
                <a:lnTo>
                  <a:pt x="4002" y="6683"/>
                </a:lnTo>
                <a:lnTo>
                  <a:pt x="3802" y="6683"/>
                </a:lnTo>
                <a:lnTo>
                  <a:pt x="2922" y="6603"/>
                </a:lnTo>
                <a:lnTo>
                  <a:pt x="3882" y="8124"/>
                </a:lnTo>
                <a:lnTo>
                  <a:pt x="4243" y="8124"/>
                </a:lnTo>
                <a:lnTo>
                  <a:pt x="4563" y="8084"/>
                </a:lnTo>
                <a:lnTo>
                  <a:pt x="5003" y="7964"/>
                </a:lnTo>
                <a:lnTo>
                  <a:pt x="5243" y="7844"/>
                </a:lnTo>
                <a:lnTo>
                  <a:pt x="5443" y="7723"/>
                </a:lnTo>
                <a:lnTo>
                  <a:pt x="5683" y="7563"/>
                </a:lnTo>
                <a:lnTo>
                  <a:pt x="5883" y="7363"/>
                </a:lnTo>
                <a:lnTo>
                  <a:pt x="6083" y="7123"/>
                </a:lnTo>
                <a:lnTo>
                  <a:pt x="6283" y="6883"/>
                </a:lnTo>
                <a:lnTo>
                  <a:pt x="6443" y="6523"/>
                </a:lnTo>
                <a:lnTo>
                  <a:pt x="6563" y="6163"/>
                </a:lnTo>
                <a:lnTo>
                  <a:pt x="6643" y="5763"/>
                </a:lnTo>
                <a:lnTo>
                  <a:pt x="6684" y="5403"/>
                </a:lnTo>
                <a:lnTo>
                  <a:pt x="6684" y="5042"/>
                </a:lnTo>
                <a:lnTo>
                  <a:pt x="6643" y="4722"/>
                </a:lnTo>
                <a:lnTo>
                  <a:pt x="6563" y="4402"/>
                </a:lnTo>
                <a:lnTo>
                  <a:pt x="6483" y="4122"/>
                </a:lnTo>
                <a:lnTo>
                  <a:pt x="6363" y="3842"/>
                </a:lnTo>
                <a:lnTo>
                  <a:pt x="6203" y="3602"/>
                </a:lnTo>
                <a:lnTo>
                  <a:pt x="5923" y="3202"/>
                </a:lnTo>
                <a:lnTo>
                  <a:pt x="5603" y="2882"/>
                </a:lnTo>
                <a:lnTo>
                  <a:pt x="5283" y="2682"/>
                </a:lnTo>
                <a:lnTo>
                  <a:pt x="5083" y="2562"/>
                </a:lnTo>
                <a:lnTo>
                  <a:pt x="4363" y="2441"/>
                </a:lnTo>
                <a:lnTo>
                  <a:pt x="3842" y="2281"/>
                </a:lnTo>
                <a:lnTo>
                  <a:pt x="3202" y="2081"/>
                </a:lnTo>
                <a:lnTo>
                  <a:pt x="2442" y="1761"/>
                </a:lnTo>
                <a:lnTo>
                  <a:pt x="2082" y="1561"/>
                </a:lnTo>
                <a:lnTo>
                  <a:pt x="1682" y="1321"/>
                </a:lnTo>
                <a:lnTo>
                  <a:pt x="1281" y="1041"/>
                </a:lnTo>
                <a:lnTo>
                  <a:pt x="881" y="761"/>
                </a:lnTo>
                <a:lnTo>
                  <a:pt x="521" y="401"/>
                </a:lnTo>
                <a:lnTo>
                  <a:pt x="12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50"/>
          <p:cNvSpPr/>
          <p:nvPr/>
        </p:nvSpPr>
        <p:spPr>
          <a:xfrm>
            <a:off x="1477323" y="2657050"/>
            <a:ext cx="929409" cy="796957"/>
          </a:xfrm>
          <a:custGeom>
            <a:avLst/>
            <a:gdLst/>
            <a:ahLst/>
            <a:cxnLst/>
            <a:rect l="l" t="t" r="r" b="b"/>
            <a:pathLst>
              <a:path w="16567" h="14206" extrusionOk="0">
                <a:moveTo>
                  <a:pt x="12125" y="0"/>
                </a:moveTo>
                <a:lnTo>
                  <a:pt x="11685" y="80"/>
                </a:lnTo>
                <a:lnTo>
                  <a:pt x="11325" y="240"/>
                </a:lnTo>
                <a:lnTo>
                  <a:pt x="11005" y="400"/>
                </a:lnTo>
                <a:lnTo>
                  <a:pt x="10805" y="641"/>
                </a:lnTo>
                <a:lnTo>
                  <a:pt x="6963" y="4322"/>
                </a:lnTo>
                <a:lnTo>
                  <a:pt x="3722" y="7363"/>
                </a:lnTo>
                <a:lnTo>
                  <a:pt x="2201" y="8764"/>
                </a:lnTo>
                <a:lnTo>
                  <a:pt x="961" y="9884"/>
                </a:lnTo>
                <a:lnTo>
                  <a:pt x="761" y="10084"/>
                </a:lnTo>
                <a:lnTo>
                  <a:pt x="561" y="10284"/>
                </a:lnTo>
                <a:lnTo>
                  <a:pt x="401" y="10524"/>
                </a:lnTo>
                <a:lnTo>
                  <a:pt x="281" y="10724"/>
                </a:lnTo>
                <a:lnTo>
                  <a:pt x="161" y="11004"/>
                </a:lnTo>
                <a:lnTo>
                  <a:pt x="81" y="11245"/>
                </a:lnTo>
                <a:lnTo>
                  <a:pt x="41" y="11485"/>
                </a:lnTo>
                <a:lnTo>
                  <a:pt x="1" y="11765"/>
                </a:lnTo>
                <a:lnTo>
                  <a:pt x="1" y="12045"/>
                </a:lnTo>
                <a:lnTo>
                  <a:pt x="41" y="12285"/>
                </a:lnTo>
                <a:lnTo>
                  <a:pt x="81" y="12565"/>
                </a:lnTo>
                <a:lnTo>
                  <a:pt x="161" y="12805"/>
                </a:lnTo>
                <a:lnTo>
                  <a:pt x="241" y="13045"/>
                </a:lnTo>
                <a:lnTo>
                  <a:pt x="361" y="13285"/>
                </a:lnTo>
                <a:lnTo>
                  <a:pt x="521" y="13525"/>
                </a:lnTo>
                <a:lnTo>
                  <a:pt x="721" y="13725"/>
                </a:lnTo>
                <a:lnTo>
                  <a:pt x="881" y="13886"/>
                </a:lnTo>
                <a:lnTo>
                  <a:pt x="1081" y="14046"/>
                </a:lnTo>
                <a:lnTo>
                  <a:pt x="1241" y="14126"/>
                </a:lnTo>
                <a:lnTo>
                  <a:pt x="1441" y="14206"/>
                </a:lnTo>
                <a:lnTo>
                  <a:pt x="1641" y="14206"/>
                </a:lnTo>
                <a:lnTo>
                  <a:pt x="1961" y="14166"/>
                </a:lnTo>
                <a:lnTo>
                  <a:pt x="2321" y="14086"/>
                </a:lnTo>
                <a:lnTo>
                  <a:pt x="2802" y="13926"/>
                </a:lnTo>
                <a:lnTo>
                  <a:pt x="3882" y="13525"/>
                </a:lnTo>
                <a:lnTo>
                  <a:pt x="5123" y="12965"/>
                </a:lnTo>
                <a:lnTo>
                  <a:pt x="7964" y="11605"/>
                </a:lnTo>
                <a:lnTo>
                  <a:pt x="10845" y="10244"/>
                </a:lnTo>
                <a:lnTo>
                  <a:pt x="12125" y="9644"/>
                </a:lnTo>
                <a:lnTo>
                  <a:pt x="13286" y="9084"/>
                </a:lnTo>
                <a:lnTo>
                  <a:pt x="13806" y="8764"/>
                </a:lnTo>
                <a:lnTo>
                  <a:pt x="14246" y="8443"/>
                </a:lnTo>
                <a:lnTo>
                  <a:pt x="14686" y="8123"/>
                </a:lnTo>
                <a:lnTo>
                  <a:pt x="15086" y="7803"/>
                </a:lnTo>
                <a:lnTo>
                  <a:pt x="15446" y="7443"/>
                </a:lnTo>
                <a:lnTo>
                  <a:pt x="15727" y="7043"/>
                </a:lnTo>
                <a:lnTo>
                  <a:pt x="16007" y="6603"/>
                </a:lnTo>
                <a:lnTo>
                  <a:pt x="16207" y="6123"/>
                </a:lnTo>
                <a:lnTo>
                  <a:pt x="16367" y="5602"/>
                </a:lnTo>
                <a:lnTo>
                  <a:pt x="16487" y="5002"/>
                </a:lnTo>
                <a:lnTo>
                  <a:pt x="16567" y="4402"/>
                </a:lnTo>
                <a:lnTo>
                  <a:pt x="16567" y="3682"/>
                </a:lnTo>
                <a:lnTo>
                  <a:pt x="16567" y="3362"/>
                </a:lnTo>
                <a:lnTo>
                  <a:pt x="16527" y="3001"/>
                </a:lnTo>
                <a:lnTo>
                  <a:pt x="16447" y="2721"/>
                </a:lnTo>
                <a:lnTo>
                  <a:pt x="16367" y="2401"/>
                </a:lnTo>
                <a:lnTo>
                  <a:pt x="16247" y="2121"/>
                </a:lnTo>
                <a:lnTo>
                  <a:pt x="16127" y="1881"/>
                </a:lnTo>
                <a:lnTo>
                  <a:pt x="15967" y="1641"/>
                </a:lnTo>
                <a:lnTo>
                  <a:pt x="15807" y="1401"/>
                </a:lnTo>
                <a:lnTo>
                  <a:pt x="15446" y="1001"/>
                </a:lnTo>
                <a:lnTo>
                  <a:pt x="15006" y="681"/>
                </a:lnTo>
                <a:lnTo>
                  <a:pt x="14566" y="440"/>
                </a:lnTo>
                <a:lnTo>
                  <a:pt x="14046" y="240"/>
                </a:lnTo>
                <a:lnTo>
                  <a:pt x="13566" y="80"/>
                </a:lnTo>
                <a:lnTo>
                  <a:pt x="13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50"/>
          <p:cNvSpPr/>
          <p:nvPr/>
        </p:nvSpPr>
        <p:spPr>
          <a:xfrm>
            <a:off x="1627727" y="2928686"/>
            <a:ext cx="695977" cy="839593"/>
          </a:xfrm>
          <a:custGeom>
            <a:avLst/>
            <a:gdLst/>
            <a:ahLst/>
            <a:cxnLst/>
            <a:rect l="l" t="t" r="r" b="b"/>
            <a:pathLst>
              <a:path w="12406" h="14966" extrusionOk="0">
                <a:moveTo>
                  <a:pt x="12325" y="0"/>
                </a:moveTo>
                <a:lnTo>
                  <a:pt x="12125" y="160"/>
                </a:lnTo>
                <a:lnTo>
                  <a:pt x="11565" y="680"/>
                </a:lnTo>
                <a:lnTo>
                  <a:pt x="10605" y="1481"/>
                </a:lnTo>
                <a:lnTo>
                  <a:pt x="9244" y="2481"/>
                </a:lnTo>
                <a:lnTo>
                  <a:pt x="8484" y="3001"/>
                </a:lnTo>
                <a:lnTo>
                  <a:pt x="7603" y="3561"/>
                </a:lnTo>
                <a:lnTo>
                  <a:pt x="6643" y="4202"/>
                </a:lnTo>
                <a:lnTo>
                  <a:pt x="5523" y="4842"/>
                </a:lnTo>
                <a:lnTo>
                  <a:pt x="4322" y="5522"/>
                </a:lnTo>
                <a:lnTo>
                  <a:pt x="3042" y="6202"/>
                </a:lnTo>
                <a:lnTo>
                  <a:pt x="1601" y="6923"/>
                </a:lnTo>
                <a:lnTo>
                  <a:pt x="81" y="7603"/>
                </a:lnTo>
                <a:lnTo>
                  <a:pt x="41" y="7603"/>
                </a:lnTo>
                <a:lnTo>
                  <a:pt x="1" y="7643"/>
                </a:lnTo>
                <a:lnTo>
                  <a:pt x="1" y="7683"/>
                </a:lnTo>
                <a:lnTo>
                  <a:pt x="41" y="7723"/>
                </a:lnTo>
                <a:lnTo>
                  <a:pt x="81" y="7763"/>
                </a:lnTo>
                <a:lnTo>
                  <a:pt x="481" y="7803"/>
                </a:lnTo>
                <a:lnTo>
                  <a:pt x="1041" y="7843"/>
                </a:lnTo>
                <a:lnTo>
                  <a:pt x="1281" y="7883"/>
                </a:lnTo>
                <a:lnTo>
                  <a:pt x="1361" y="7923"/>
                </a:lnTo>
                <a:lnTo>
                  <a:pt x="1401" y="7963"/>
                </a:lnTo>
                <a:lnTo>
                  <a:pt x="1401" y="8043"/>
                </a:lnTo>
                <a:lnTo>
                  <a:pt x="1361" y="8203"/>
                </a:lnTo>
                <a:lnTo>
                  <a:pt x="1401" y="8363"/>
                </a:lnTo>
                <a:lnTo>
                  <a:pt x="1441" y="8523"/>
                </a:lnTo>
                <a:lnTo>
                  <a:pt x="1481" y="8643"/>
                </a:lnTo>
                <a:lnTo>
                  <a:pt x="1641" y="8883"/>
                </a:lnTo>
                <a:lnTo>
                  <a:pt x="1721" y="9004"/>
                </a:lnTo>
                <a:lnTo>
                  <a:pt x="1761" y="9044"/>
                </a:lnTo>
                <a:lnTo>
                  <a:pt x="2442" y="8523"/>
                </a:lnTo>
                <a:lnTo>
                  <a:pt x="10565" y="14966"/>
                </a:lnTo>
                <a:lnTo>
                  <a:pt x="10605" y="14886"/>
                </a:lnTo>
                <a:lnTo>
                  <a:pt x="2442" y="8363"/>
                </a:lnTo>
                <a:lnTo>
                  <a:pt x="1761" y="8883"/>
                </a:lnTo>
                <a:lnTo>
                  <a:pt x="1681" y="8723"/>
                </a:lnTo>
                <a:lnTo>
                  <a:pt x="1561" y="8523"/>
                </a:lnTo>
                <a:lnTo>
                  <a:pt x="1481" y="8323"/>
                </a:lnTo>
                <a:lnTo>
                  <a:pt x="1481" y="8203"/>
                </a:lnTo>
                <a:lnTo>
                  <a:pt x="1521" y="8083"/>
                </a:lnTo>
                <a:lnTo>
                  <a:pt x="1521" y="8003"/>
                </a:lnTo>
                <a:lnTo>
                  <a:pt x="1521" y="7923"/>
                </a:lnTo>
                <a:lnTo>
                  <a:pt x="1441" y="7843"/>
                </a:lnTo>
                <a:lnTo>
                  <a:pt x="1361" y="7803"/>
                </a:lnTo>
                <a:lnTo>
                  <a:pt x="1161" y="7763"/>
                </a:lnTo>
                <a:lnTo>
                  <a:pt x="481" y="7683"/>
                </a:lnTo>
                <a:lnTo>
                  <a:pt x="201" y="7683"/>
                </a:lnTo>
                <a:lnTo>
                  <a:pt x="1721" y="6963"/>
                </a:lnTo>
                <a:lnTo>
                  <a:pt x="3122" y="6282"/>
                </a:lnTo>
                <a:lnTo>
                  <a:pt x="4442" y="5602"/>
                </a:lnTo>
                <a:lnTo>
                  <a:pt x="5643" y="4922"/>
                </a:lnTo>
                <a:lnTo>
                  <a:pt x="6723" y="4282"/>
                </a:lnTo>
                <a:lnTo>
                  <a:pt x="7684" y="3682"/>
                </a:lnTo>
                <a:lnTo>
                  <a:pt x="8564" y="3081"/>
                </a:lnTo>
                <a:lnTo>
                  <a:pt x="9324" y="2561"/>
                </a:lnTo>
                <a:lnTo>
                  <a:pt x="10645" y="1561"/>
                </a:lnTo>
                <a:lnTo>
                  <a:pt x="11645" y="760"/>
                </a:lnTo>
                <a:lnTo>
                  <a:pt x="12205" y="240"/>
                </a:lnTo>
                <a:lnTo>
                  <a:pt x="12405" y="80"/>
                </a:lnTo>
                <a:lnTo>
                  <a:pt x="1232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50"/>
          <p:cNvSpPr/>
          <p:nvPr/>
        </p:nvSpPr>
        <p:spPr>
          <a:xfrm>
            <a:off x="2298963" y="3783931"/>
            <a:ext cx="253684" cy="419852"/>
          </a:xfrm>
          <a:custGeom>
            <a:avLst/>
            <a:gdLst/>
            <a:ahLst/>
            <a:cxnLst/>
            <a:rect l="l" t="t" r="r" b="b"/>
            <a:pathLst>
              <a:path w="4522" h="7484" extrusionOk="0">
                <a:moveTo>
                  <a:pt x="1281" y="1"/>
                </a:moveTo>
                <a:lnTo>
                  <a:pt x="0" y="2082"/>
                </a:lnTo>
                <a:lnTo>
                  <a:pt x="1761" y="3042"/>
                </a:lnTo>
                <a:lnTo>
                  <a:pt x="1721" y="5003"/>
                </a:lnTo>
                <a:lnTo>
                  <a:pt x="1761" y="6483"/>
                </a:lnTo>
                <a:lnTo>
                  <a:pt x="1801" y="7084"/>
                </a:lnTo>
                <a:lnTo>
                  <a:pt x="1881" y="7484"/>
                </a:lnTo>
                <a:lnTo>
                  <a:pt x="1961" y="7444"/>
                </a:lnTo>
                <a:lnTo>
                  <a:pt x="2041" y="7364"/>
                </a:lnTo>
                <a:lnTo>
                  <a:pt x="2361" y="6964"/>
                </a:lnTo>
                <a:lnTo>
                  <a:pt x="2681" y="6363"/>
                </a:lnTo>
                <a:lnTo>
                  <a:pt x="3081" y="5643"/>
                </a:lnTo>
                <a:lnTo>
                  <a:pt x="3482" y="4843"/>
                </a:lnTo>
                <a:lnTo>
                  <a:pt x="3802" y="4082"/>
                </a:lnTo>
                <a:lnTo>
                  <a:pt x="4082" y="3402"/>
                </a:lnTo>
                <a:lnTo>
                  <a:pt x="4242" y="2922"/>
                </a:lnTo>
                <a:lnTo>
                  <a:pt x="4402" y="2242"/>
                </a:lnTo>
                <a:lnTo>
                  <a:pt x="4522" y="1762"/>
                </a:lnTo>
                <a:lnTo>
                  <a:pt x="3241" y="1481"/>
                </a:lnTo>
                <a:lnTo>
                  <a:pt x="12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50"/>
          <p:cNvSpPr/>
          <p:nvPr/>
        </p:nvSpPr>
        <p:spPr>
          <a:xfrm>
            <a:off x="2458343" y="3849063"/>
            <a:ext cx="94304" cy="136996"/>
          </a:xfrm>
          <a:custGeom>
            <a:avLst/>
            <a:gdLst/>
            <a:ahLst/>
            <a:cxnLst/>
            <a:rect l="l" t="t" r="r" b="b"/>
            <a:pathLst>
              <a:path w="1681" h="2442" extrusionOk="0">
                <a:moveTo>
                  <a:pt x="0" y="0"/>
                </a:moveTo>
                <a:lnTo>
                  <a:pt x="0" y="280"/>
                </a:lnTo>
                <a:lnTo>
                  <a:pt x="0" y="601"/>
                </a:lnTo>
                <a:lnTo>
                  <a:pt x="80" y="921"/>
                </a:lnTo>
                <a:lnTo>
                  <a:pt x="160" y="1241"/>
                </a:lnTo>
                <a:lnTo>
                  <a:pt x="320" y="1561"/>
                </a:lnTo>
                <a:lnTo>
                  <a:pt x="520" y="1881"/>
                </a:lnTo>
                <a:lnTo>
                  <a:pt x="801" y="2161"/>
                </a:lnTo>
                <a:lnTo>
                  <a:pt x="1161" y="2441"/>
                </a:lnTo>
                <a:lnTo>
                  <a:pt x="1401" y="1761"/>
                </a:lnTo>
                <a:lnTo>
                  <a:pt x="1561" y="1081"/>
                </a:lnTo>
                <a:lnTo>
                  <a:pt x="1681" y="601"/>
                </a:lnTo>
                <a:lnTo>
                  <a:pt x="400" y="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1"/>
          <p:cNvSpPr/>
          <p:nvPr/>
        </p:nvSpPr>
        <p:spPr>
          <a:xfrm>
            <a:off x="936846" y="2897900"/>
            <a:ext cx="1425600" cy="142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51"/>
          <p:cNvSpPr txBox="1">
            <a:spLocks noGrp="1"/>
          </p:cNvSpPr>
          <p:nvPr>
            <p:ph type="title"/>
          </p:nvPr>
        </p:nvSpPr>
        <p:spPr>
          <a:xfrm>
            <a:off x="2488773" y="2604630"/>
            <a:ext cx="5844600" cy="2092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Das </a:t>
            </a:r>
            <a:r>
              <a:rPr lang="en" sz="2800" dirty="0" err="1"/>
              <a:t>Autonome</a:t>
            </a:r>
            <a:r>
              <a:rPr lang="en" sz="2800" dirty="0"/>
              <a:t> </a:t>
            </a:r>
            <a:r>
              <a:rPr lang="en" sz="2800" dirty="0" err="1"/>
              <a:t>Nervensystem</a:t>
            </a:r>
            <a:endParaRPr sz="2800" dirty="0"/>
          </a:p>
        </p:txBody>
      </p:sp>
      <p:sp>
        <p:nvSpPr>
          <p:cNvPr id="1197" name="Google Shape;1197;p51"/>
          <p:cNvSpPr txBox="1">
            <a:spLocks noGrp="1"/>
          </p:cNvSpPr>
          <p:nvPr>
            <p:ph type="title" idx="2"/>
          </p:nvPr>
        </p:nvSpPr>
        <p:spPr>
          <a:xfrm>
            <a:off x="836346" y="3189800"/>
            <a:ext cx="162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199" name="Google Shape;1199;p51"/>
          <p:cNvGrpSpPr/>
          <p:nvPr/>
        </p:nvGrpSpPr>
        <p:grpSpPr>
          <a:xfrm>
            <a:off x="3544387" y="994091"/>
            <a:ext cx="2055237" cy="1807312"/>
            <a:chOff x="3544387" y="866784"/>
            <a:chExt cx="2055237" cy="1807312"/>
          </a:xfrm>
        </p:grpSpPr>
        <p:sp>
          <p:nvSpPr>
            <p:cNvPr id="1200" name="Google Shape;1200;p51"/>
            <p:cNvSpPr/>
            <p:nvPr/>
          </p:nvSpPr>
          <p:spPr>
            <a:xfrm>
              <a:off x="5238955" y="1030710"/>
              <a:ext cx="106588" cy="106588"/>
            </a:xfrm>
            <a:custGeom>
              <a:avLst/>
              <a:gdLst/>
              <a:ahLst/>
              <a:cxnLst/>
              <a:rect l="l" t="t" r="r" b="b"/>
              <a:pathLst>
                <a:path w="2095" h="2095" extrusionOk="0">
                  <a:moveTo>
                    <a:pt x="1048" y="0"/>
                  </a:moveTo>
                  <a:lnTo>
                    <a:pt x="846" y="40"/>
                  </a:lnTo>
                  <a:lnTo>
                    <a:pt x="645" y="81"/>
                  </a:lnTo>
                  <a:lnTo>
                    <a:pt x="484" y="202"/>
                  </a:lnTo>
                  <a:lnTo>
                    <a:pt x="323" y="322"/>
                  </a:lnTo>
                  <a:lnTo>
                    <a:pt x="202" y="483"/>
                  </a:lnTo>
                  <a:lnTo>
                    <a:pt x="81" y="645"/>
                  </a:lnTo>
                  <a:lnTo>
                    <a:pt x="41" y="846"/>
                  </a:lnTo>
                  <a:lnTo>
                    <a:pt x="1" y="1047"/>
                  </a:lnTo>
                  <a:lnTo>
                    <a:pt x="41" y="1249"/>
                  </a:lnTo>
                  <a:lnTo>
                    <a:pt x="81" y="1450"/>
                  </a:lnTo>
                  <a:lnTo>
                    <a:pt x="202" y="1651"/>
                  </a:lnTo>
                  <a:lnTo>
                    <a:pt x="323" y="1772"/>
                  </a:lnTo>
                  <a:lnTo>
                    <a:pt x="484" y="1933"/>
                  </a:lnTo>
                  <a:lnTo>
                    <a:pt x="645" y="2014"/>
                  </a:lnTo>
                  <a:lnTo>
                    <a:pt x="846" y="2054"/>
                  </a:lnTo>
                  <a:lnTo>
                    <a:pt x="1048" y="2094"/>
                  </a:lnTo>
                  <a:lnTo>
                    <a:pt x="1289" y="2054"/>
                  </a:lnTo>
                  <a:lnTo>
                    <a:pt x="1451" y="2014"/>
                  </a:lnTo>
                  <a:lnTo>
                    <a:pt x="1652" y="1933"/>
                  </a:lnTo>
                  <a:lnTo>
                    <a:pt x="1813" y="1772"/>
                  </a:lnTo>
                  <a:lnTo>
                    <a:pt x="1934" y="1651"/>
                  </a:lnTo>
                  <a:lnTo>
                    <a:pt x="2014" y="1450"/>
                  </a:lnTo>
                  <a:lnTo>
                    <a:pt x="2095" y="1249"/>
                  </a:lnTo>
                  <a:lnTo>
                    <a:pt x="2095" y="1047"/>
                  </a:lnTo>
                  <a:lnTo>
                    <a:pt x="2095" y="846"/>
                  </a:lnTo>
                  <a:lnTo>
                    <a:pt x="2014" y="645"/>
                  </a:lnTo>
                  <a:lnTo>
                    <a:pt x="1934" y="483"/>
                  </a:lnTo>
                  <a:lnTo>
                    <a:pt x="1813" y="322"/>
                  </a:lnTo>
                  <a:lnTo>
                    <a:pt x="1652" y="202"/>
                  </a:lnTo>
                  <a:lnTo>
                    <a:pt x="1451" y="81"/>
                  </a:lnTo>
                  <a:lnTo>
                    <a:pt x="1289" y="40"/>
                  </a:lnTo>
                  <a:lnTo>
                    <a:pt x="104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44387" y="1319591"/>
              <a:ext cx="106588" cy="106639"/>
            </a:xfrm>
            <a:custGeom>
              <a:avLst/>
              <a:gdLst/>
              <a:ahLst/>
              <a:cxnLst/>
              <a:rect l="l" t="t" r="r" b="b"/>
              <a:pathLst>
                <a:path w="2095" h="2096" extrusionOk="0">
                  <a:moveTo>
                    <a:pt x="1047" y="1"/>
                  </a:moveTo>
                  <a:lnTo>
                    <a:pt x="846" y="41"/>
                  </a:lnTo>
                  <a:lnTo>
                    <a:pt x="645" y="81"/>
                  </a:lnTo>
                  <a:lnTo>
                    <a:pt x="443" y="202"/>
                  </a:lnTo>
                  <a:lnTo>
                    <a:pt x="323" y="323"/>
                  </a:lnTo>
                  <a:lnTo>
                    <a:pt x="161" y="484"/>
                  </a:lnTo>
                  <a:lnTo>
                    <a:pt x="81" y="645"/>
                  </a:lnTo>
                  <a:lnTo>
                    <a:pt x="41" y="847"/>
                  </a:lnTo>
                  <a:lnTo>
                    <a:pt x="0" y="1048"/>
                  </a:lnTo>
                  <a:lnTo>
                    <a:pt x="41" y="1249"/>
                  </a:lnTo>
                  <a:lnTo>
                    <a:pt x="81" y="1451"/>
                  </a:lnTo>
                  <a:lnTo>
                    <a:pt x="161" y="1652"/>
                  </a:lnTo>
                  <a:lnTo>
                    <a:pt x="323" y="1773"/>
                  </a:lnTo>
                  <a:lnTo>
                    <a:pt x="443" y="1934"/>
                  </a:lnTo>
                  <a:lnTo>
                    <a:pt x="645" y="2015"/>
                  </a:lnTo>
                  <a:lnTo>
                    <a:pt x="846" y="2055"/>
                  </a:lnTo>
                  <a:lnTo>
                    <a:pt x="1047" y="2095"/>
                  </a:lnTo>
                  <a:lnTo>
                    <a:pt x="1249" y="2055"/>
                  </a:lnTo>
                  <a:lnTo>
                    <a:pt x="1450" y="2015"/>
                  </a:lnTo>
                  <a:lnTo>
                    <a:pt x="1611" y="1934"/>
                  </a:lnTo>
                  <a:lnTo>
                    <a:pt x="1772" y="1773"/>
                  </a:lnTo>
                  <a:lnTo>
                    <a:pt x="1893" y="1652"/>
                  </a:lnTo>
                  <a:lnTo>
                    <a:pt x="2014" y="1451"/>
                  </a:lnTo>
                  <a:lnTo>
                    <a:pt x="2054" y="1249"/>
                  </a:lnTo>
                  <a:lnTo>
                    <a:pt x="2095" y="1048"/>
                  </a:lnTo>
                  <a:lnTo>
                    <a:pt x="2054" y="847"/>
                  </a:lnTo>
                  <a:lnTo>
                    <a:pt x="2014" y="645"/>
                  </a:lnTo>
                  <a:lnTo>
                    <a:pt x="1893" y="484"/>
                  </a:lnTo>
                  <a:lnTo>
                    <a:pt x="1772" y="323"/>
                  </a:lnTo>
                  <a:lnTo>
                    <a:pt x="1611" y="202"/>
                  </a:lnTo>
                  <a:lnTo>
                    <a:pt x="1450" y="81"/>
                  </a:lnTo>
                  <a:lnTo>
                    <a:pt x="1249" y="41"/>
                  </a:lnTo>
                  <a:lnTo>
                    <a:pt x="104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4755367" y="2567508"/>
              <a:ext cx="106639" cy="106588"/>
            </a:xfrm>
            <a:custGeom>
              <a:avLst/>
              <a:gdLst/>
              <a:ahLst/>
              <a:cxnLst/>
              <a:rect l="l" t="t" r="r" b="b"/>
              <a:pathLst>
                <a:path w="2096" h="2095" extrusionOk="0">
                  <a:moveTo>
                    <a:pt x="1048" y="0"/>
                  </a:moveTo>
                  <a:lnTo>
                    <a:pt x="806" y="41"/>
                  </a:lnTo>
                  <a:lnTo>
                    <a:pt x="605" y="81"/>
                  </a:lnTo>
                  <a:lnTo>
                    <a:pt x="444" y="202"/>
                  </a:lnTo>
                  <a:lnTo>
                    <a:pt x="283" y="322"/>
                  </a:lnTo>
                  <a:lnTo>
                    <a:pt x="162" y="484"/>
                  </a:lnTo>
                  <a:lnTo>
                    <a:pt x="81" y="645"/>
                  </a:lnTo>
                  <a:lnTo>
                    <a:pt x="1" y="846"/>
                  </a:lnTo>
                  <a:lnTo>
                    <a:pt x="1" y="1047"/>
                  </a:lnTo>
                  <a:lnTo>
                    <a:pt x="1" y="1289"/>
                  </a:lnTo>
                  <a:lnTo>
                    <a:pt x="81" y="1450"/>
                  </a:lnTo>
                  <a:lnTo>
                    <a:pt x="162" y="1652"/>
                  </a:lnTo>
                  <a:lnTo>
                    <a:pt x="283" y="1813"/>
                  </a:lnTo>
                  <a:lnTo>
                    <a:pt x="444" y="1933"/>
                  </a:lnTo>
                  <a:lnTo>
                    <a:pt x="605" y="2014"/>
                  </a:lnTo>
                  <a:lnTo>
                    <a:pt x="806" y="2095"/>
                  </a:lnTo>
                  <a:lnTo>
                    <a:pt x="1249" y="2095"/>
                  </a:lnTo>
                  <a:lnTo>
                    <a:pt x="1451" y="2014"/>
                  </a:lnTo>
                  <a:lnTo>
                    <a:pt x="1612" y="1933"/>
                  </a:lnTo>
                  <a:lnTo>
                    <a:pt x="1773" y="1813"/>
                  </a:lnTo>
                  <a:lnTo>
                    <a:pt x="1894" y="1652"/>
                  </a:lnTo>
                  <a:lnTo>
                    <a:pt x="1974" y="1450"/>
                  </a:lnTo>
                  <a:lnTo>
                    <a:pt x="2055" y="1289"/>
                  </a:lnTo>
                  <a:lnTo>
                    <a:pt x="2095" y="1047"/>
                  </a:lnTo>
                  <a:lnTo>
                    <a:pt x="2055" y="846"/>
                  </a:lnTo>
                  <a:lnTo>
                    <a:pt x="1974" y="645"/>
                  </a:lnTo>
                  <a:lnTo>
                    <a:pt x="1894" y="484"/>
                  </a:lnTo>
                  <a:lnTo>
                    <a:pt x="1773" y="322"/>
                  </a:lnTo>
                  <a:lnTo>
                    <a:pt x="1612" y="202"/>
                  </a:lnTo>
                  <a:lnTo>
                    <a:pt x="1451" y="81"/>
                  </a:lnTo>
                  <a:lnTo>
                    <a:pt x="1249" y="41"/>
                  </a:lnTo>
                  <a:lnTo>
                    <a:pt x="104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5411073" y="1213054"/>
              <a:ext cx="188551" cy="188551"/>
            </a:xfrm>
            <a:custGeom>
              <a:avLst/>
              <a:gdLst/>
              <a:ahLst/>
              <a:cxnLst/>
              <a:rect l="l" t="t" r="r" b="b"/>
              <a:pathLst>
                <a:path w="3706" h="3706" extrusionOk="0">
                  <a:moveTo>
                    <a:pt x="1853" y="1"/>
                  </a:moveTo>
                  <a:lnTo>
                    <a:pt x="1491" y="41"/>
                  </a:lnTo>
                  <a:lnTo>
                    <a:pt x="1128" y="162"/>
                  </a:lnTo>
                  <a:lnTo>
                    <a:pt x="806" y="323"/>
                  </a:lnTo>
                  <a:lnTo>
                    <a:pt x="565" y="564"/>
                  </a:lnTo>
                  <a:lnTo>
                    <a:pt x="323" y="806"/>
                  </a:lnTo>
                  <a:lnTo>
                    <a:pt x="162" y="1128"/>
                  </a:lnTo>
                  <a:lnTo>
                    <a:pt x="41" y="1491"/>
                  </a:lnTo>
                  <a:lnTo>
                    <a:pt x="1" y="1853"/>
                  </a:lnTo>
                  <a:lnTo>
                    <a:pt x="41" y="2216"/>
                  </a:lnTo>
                  <a:lnTo>
                    <a:pt x="162" y="2578"/>
                  </a:lnTo>
                  <a:lnTo>
                    <a:pt x="323" y="2900"/>
                  </a:lnTo>
                  <a:lnTo>
                    <a:pt x="565" y="3182"/>
                  </a:lnTo>
                  <a:lnTo>
                    <a:pt x="806" y="3384"/>
                  </a:lnTo>
                  <a:lnTo>
                    <a:pt x="1128" y="3545"/>
                  </a:lnTo>
                  <a:lnTo>
                    <a:pt x="1491" y="3666"/>
                  </a:lnTo>
                  <a:lnTo>
                    <a:pt x="1853" y="3706"/>
                  </a:lnTo>
                  <a:lnTo>
                    <a:pt x="2216" y="3666"/>
                  </a:lnTo>
                  <a:lnTo>
                    <a:pt x="2578" y="3545"/>
                  </a:lnTo>
                  <a:lnTo>
                    <a:pt x="2901" y="3384"/>
                  </a:lnTo>
                  <a:lnTo>
                    <a:pt x="3182" y="3182"/>
                  </a:lnTo>
                  <a:lnTo>
                    <a:pt x="3384" y="2900"/>
                  </a:lnTo>
                  <a:lnTo>
                    <a:pt x="3545" y="2578"/>
                  </a:lnTo>
                  <a:lnTo>
                    <a:pt x="3666" y="2216"/>
                  </a:lnTo>
                  <a:lnTo>
                    <a:pt x="3706" y="1853"/>
                  </a:lnTo>
                  <a:lnTo>
                    <a:pt x="3666" y="1491"/>
                  </a:lnTo>
                  <a:lnTo>
                    <a:pt x="3545" y="1128"/>
                  </a:lnTo>
                  <a:lnTo>
                    <a:pt x="3384" y="806"/>
                  </a:lnTo>
                  <a:lnTo>
                    <a:pt x="3182" y="564"/>
                  </a:lnTo>
                  <a:lnTo>
                    <a:pt x="2901" y="323"/>
                  </a:lnTo>
                  <a:lnTo>
                    <a:pt x="2578" y="162"/>
                  </a:lnTo>
                  <a:lnTo>
                    <a:pt x="2216" y="41"/>
                  </a:lnTo>
                  <a:lnTo>
                    <a:pt x="18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5271771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5271771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4607823" y="866784"/>
              <a:ext cx="813578" cy="1571649"/>
            </a:xfrm>
            <a:custGeom>
              <a:avLst/>
              <a:gdLst/>
              <a:ahLst/>
              <a:cxnLst/>
              <a:rect l="l" t="t" r="r" b="b"/>
              <a:pathLst>
                <a:path w="15991" h="30891" extrusionOk="0">
                  <a:moveTo>
                    <a:pt x="3545" y="0"/>
                  </a:moveTo>
                  <a:lnTo>
                    <a:pt x="3183" y="40"/>
                  </a:lnTo>
                  <a:lnTo>
                    <a:pt x="2820" y="81"/>
                  </a:lnTo>
                  <a:lnTo>
                    <a:pt x="2458" y="202"/>
                  </a:lnTo>
                  <a:lnTo>
                    <a:pt x="2136" y="322"/>
                  </a:lnTo>
                  <a:lnTo>
                    <a:pt x="1854" y="524"/>
                  </a:lnTo>
                  <a:lnTo>
                    <a:pt x="1531" y="725"/>
                  </a:lnTo>
                  <a:lnTo>
                    <a:pt x="1290" y="967"/>
                  </a:lnTo>
                  <a:lnTo>
                    <a:pt x="1008" y="1249"/>
                  </a:lnTo>
                  <a:lnTo>
                    <a:pt x="806" y="1531"/>
                  </a:lnTo>
                  <a:lnTo>
                    <a:pt x="605" y="1853"/>
                  </a:lnTo>
                  <a:lnTo>
                    <a:pt x="404" y="2215"/>
                  </a:lnTo>
                  <a:lnTo>
                    <a:pt x="283" y="2578"/>
                  </a:lnTo>
                  <a:lnTo>
                    <a:pt x="162" y="2980"/>
                  </a:lnTo>
                  <a:lnTo>
                    <a:pt x="82" y="3383"/>
                  </a:lnTo>
                  <a:lnTo>
                    <a:pt x="1" y="3786"/>
                  </a:lnTo>
                  <a:lnTo>
                    <a:pt x="1" y="4229"/>
                  </a:lnTo>
                  <a:lnTo>
                    <a:pt x="1" y="26662"/>
                  </a:lnTo>
                  <a:lnTo>
                    <a:pt x="1" y="27105"/>
                  </a:lnTo>
                  <a:lnTo>
                    <a:pt x="82" y="27508"/>
                  </a:lnTo>
                  <a:lnTo>
                    <a:pt x="162" y="27911"/>
                  </a:lnTo>
                  <a:lnTo>
                    <a:pt x="283" y="28313"/>
                  </a:lnTo>
                  <a:lnTo>
                    <a:pt x="404" y="28676"/>
                  </a:lnTo>
                  <a:lnTo>
                    <a:pt x="605" y="28998"/>
                  </a:lnTo>
                  <a:lnTo>
                    <a:pt x="806" y="29360"/>
                  </a:lnTo>
                  <a:lnTo>
                    <a:pt x="1008" y="29642"/>
                  </a:lnTo>
                  <a:lnTo>
                    <a:pt x="1290" y="29924"/>
                  </a:lnTo>
                  <a:lnTo>
                    <a:pt x="1531" y="30166"/>
                  </a:lnTo>
                  <a:lnTo>
                    <a:pt x="1854" y="30367"/>
                  </a:lnTo>
                  <a:lnTo>
                    <a:pt x="2136" y="30528"/>
                  </a:lnTo>
                  <a:lnTo>
                    <a:pt x="2458" y="30690"/>
                  </a:lnTo>
                  <a:lnTo>
                    <a:pt x="2820" y="30770"/>
                  </a:lnTo>
                  <a:lnTo>
                    <a:pt x="3183" y="30851"/>
                  </a:lnTo>
                  <a:lnTo>
                    <a:pt x="3545" y="30891"/>
                  </a:lnTo>
                  <a:lnTo>
                    <a:pt x="3988" y="30851"/>
                  </a:lnTo>
                  <a:lnTo>
                    <a:pt x="4391" y="30730"/>
                  </a:lnTo>
                  <a:lnTo>
                    <a:pt x="4794" y="30609"/>
                  </a:lnTo>
                  <a:lnTo>
                    <a:pt x="5196" y="30367"/>
                  </a:lnTo>
                  <a:lnTo>
                    <a:pt x="5559" y="30408"/>
                  </a:lnTo>
                  <a:lnTo>
                    <a:pt x="5841" y="30408"/>
                  </a:lnTo>
                  <a:lnTo>
                    <a:pt x="6123" y="30367"/>
                  </a:lnTo>
                  <a:lnTo>
                    <a:pt x="6405" y="30287"/>
                  </a:lnTo>
                  <a:lnTo>
                    <a:pt x="6687" y="30206"/>
                  </a:lnTo>
                  <a:lnTo>
                    <a:pt x="7210" y="29965"/>
                  </a:lnTo>
                  <a:lnTo>
                    <a:pt x="7653" y="29683"/>
                  </a:lnTo>
                  <a:lnTo>
                    <a:pt x="8096" y="29280"/>
                  </a:lnTo>
                  <a:lnTo>
                    <a:pt x="8499" y="28837"/>
                  </a:lnTo>
                  <a:lnTo>
                    <a:pt x="8821" y="28313"/>
                  </a:lnTo>
                  <a:lnTo>
                    <a:pt x="9063" y="27750"/>
                  </a:lnTo>
                  <a:lnTo>
                    <a:pt x="9385" y="27750"/>
                  </a:lnTo>
                  <a:lnTo>
                    <a:pt x="9909" y="27709"/>
                  </a:lnTo>
                  <a:lnTo>
                    <a:pt x="10392" y="27629"/>
                  </a:lnTo>
                  <a:lnTo>
                    <a:pt x="10915" y="27468"/>
                  </a:lnTo>
                  <a:lnTo>
                    <a:pt x="11399" y="27266"/>
                  </a:lnTo>
                  <a:lnTo>
                    <a:pt x="11842" y="27025"/>
                  </a:lnTo>
                  <a:lnTo>
                    <a:pt x="12245" y="26702"/>
                  </a:lnTo>
                  <a:lnTo>
                    <a:pt x="12647" y="26340"/>
                  </a:lnTo>
                  <a:lnTo>
                    <a:pt x="13010" y="25937"/>
                  </a:lnTo>
                  <a:lnTo>
                    <a:pt x="13372" y="25494"/>
                  </a:lnTo>
                  <a:lnTo>
                    <a:pt x="13654" y="25051"/>
                  </a:lnTo>
                  <a:lnTo>
                    <a:pt x="13936" y="24528"/>
                  </a:lnTo>
                  <a:lnTo>
                    <a:pt x="14137" y="24004"/>
                  </a:lnTo>
                  <a:lnTo>
                    <a:pt x="14299" y="23440"/>
                  </a:lnTo>
                  <a:lnTo>
                    <a:pt x="14460" y="22836"/>
                  </a:lnTo>
                  <a:lnTo>
                    <a:pt x="14500" y="22232"/>
                  </a:lnTo>
                  <a:lnTo>
                    <a:pt x="14540" y="21587"/>
                  </a:lnTo>
                  <a:lnTo>
                    <a:pt x="14540" y="21104"/>
                  </a:lnTo>
                  <a:lnTo>
                    <a:pt x="14460" y="20581"/>
                  </a:lnTo>
                  <a:lnTo>
                    <a:pt x="14379" y="20097"/>
                  </a:lnTo>
                  <a:lnTo>
                    <a:pt x="14258" y="19614"/>
                  </a:lnTo>
                  <a:lnTo>
                    <a:pt x="14137" y="19171"/>
                  </a:lnTo>
                  <a:lnTo>
                    <a:pt x="13976" y="18728"/>
                  </a:lnTo>
                  <a:lnTo>
                    <a:pt x="13735" y="18325"/>
                  </a:lnTo>
                  <a:lnTo>
                    <a:pt x="13533" y="17922"/>
                  </a:lnTo>
                  <a:lnTo>
                    <a:pt x="13775" y="17802"/>
                  </a:lnTo>
                  <a:lnTo>
                    <a:pt x="14057" y="17641"/>
                  </a:lnTo>
                  <a:lnTo>
                    <a:pt x="14500" y="17238"/>
                  </a:lnTo>
                  <a:lnTo>
                    <a:pt x="14943" y="16795"/>
                  </a:lnTo>
                  <a:lnTo>
                    <a:pt x="15305" y="16271"/>
                  </a:lnTo>
                  <a:lnTo>
                    <a:pt x="15587" y="15667"/>
                  </a:lnTo>
                  <a:lnTo>
                    <a:pt x="15789" y="15063"/>
                  </a:lnTo>
                  <a:lnTo>
                    <a:pt x="15950" y="14378"/>
                  </a:lnTo>
                  <a:lnTo>
                    <a:pt x="15990" y="13653"/>
                  </a:lnTo>
                  <a:lnTo>
                    <a:pt x="15950" y="13170"/>
                  </a:lnTo>
                  <a:lnTo>
                    <a:pt x="15910" y="12727"/>
                  </a:lnTo>
                  <a:lnTo>
                    <a:pt x="15829" y="12284"/>
                  </a:lnTo>
                  <a:lnTo>
                    <a:pt x="15668" y="11841"/>
                  </a:lnTo>
                  <a:lnTo>
                    <a:pt x="15507" y="11438"/>
                  </a:lnTo>
                  <a:lnTo>
                    <a:pt x="15346" y="11076"/>
                  </a:lnTo>
                  <a:lnTo>
                    <a:pt x="15104" y="10713"/>
                  </a:lnTo>
                  <a:lnTo>
                    <a:pt x="14862" y="10391"/>
                  </a:lnTo>
                  <a:lnTo>
                    <a:pt x="14580" y="10109"/>
                  </a:lnTo>
                  <a:lnTo>
                    <a:pt x="14299" y="9827"/>
                  </a:lnTo>
                  <a:lnTo>
                    <a:pt x="13976" y="9586"/>
                  </a:lnTo>
                  <a:lnTo>
                    <a:pt x="13614" y="9424"/>
                  </a:lnTo>
                  <a:lnTo>
                    <a:pt x="13251" y="9263"/>
                  </a:lnTo>
                  <a:lnTo>
                    <a:pt x="12889" y="9143"/>
                  </a:lnTo>
                  <a:lnTo>
                    <a:pt x="12526" y="9062"/>
                  </a:lnTo>
                  <a:lnTo>
                    <a:pt x="11681" y="9062"/>
                  </a:lnTo>
                  <a:lnTo>
                    <a:pt x="11238" y="9183"/>
                  </a:lnTo>
                  <a:lnTo>
                    <a:pt x="11238" y="9183"/>
                  </a:lnTo>
                  <a:lnTo>
                    <a:pt x="11358" y="8538"/>
                  </a:lnTo>
                  <a:lnTo>
                    <a:pt x="11399" y="7894"/>
                  </a:lnTo>
                  <a:lnTo>
                    <a:pt x="11399" y="7411"/>
                  </a:lnTo>
                  <a:lnTo>
                    <a:pt x="11318" y="6968"/>
                  </a:lnTo>
                  <a:lnTo>
                    <a:pt x="11238" y="6525"/>
                  </a:lnTo>
                  <a:lnTo>
                    <a:pt x="11077" y="6082"/>
                  </a:lnTo>
                  <a:lnTo>
                    <a:pt x="10915" y="5679"/>
                  </a:lnTo>
                  <a:lnTo>
                    <a:pt x="10754" y="5316"/>
                  </a:lnTo>
                  <a:lnTo>
                    <a:pt x="10513" y="4954"/>
                  </a:lnTo>
                  <a:lnTo>
                    <a:pt x="10271" y="4632"/>
                  </a:lnTo>
                  <a:lnTo>
                    <a:pt x="9989" y="4350"/>
                  </a:lnTo>
                  <a:lnTo>
                    <a:pt x="9707" y="4068"/>
                  </a:lnTo>
                  <a:lnTo>
                    <a:pt x="9385" y="3826"/>
                  </a:lnTo>
                  <a:lnTo>
                    <a:pt x="9023" y="3625"/>
                  </a:lnTo>
                  <a:lnTo>
                    <a:pt x="8700" y="3504"/>
                  </a:lnTo>
                  <a:lnTo>
                    <a:pt x="8298" y="3383"/>
                  </a:lnTo>
                  <a:lnTo>
                    <a:pt x="7935" y="3303"/>
                  </a:lnTo>
                  <a:lnTo>
                    <a:pt x="7532" y="3262"/>
                  </a:lnTo>
                  <a:lnTo>
                    <a:pt x="7009" y="3343"/>
                  </a:lnTo>
                  <a:lnTo>
                    <a:pt x="6928" y="2980"/>
                  </a:lnTo>
                  <a:lnTo>
                    <a:pt x="6807" y="2658"/>
                  </a:lnTo>
                  <a:lnTo>
                    <a:pt x="6687" y="2336"/>
                  </a:lnTo>
                  <a:lnTo>
                    <a:pt x="6526" y="2014"/>
                  </a:lnTo>
                  <a:lnTo>
                    <a:pt x="6364" y="1732"/>
                  </a:lnTo>
                  <a:lnTo>
                    <a:pt x="6203" y="1450"/>
                  </a:lnTo>
                  <a:lnTo>
                    <a:pt x="6002" y="1208"/>
                  </a:lnTo>
                  <a:lnTo>
                    <a:pt x="5760" y="967"/>
                  </a:lnTo>
                  <a:lnTo>
                    <a:pt x="5519" y="765"/>
                  </a:lnTo>
                  <a:lnTo>
                    <a:pt x="5277" y="564"/>
                  </a:lnTo>
                  <a:lnTo>
                    <a:pt x="5035" y="403"/>
                  </a:lnTo>
                  <a:lnTo>
                    <a:pt x="4753" y="242"/>
                  </a:lnTo>
                  <a:lnTo>
                    <a:pt x="4431" y="161"/>
                  </a:lnTo>
                  <a:lnTo>
                    <a:pt x="4149" y="81"/>
                  </a:lnTo>
                  <a:lnTo>
                    <a:pt x="3827" y="40"/>
                  </a:lnTo>
                  <a:lnTo>
                    <a:pt x="35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5001257" y="1323712"/>
              <a:ext cx="190637" cy="163977"/>
            </a:xfrm>
            <a:custGeom>
              <a:avLst/>
              <a:gdLst/>
              <a:ahLst/>
              <a:cxnLst/>
              <a:rect l="l" t="t" r="r" b="b"/>
              <a:pathLst>
                <a:path w="3747" h="3223" extrusionOk="0">
                  <a:moveTo>
                    <a:pt x="3585" y="0"/>
                  </a:moveTo>
                  <a:lnTo>
                    <a:pt x="3545" y="81"/>
                  </a:lnTo>
                  <a:lnTo>
                    <a:pt x="3505" y="323"/>
                  </a:lnTo>
                  <a:lnTo>
                    <a:pt x="3505" y="564"/>
                  </a:lnTo>
                  <a:lnTo>
                    <a:pt x="3424" y="846"/>
                  </a:lnTo>
                  <a:lnTo>
                    <a:pt x="3303" y="1168"/>
                  </a:lnTo>
                  <a:lnTo>
                    <a:pt x="3142" y="1531"/>
                  </a:lnTo>
                  <a:lnTo>
                    <a:pt x="2941" y="1893"/>
                  </a:lnTo>
                  <a:lnTo>
                    <a:pt x="2619" y="2216"/>
                  </a:lnTo>
                  <a:lnTo>
                    <a:pt x="2377" y="2417"/>
                  </a:lnTo>
                  <a:lnTo>
                    <a:pt x="2135" y="2618"/>
                  </a:lnTo>
                  <a:lnTo>
                    <a:pt x="1853" y="2739"/>
                  </a:lnTo>
                  <a:lnTo>
                    <a:pt x="1531" y="2860"/>
                  </a:lnTo>
                  <a:lnTo>
                    <a:pt x="1209" y="2940"/>
                  </a:lnTo>
                  <a:lnTo>
                    <a:pt x="847" y="2981"/>
                  </a:lnTo>
                  <a:lnTo>
                    <a:pt x="484" y="3021"/>
                  </a:lnTo>
                  <a:lnTo>
                    <a:pt x="1" y="3021"/>
                  </a:lnTo>
                  <a:lnTo>
                    <a:pt x="1" y="3102"/>
                  </a:lnTo>
                  <a:lnTo>
                    <a:pt x="1" y="3182"/>
                  </a:lnTo>
                  <a:lnTo>
                    <a:pt x="81" y="3222"/>
                  </a:lnTo>
                  <a:lnTo>
                    <a:pt x="726" y="3222"/>
                  </a:lnTo>
                  <a:lnTo>
                    <a:pt x="1088" y="3182"/>
                  </a:lnTo>
                  <a:lnTo>
                    <a:pt x="1410" y="3102"/>
                  </a:lnTo>
                  <a:lnTo>
                    <a:pt x="1733" y="3021"/>
                  </a:lnTo>
                  <a:lnTo>
                    <a:pt x="2015" y="2900"/>
                  </a:lnTo>
                  <a:lnTo>
                    <a:pt x="2296" y="2739"/>
                  </a:lnTo>
                  <a:lnTo>
                    <a:pt x="2538" y="2578"/>
                  </a:lnTo>
                  <a:lnTo>
                    <a:pt x="2780" y="2377"/>
                  </a:lnTo>
                  <a:lnTo>
                    <a:pt x="3102" y="2014"/>
                  </a:lnTo>
                  <a:lnTo>
                    <a:pt x="3344" y="1652"/>
                  </a:lnTo>
                  <a:lnTo>
                    <a:pt x="3505" y="1249"/>
                  </a:lnTo>
                  <a:lnTo>
                    <a:pt x="3625" y="927"/>
                  </a:lnTo>
                  <a:lnTo>
                    <a:pt x="3666" y="605"/>
                  </a:lnTo>
                  <a:lnTo>
                    <a:pt x="3706" y="323"/>
                  </a:lnTo>
                  <a:lnTo>
                    <a:pt x="3746" y="81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4882407" y="2092111"/>
              <a:ext cx="194707" cy="194707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81" y="0"/>
                  </a:moveTo>
                  <a:lnTo>
                    <a:pt x="41" y="41"/>
                  </a:lnTo>
                  <a:lnTo>
                    <a:pt x="1" y="121"/>
                  </a:lnTo>
                  <a:lnTo>
                    <a:pt x="1" y="484"/>
                  </a:lnTo>
                  <a:lnTo>
                    <a:pt x="81" y="846"/>
                  </a:lnTo>
                  <a:lnTo>
                    <a:pt x="162" y="1209"/>
                  </a:lnTo>
                  <a:lnTo>
                    <a:pt x="283" y="1571"/>
                  </a:lnTo>
                  <a:lnTo>
                    <a:pt x="444" y="1893"/>
                  </a:lnTo>
                  <a:lnTo>
                    <a:pt x="645" y="2175"/>
                  </a:lnTo>
                  <a:lnTo>
                    <a:pt x="847" y="2457"/>
                  </a:lnTo>
                  <a:lnTo>
                    <a:pt x="1088" y="2739"/>
                  </a:lnTo>
                  <a:lnTo>
                    <a:pt x="1370" y="2981"/>
                  </a:lnTo>
                  <a:lnTo>
                    <a:pt x="1652" y="3182"/>
                  </a:lnTo>
                  <a:lnTo>
                    <a:pt x="1934" y="3384"/>
                  </a:lnTo>
                  <a:lnTo>
                    <a:pt x="2296" y="3545"/>
                  </a:lnTo>
                  <a:lnTo>
                    <a:pt x="2619" y="3666"/>
                  </a:lnTo>
                  <a:lnTo>
                    <a:pt x="2981" y="3746"/>
                  </a:lnTo>
                  <a:lnTo>
                    <a:pt x="3344" y="3827"/>
                  </a:lnTo>
                  <a:lnTo>
                    <a:pt x="3706" y="3827"/>
                  </a:lnTo>
                  <a:lnTo>
                    <a:pt x="3787" y="3786"/>
                  </a:lnTo>
                  <a:lnTo>
                    <a:pt x="3827" y="3746"/>
                  </a:lnTo>
                  <a:lnTo>
                    <a:pt x="3787" y="3666"/>
                  </a:lnTo>
                  <a:lnTo>
                    <a:pt x="3706" y="3625"/>
                  </a:lnTo>
                  <a:lnTo>
                    <a:pt x="3384" y="3625"/>
                  </a:lnTo>
                  <a:lnTo>
                    <a:pt x="3021" y="3545"/>
                  </a:lnTo>
                  <a:lnTo>
                    <a:pt x="2659" y="3464"/>
                  </a:lnTo>
                  <a:lnTo>
                    <a:pt x="2337" y="3343"/>
                  </a:lnTo>
                  <a:lnTo>
                    <a:pt x="2055" y="3222"/>
                  </a:lnTo>
                  <a:lnTo>
                    <a:pt x="1773" y="3021"/>
                  </a:lnTo>
                  <a:lnTo>
                    <a:pt x="1491" y="2820"/>
                  </a:lnTo>
                  <a:lnTo>
                    <a:pt x="1249" y="2578"/>
                  </a:lnTo>
                  <a:lnTo>
                    <a:pt x="1008" y="2336"/>
                  </a:lnTo>
                  <a:lnTo>
                    <a:pt x="806" y="2055"/>
                  </a:lnTo>
                  <a:lnTo>
                    <a:pt x="645" y="1773"/>
                  </a:lnTo>
                  <a:lnTo>
                    <a:pt x="484" y="1491"/>
                  </a:lnTo>
                  <a:lnTo>
                    <a:pt x="363" y="1168"/>
                  </a:lnTo>
                  <a:lnTo>
                    <a:pt x="283" y="806"/>
                  </a:lnTo>
                  <a:lnTo>
                    <a:pt x="202" y="484"/>
                  </a:lnTo>
                  <a:lnTo>
                    <a:pt x="202" y="121"/>
                  </a:lnTo>
                  <a:lnTo>
                    <a:pt x="162" y="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4751297" y="2032686"/>
              <a:ext cx="270514" cy="63597"/>
            </a:xfrm>
            <a:custGeom>
              <a:avLst/>
              <a:gdLst/>
              <a:ahLst/>
              <a:cxnLst/>
              <a:rect l="l" t="t" r="r" b="b"/>
              <a:pathLst>
                <a:path w="5317" h="1250" extrusionOk="0">
                  <a:moveTo>
                    <a:pt x="41" y="1"/>
                  </a:moveTo>
                  <a:lnTo>
                    <a:pt x="0" y="81"/>
                  </a:lnTo>
                  <a:lnTo>
                    <a:pt x="41" y="162"/>
                  </a:lnTo>
                  <a:lnTo>
                    <a:pt x="322" y="403"/>
                  </a:lnTo>
                  <a:lnTo>
                    <a:pt x="604" y="645"/>
                  </a:lnTo>
                  <a:lnTo>
                    <a:pt x="927" y="806"/>
                  </a:lnTo>
                  <a:lnTo>
                    <a:pt x="1249" y="967"/>
                  </a:lnTo>
                  <a:lnTo>
                    <a:pt x="1611" y="1088"/>
                  </a:lnTo>
                  <a:lnTo>
                    <a:pt x="1933" y="1168"/>
                  </a:lnTo>
                  <a:lnTo>
                    <a:pt x="2296" y="1209"/>
                  </a:lnTo>
                  <a:lnTo>
                    <a:pt x="2658" y="1249"/>
                  </a:lnTo>
                  <a:lnTo>
                    <a:pt x="3021" y="1209"/>
                  </a:lnTo>
                  <a:lnTo>
                    <a:pt x="3383" y="1168"/>
                  </a:lnTo>
                  <a:lnTo>
                    <a:pt x="3706" y="1088"/>
                  </a:lnTo>
                  <a:lnTo>
                    <a:pt x="4068" y="967"/>
                  </a:lnTo>
                  <a:lnTo>
                    <a:pt x="4390" y="806"/>
                  </a:lnTo>
                  <a:lnTo>
                    <a:pt x="4712" y="645"/>
                  </a:lnTo>
                  <a:lnTo>
                    <a:pt x="4994" y="403"/>
                  </a:lnTo>
                  <a:lnTo>
                    <a:pt x="5276" y="162"/>
                  </a:lnTo>
                  <a:lnTo>
                    <a:pt x="5317" y="81"/>
                  </a:lnTo>
                  <a:lnTo>
                    <a:pt x="5276" y="1"/>
                  </a:lnTo>
                  <a:lnTo>
                    <a:pt x="5155" y="1"/>
                  </a:lnTo>
                  <a:lnTo>
                    <a:pt x="4873" y="242"/>
                  </a:lnTo>
                  <a:lnTo>
                    <a:pt x="4592" y="484"/>
                  </a:lnTo>
                  <a:lnTo>
                    <a:pt x="4310" y="645"/>
                  </a:lnTo>
                  <a:lnTo>
                    <a:pt x="3987" y="806"/>
                  </a:lnTo>
                  <a:lnTo>
                    <a:pt x="3665" y="887"/>
                  </a:lnTo>
                  <a:lnTo>
                    <a:pt x="3343" y="967"/>
                  </a:lnTo>
                  <a:lnTo>
                    <a:pt x="2981" y="1007"/>
                  </a:lnTo>
                  <a:lnTo>
                    <a:pt x="2658" y="1048"/>
                  </a:lnTo>
                  <a:lnTo>
                    <a:pt x="2336" y="1007"/>
                  </a:lnTo>
                  <a:lnTo>
                    <a:pt x="1974" y="967"/>
                  </a:lnTo>
                  <a:lnTo>
                    <a:pt x="1651" y="887"/>
                  </a:lnTo>
                  <a:lnTo>
                    <a:pt x="1329" y="806"/>
                  </a:lnTo>
                  <a:lnTo>
                    <a:pt x="1007" y="645"/>
                  </a:lnTo>
                  <a:lnTo>
                    <a:pt x="725" y="484"/>
                  </a:lnTo>
                  <a:lnTo>
                    <a:pt x="443" y="242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4991030" y="1346251"/>
              <a:ext cx="63546" cy="270514"/>
            </a:xfrm>
            <a:custGeom>
              <a:avLst/>
              <a:gdLst/>
              <a:ahLst/>
              <a:cxnLst/>
              <a:rect l="l" t="t" r="r" b="b"/>
              <a:pathLst>
                <a:path w="1249" h="5317" extrusionOk="0">
                  <a:moveTo>
                    <a:pt x="1168" y="0"/>
                  </a:moveTo>
                  <a:lnTo>
                    <a:pt x="1088" y="41"/>
                  </a:lnTo>
                  <a:lnTo>
                    <a:pt x="846" y="323"/>
                  </a:lnTo>
                  <a:lnTo>
                    <a:pt x="605" y="605"/>
                  </a:lnTo>
                  <a:lnTo>
                    <a:pt x="443" y="927"/>
                  </a:lnTo>
                  <a:lnTo>
                    <a:pt x="282" y="1249"/>
                  </a:lnTo>
                  <a:lnTo>
                    <a:pt x="161" y="1611"/>
                  </a:lnTo>
                  <a:lnTo>
                    <a:pt x="81" y="1934"/>
                  </a:lnTo>
                  <a:lnTo>
                    <a:pt x="41" y="2296"/>
                  </a:lnTo>
                  <a:lnTo>
                    <a:pt x="0" y="2659"/>
                  </a:lnTo>
                  <a:lnTo>
                    <a:pt x="41" y="3021"/>
                  </a:lnTo>
                  <a:lnTo>
                    <a:pt x="81" y="3384"/>
                  </a:lnTo>
                  <a:lnTo>
                    <a:pt x="161" y="3746"/>
                  </a:lnTo>
                  <a:lnTo>
                    <a:pt x="282" y="4068"/>
                  </a:lnTo>
                  <a:lnTo>
                    <a:pt x="443" y="4390"/>
                  </a:lnTo>
                  <a:lnTo>
                    <a:pt x="605" y="4713"/>
                  </a:lnTo>
                  <a:lnTo>
                    <a:pt x="846" y="5035"/>
                  </a:lnTo>
                  <a:lnTo>
                    <a:pt x="1088" y="5317"/>
                  </a:lnTo>
                  <a:lnTo>
                    <a:pt x="1249" y="5317"/>
                  </a:lnTo>
                  <a:lnTo>
                    <a:pt x="1249" y="5236"/>
                  </a:lnTo>
                  <a:lnTo>
                    <a:pt x="1249" y="5156"/>
                  </a:lnTo>
                  <a:lnTo>
                    <a:pt x="1007" y="4874"/>
                  </a:lnTo>
                  <a:lnTo>
                    <a:pt x="806" y="4592"/>
                  </a:lnTo>
                  <a:lnTo>
                    <a:pt x="605" y="4310"/>
                  </a:lnTo>
                  <a:lnTo>
                    <a:pt x="484" y="3988"/>
                  </a:lnTo>
                  <a:lnTo>
                    <a:pt x="363" y="3665"/>
                  </a:lnTo>
                  <a:lnTo>
                    <a:pt x="282" y="3343"/>
                  </a:lnTo>
                  <a:lnTo>
                    <a:pt x="242" y="3021"/>
                  </a:lnTo>
                  <a:lnTo>
                    <a:pt x="202" y="2659"/>
                  </a:lnTo>
                  <a:lnTo>
                    <a:pt x="242" y="2336"/>
                  </a:lnTo>
                  <a:lnTo>
                    <a:pt x="282" y="1974"/>
                  </a:lnTo>
                  <a:lnTo>
                    <a:pt x="363" y="1652"/>
                  </a:lnTo>
                  <a:lnTo>
                    <a:pt x="484" y="1330"/>
                  </a:lnTo>
                  <a:lnTo>
                    <a:pt x="605" y="1007"/>
                  </a:lnTo>
                  <a:lnTo>
                    <a:pt x="806" y="725"/>
                  </a:lnTo>
                  <a:lnTo>
                    <a:pt x="1007" y="443"/>
                  </a:lnTo>
                  <a:lnTo>
                    <a:pt x="1249" y="162"/>
                  </a:lnTo>
                  <a:lnTo>
                    <a:pt x="1249" y="121"/>
                  </a:lnTo>
                  <a:lnTo>
                    <a:pt x="1249" y="4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5050455" y="1669983"/>
              <a:ext cx="256167" cy="116865"/>
            </a:xfrm>
            <a:custGeom>
              <a:avLst/>
              <a:gdLst/>
              <a:ahLst/>
              <a:cxnLst/>
              <a:rect l="l" t="t" r="r" b="b"/>
              <a:pathLst>
                <a:path w="5035" h="2297" extrusionOk="0">
                  <a:moveTo>
                    <a:pt x="1491" y="1"/>
                  </a:moveTo>
                  <a:lnTo>
                    <a:pt x="1128" y="41"/>
                  </a:lnTo>
                  <a:lnTo>
                    <a:pt x="766" y="122"/>
                  </a:lnTo>
                  <a:lnTo>
                    <a:pt x="403" y="202"/>
                  </a:lnTo>
                  <a:lnTo>
                    <a:pt x="81" y="363"/>
                  </a:lnTo>
                  <a:lnTo>
                    <a:pt x="0" y="404"/>
                  </a:lnTo>
                  <a:lnTo>
                    <a:pt x="0" y="484"/>
                  </a:lnTo>
                  <a:lnTo>
                    <a:pt x="81" y="565"/>
                  </a:lnTo>
                  <a:lnTo>
                    <a:pt x="161" y="524"/>
                  </a:lnTo>
                  <a:lnTo>
                    <a:pt x="484" y="404"/>
                  </a:lnTo>
                  <a:lnTo>
                    <a:pt x="806" y="323"/>
                  </a:lnTo>
                  <a:lnTo>
                    <a:pt x="1128" y="243"/>
                  </a:lnTo>
                  <a:lnTo>
                    <a:pt x="1491" y="202"/>
                  </a:lnTo>
                  <a:lnTo>
                    <a:pt x="1813" y="202"/>
                  </a:lnTo>
                  <a:lnTo>
                    <a:pt x="2175" y="243"/>
                  </a:lnTo>
                  <a:lnTo>
                    <a:pt x="2497" y="323"/>
                  </a:lnTo>
                  <a:lnTo>
                    <a:pt x="2860" y="404"/>
                  </a:lnTo>
                  <a:lnTo>
                    <a:pt x="3182" y="565"/>
                  </a:lnTo>
                  <a:lnTo>
                    <a:pt x="3464" y="726"/>
                  </a:lnTo>
                  <a:lnTo>
                    <a:pt x="3746" y="887"/>
                  </a:lnTo>
                  <a:lnTo>
                    <a:pt x="4028" y="1129"/>
                  </a:lnTo>
                  <a:lnTo>
                    <a:pt x="4269" y="1370"/>
                  </a:lnTo>
                  <a:lnTo>
                    <a:pt x="4471" y="1612"/>
                  </a:lnTo>
                  <a:lnTo>
                    <a:pt x="4672" y="1934"/>
                  </a:lnTo>
                  <a:lnTo>
                    <a:pt x="4833" y="2216"/>
                  </a:lnTo>
                  <a:lnTo>
                    <a:pt x="4874" y="2256"/>
                  </a:lnTo>
                  <a:lnTo>
                    <a:pt x="4914" y="2297"/>
                  </a:lnTo>
                  <a:lnTo>
                    <a:pt x="4994" y="2256"/>
                  </a:lnTo>
                  <a:lnTo>
                    <a:pt x="5035" y="2216"/>
                  </a:lnTo>
                  <a:lnTo>
                    <a:pt x="5035" y="2135"/>
                  </a:lnTo>
                  <a:lnTo>
                    <a:pt x="4833" y="1813"/>
                  </a:lnTo>
                  <a:lnTo>
                    <a:pt x="4632" y="1491"/>
                  </a:lnTo>
                  <a:lnTo>
                    <a:pt x="4431" y="1209"/>
                  </a:lnTo>
                  <a:lnTo>
                    <a:pt x="4149" y="967"/>
                  </a:lnTo>
                  <a:lnTo>
                    <a:pt x="3867" y="726"/>
                  </a:lnTo>
                  <a:lnTo>
                    <a:pt x="3585" y="524"/>
                  </a:lnTo>
                  <a:lnTo>
                    <a:pt x="3263" y="363"/>
                  </a:lnTo>
                  <a:lnTo>
                    <a:pt x="2900" y="243"/>
                  </a:lnTo>
                  <a:lnTo>
                    <a:pt x="2578" y="122"/>
                  </a:lnTo>
                  <a:lnTo>
                    <a:pt x="2215" y="41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3888622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3888622" y="20531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3739043" y="866784"/>
              <a:ext cx="813527" cy="1571649"/>
            </a:xfrm>
            <a:custGeom>
              <a:avLst/>
              <a:gdLst/>
              <a:ahLst/>
              <a:cxnLst/>
              <a:rect l="l" t="t" r="r" b="b"/>
              <a:pathLst>
                <a:path w="15990" h="30891" extrusionOk="0">
                  <a:moveTo>
                    <a:pt x="12445" y="0"/>
                  </a:moveTo>
                  <a:lnTo>
                    <a:pt x="12123" y="40"/>
                  </a:lnTo>
                  <a:lnTo>
                    <a:pt x="11841" y="81"/>
                  </a:lnTo>
                  <a:lnTo>
                    <a:pt x="11519" y="161"/>
                  </a:lnTo>
                  <a:lnTo>
                    <a:pt x="11237" y="242"/>
                  </a:lnTo>
                  <a:lnTo>
                    <a:pt x="10955" y="403"/>
                  </a:lnTo>
                  <a:lnTo>
                    <a:pt x="10714" y="564"/>
                  </a:lnTo>
                  <a:lnTo>
                    <a:pt x="10432" y="765"/>
                  </a:lnTo>
                  <a:lnTo>
                    <a:pt x="10190" y="967"/>
                  </a:lnTo>
                  <a:lnTo>
                    <a:pt x="9989" y="1208"/>
                  </a:lnTo>
                  <a:lnTo>
                    <a:pt x="9787" y="1450"/>
                  </a:lnTo>
                  <a:lnTo>
                    <a:pt x="9586" y="1732"/>
                  </a:lnTo>
                  <a:lnTo>
                    <a:pt x="9425" y="2014"/>
                  </a:lnTo>
                  <a:lnTo>
                    <a:pt x="9304" y="2336"/>
                  </a:lnTo>
                  <a:lnTo>
                    <a:pt x="9183" y="2658"/>
                  </a:lnTo>
                  <a:lnTo>
                    <a:pt x="9062" y="2980"/>
                  </a:lnTo>
                  <a:lnTo>
                    <a:pt x="8982" y="3343"/>
                  </a:lnTo>
                  <a:lnTo>
                    <a:pt x="8458" y="3262"/>
                  </a:lnTo>
                  <a:lnTo>
                    <a:pt x="8055" y="3303"/>
                  </a:lnTo>
                  <a:lnTo>
                    <a:pt x="7653" y="3383"/>
                  </a:lnTo>
                  <a:lnTo>
                    <a:pt x="7290" y="3504"/>
                  </a:lnTo>
                  <a:lnTo>
                    <a:pt x="6928" y="3625"/>
                  </a:lnTo>
                  <a:lnTo>
                    <a:pt x="6606" y="3826"/>
                  </a:lnTo>
                  <a:lnTo>
                    <a:pt x="6283" y="4068"/>
                  </a:lnTo>
                  <a:lnTo>
                    <a:pt x="6001" y="4350"/>
                  </a:lnTo>
                  <a:lnTo>
                    <a:pt x="5719" y="4632"/>
                  </a:lnTo>
                  <a:lnTo>
                    <a:pt x="5478" y="4954"/>
                  </a:lnTo>
                  <a:lnTo>
                    <a:pt x="5236" y="5316"/>
                  </a:lnTo>
                  <a:lnTo>
                    <a:pt x="5035" y="5679"/>
                  </a:lnTo>
                  <a:lnTo>
                    <a:pt x="4874" y="6082"/>
                  </a:lnTo>
                  <a:lnTo>
                    <a:pt x="4753" y="6525"/>
                  </a:lnTo>
                  <a:lnTo>
                    <a:pt x="4672" y="6968"/>
                  </a:lnTo>
                  <a:lnTo>
                    <a:pt x="4592" y="7411"/>
                  </a:lnTo>
                  <a:lnTo>
                    <a:pt x="4592" y="7894"/>
                  </a:lnTo>
                  <a:lnTo>
                    <a:pt x="4632" y="8538"/>
                  </a:lnTo>
                  <a:lnTo>
                    <a:pt x="4753" y="9183"/>
                  </a:lnTo>
                  <a:lnTo>
                    <a:pt x="4753" y="9183"/>
                  </a:lnTo>
                  <a:lnTo>
                    <a:pt x="4310" y="9062"/>
                  </a:lnTo>
                  <a:lnTo>
                    <a:pt x="3464" y="9062"/>
                  </a:lnTo>
                  <a:lnTo>
                    <a:pt x="3061" y="9143"/>
                  </a:lnTo>
                  <a:lnTo>
                    <a:pt x="2699" y="9263"/>
                  </a:lnTo>
                  <a:lnTo>
                    <a:pt x="2336" y="9424"/>
                  </a:lnTo>
                  <a:lnTo>
                    <a:pt x="2014" y="9586"/>
                  </a:lnTo>
                  <a:lnTo>
                    <a:pt x="1692" y="9827"/>
                  </a:lnTo>
                  <a:lnTo>
                    <a:pt x="1410" y="10109"/>
                  </a:lnTo>
                  <a:lnTo>
                    <a:pt x="1128" y="10391"/>
                  </a:lnTo>
                  <a:lnTo>
                    <a:pt x="886" y="10713"/>
                  </a:lnTo>
                  <a:lnTo>
                    <a:pt x="645" y="11076"/>
                  </a:lnTo>
                  <a:lnTo>
                    <a:pt x="443" y="11438"/>
                  </a:lnTo>
                  <a:lnTo>
                    <a:pt x="282" y="11841"/>
                  </a:lnTo>
                  <a:lnTo>
                    <a:pt x="162" y="12284"/>
                  </a:lnTo>
                  <a:lnTo>
                    <a:pt x="81" y="12727"/>
                  </a:lnTo>
                  <a:lnTo>
                    <a:pt x="0" y="13170"/>
                  </a:lnTo>
                  <a:lnTo>
                    <a:pt x="0" y="13653"/>
                  </a:lnTo>
                  <a:lnTo>
                    <a:pt x="41" y="14378"/>
                  </a:lnTo>
                  <a:lnTo>
                    <a:pt x="162" y="15063"/>
                  </a:lnTo>
                  <a:lnTo>
                    <a:pt x="403" y="15667"/>
                  </a:lnTo>
                  <a:lnTo>
                    <a:pt x="685" y="16271"/>
                  </a:lnTo>
                  <a:lnTo>
                    <a:pt x="1048" y="16795"/>
                  </a:lnTo>
                  <a:lnTo>
                    <a:pt x="1450" y="17238"/>
                  </a:lnTo>
                  <a:lnTo>
                    <a:pt x="1934" y="17641"/>
                  </a:lnTo>
                  <a:lnTo>
                    <a:pt x="2175" y="17802"/>
                  </a:lnTo>
                  <a:lnTo>
                    <a:pt x="2457" y="17922"/>
                  </a:lnTo>
                  <a:lnTo>
                    <a:pt x="2216" y="18325"/>
                  </a:lnTo>
                  <a:lnTo>
                    <a:pt x="2014" y="18728"/>
                  </a:lnTo>
                  <a:lnTo>
                    <a:pt x="1853" y="19171"/>
                  </a:lnTo>
                  <a:lnTo>
                    <a:pt x="1692" y="19614"/>
                  </a:lnTo>
                  <a:lnTo>
                    <a:pt x="1571" y="20097"/>
                  </a:lnTo>
                  <a:lnTo>
                    <a:pt x="1491" y="20581"/>
                  </a:lnTo>
                  <a:lnTo>
                    <a:pt x="1450" y="21104"/>
                  </a:lnTo>
                  <a:lnTo>
                    <a:pt x="1450" y="21587"/>
                  </a:lnTo>
                  <a:lnTo>
                    <a:pt x="1450" y="22232"/>
                  </a:lnTo>
                  <a:lnTo>
                    <a:pt x="1531" y="22836"/>
                  </a:lnTo>
                  <a:lnTo>
                    <a:pt x="1652" y="23440"/>
                  </a:lnTo>
                  <a:lnTo>
                    <a:pt x="1853" y="24004"/>
                  </a:lnTo>
                  <a:lnTo>
                    <a:pt x="2054" y="24528"/>
                  </a:lnTo>
                  <a:lnTo>
                    <a:pt x="2336" y="25051"/>
                  </a:lnTo>
                  <a:lnTo>
                    <a:pt x="2618" y="25494"/>
                  </a:lnTo>
                  <a:lnTo>
                    <a:pt x="2941" y="25937"/>
                  </a:lnTo>
                  <a:lnTo>
                    <a:pt x="3303" y="26340"/>
                  </a:lnTo>
                  <a:lnTo>
                    <a:pt x="3706" y="26702"/>
                  </a:lnTo>
                  <a:lnTo>
                    <a:pt x="4149" y="27025"/>
                  </a:lnTo>
                  <a:lnTo>
                    <a:pt x="4592" y="27266"/>
                  </a:lnTo>
                  <a:lnTo>
                    <a:pt x="5075" y="27468"/>
                  </a:lnTo>
                  <a:lnTo>
                    <a:pt x="5558" y="27629"/>
                  </a:lnTo>
                  <a:lnTo>
                    <a:pt x="6082" y="27709"/>
                  </a:lnTo>
                  <a:lnTo>
                    <a:pt x="6606" y="27750"/>
                  </a:lnTo>
                  <a:lnTo>
                    <a:pt x="6887" y="27750"/>
                  </a:lnTo>
                  <a:lnTo>
                    <a:pt x="7169" y="28313"/>
                  </a:lnTo>
                  <a:lnTo>
                    <a:pt x="7492" y="28837"/>
                  </a:lnTo>
                  <a:lnTo>
                    <a:pt x="7894" y="29280"/>
                  </a:lnTo>
                  <a:lnTo>
                    <a:pt x="8297" y="29683"/>
                  </a:lnTo>
                  <a:lnTo>
                    <a:pt x="8780" y="29965"/>
                  </a:lnTo>
                  <a:lnTo>
                    <a:pt x="9304" y="30206"/>
                  </a:lnTo>
                  <a:lnTo>
                    <a:pt x="9586" y="30287"/>
                  </a:lnTo>
                  <a:lnTo>
                    <a:pt x="9828" y="30367"/>
                  </a:lnTo>
                  <a:lnTo>
                    <a:pt x="10109" y="30408"/>
                  </a:lnTo>
                  <a:lnTo>
                    <a:pt x="10432" y="30408"/>
                  </a:lnTo>
                  <a:lnTo>
                    <a:pt x="10794" y="30367"/>
                  </a:lnTo>
                  <a:lnTo>
                    <a:pt x="11157" y="30609"/>
                  </a:lnTo>
                  <a:lnTo>
                    <a:pt x="11600" y="30730"/>
                  </a:lnTo>
                  <a:lnTo>
                    <a:pt x="12002" y="30851"/>
                  </a:lnTo>
                  <a:lnTo>
                    <a:pt x="12445" y="30891"/>
                  </a:lnTo>
                  <a:lnTo>
                    <a:pt x="12808" y="30851"/>
                  </a:lnTo>
                  <a:lnTo>
                    <a:pt x="13170" y="30770"/>
                  </a:lnTo>
                  <a:lnTo>
                    <a:pt x="13493" y="30690"/>
                  </a:lnTo>
                  <a:lnTo>
                    <a:pt x="13815" y="30528"/>
                  </a:lnTo>
                  <a:lnTo>
                    <a:pt x="14137" y="30367"/>
                  </a:lnTo>
                  <a:lnTo>
                    <a:pt x="14419" y="30166"/>
                  </a:lnTo>
                  <a:lnTo>
                    <a:pt x="14701" y="29924"/>
                  </a:lnTo>
                  <a:lnTo>
                    <a:pt x="14942" y="29642"/>
                  </a:lnTo>
                  <a:lnTo>
                    <a:pt x="15184" y="29360"/>
                  </a:lnTo>
                  <a:lnTo>
                    <a:pt x="15385" y="28998"/>
                  </a:lnTo>
                  <a:lnTo>
                    <a:pt x="15547" y="28676"/>
                  </a:lnTo>
                  <a:lnTo>
                    <a:pt x="15708" y="28313"/>
                  </a:lnTo>
                  <a:lnTo>
                    <a:pt x="15828" y="27911"/>
                  </a:lnTo>
                  <a:lnTo>
                    <a:pt x="15909" y="27508"/>
                  </a:lnTo>
                  <a:lnTo>
                    <a:pt x="15990" y="27105"/>
                  </a:lnTo>
                  <a:lnTo>
                    <a:pt x="15990" y="26662"/>
                  </a:lnTo>
                  <a:lnTo>
                    <a:pt x="15990" y="4229"/>
                  </a:lnTo>
                  <a:lnTo>
                    <a:pt x="15990" y="3786"/>
                  </a:lnTo>
                  <a:lnTo>
                    <a:pt x="15909" y="3383"/>
                  </a:lnTo>
                  <a:lnTo>
                    <a:pt x="15828" y="2980"/>
                  </a:lnTo>
                  <a:lnTo>
                    <a:pt x="15708" y="2578"/>
                  </a:lnTo>
                  <a:lnTo>
                    <a:pt x="15547" y="2215"/>
                  </a:lnTo>
                  <a:lnTo>
                    <a:pt x="15385" y="1853"/>
                  </a:lnTo>
                  <a:lnTo>
                    <a:pt x="15184" y="1531"/>
                  </a:lnTo>
                  <a:lnTo>
                    <a:pt x="14942" y="1249"/>
                  </a:lnTo>
                  <a:lnTo>
                    <a:pt x="14701" y="967"/>
                  </a:lnTo>
                  <a:lnTo>
                    <a:pt x="14419" y="725"/>
                  </a:lnTo>
                  <a:lnTo>
                    <a:pt x="14137" y="524"/>
                  </a:lnTo>
                  <a:lnTo>
                    <a:pt x="13815" y="322"/>
                  </a:lnTo>
                  <a:lnTo>
                    <a:pt x="13493" y="202"/>
                  </a:lnTo>
                  <a:lnTo>
                    <a:pt x="13170" y="81"/>
                  </a:lnTo>
                  <a:lnTo>
                    <a:pt x="12808" y="40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3968551" y="1323712"/>
              <a:ext cx="190586" cy="163977"/>
            </a:xfrm>
            <a:custGeom>
              <a:avLst/>
              <a:gdLst/>
              <a:ahLst/>
              <a:cxnLst/>
              <a:rect l="l" t="t" r="r" b="b"/>
              <a:pathLst>
                <a:path w="3746" h="3223" extrusionOk="0">
                  <a:moveTo>
                    <a:pt x="41" y="0"/>
                  </a:moveTo>
                  <a:lnTo>
                    <a:pt x="0" y="81"/>
                  </a:lnTo>
                  <a:lnTo>
                    <a:pt x="0" y="323"/>
                  </a:lnTo>
                  <a:lnTo>
                    <a:pt x="41" y="605"/>
                  </a:lnTo>
                  <a:lnTo>
                    <a:pt x="121" y="927"/>
                  </a:lnTo>
                  <a:lnTo>
                    <a:pt x="242" y="1249"/>
                  </a:lnTo>
                  <a:lnTo>
                    <a:pt x="403" y="1652"/>
                  </a:lnTo>
                  <a:lnTo>
                    <a:pt x="645" y="2014"/>
                  </a:lnTo>
                  <a:lnTo>
                    <a:pt x="967" y="2377"/>
                  </a:lnTo>
                  <a:lnTo>
                    <a:pt x="1208" y="2578"/>
                  </a:lnTo>
                  <a:lnTo>
                    <a:pt x="1450" y="2739"/>
                  </a:lnTo>
                  <a:lnTo>
                    <a:pt x="1732" y="2900"/>
                  </a:lnTo>
                  <a:lnTo>
                    <a:pt x="2014" y="3021"/>
                  </a:lnTo>
                  <a:lnTo>
                    <a:pt x="2336" y="3102"/>
                  </a:lnTo>
                  <a:lnTo>
                    <a:pt x="2658" y="3182"/>
                  </a:lnTo>
                  <a:lnTo>
                    <a:pt x="2981" y="3222"/>
                  </a:lnTo>
                  <a:lnTo>
                    <a:pt x="3665" y="3222"/>
                  </a:lnTo>
                  <a:lnTo>
                    <a:pt x="3706" y="3182"/>
                  </a:lnTo>
                  <a:lnTo>
                    <a:pt x="3746" y="3102"/>
                  </a:lnTo>
                  <a:lnTo>
                    <a:pt x="3706" y="3021"/>
                  </a:lnTo>
                  <a:lnTo>
                    <a:pt x="3263" y="3021"/>
                  </a:lnTo>
                  <a:lnTo>
                    <a:pt x="2860" y="2981"/>
                  </a:lnTo>
                  <a:lnTo>
                    <a:pt x="2538" y="2940"/>
                  </a:lnTo>
                  <a:lnTo>
                    <a:pt x="2175" y="2860"/>
                  </a:lnTo>
                  <a:lnTo>
                    <a:pt x="1893" y="2739"/>
                  </a:lnTo>
                  <a:lnTo>
                    <a:pt x="1611" y="2618"/>
                  </a:lnTo>
                  <a:lnTo>
                    <a:pt x="1329" y="2417"/>
                  </a:lnTo>
                  <a:lnTo>
                    <a:pt x="1088" y="2216"/>
                  </a:lnTo>
                  <a:lnTo>
                    <a:pt x="806" y="1893"/>
                  </a:lnTo>
                  <a:lnTo>
                    <a:pt x="604" y="1531"/>
                  </a:lnTo>
                  <a:lnTo>
                    <a:pt x="443" y="1168"/>
                  </a:lnTo>
                  <a:lnTo>
                    <a:pt x="322" y="846"/>
                  </a:lnTo>
                  <a:lnTo>
                    <a:pt x="242" y="564"/>
                  </a:lnTo>
                  <a:lnTo>
                    <a:pt x="202" y="323"/>
                  </a:lnTo>
                  <a:lnTo>
                    <a:pt x="202" y="8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4083279" y="2092111"/>
              <a:ext cx="194707" cy="194707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3706" y="0"/>
                  </a:moveTo>
                  <a:lnTo>
                    <a:pt x="3625" y="41"/>
                  </a:lnTo>
                  <a:lnTo>
                    <a:pt x="3625" y="121"/>
                  </a:lnTo>
                  <a:lnTo>
                    <a:pt x="3585" y="484"/>
                  </a:lnTo>
                  <a:lnTo>
                    <a:pt x="3545" y="806"/>
                  </a:lnTo>
                  <a:lnTo>
                    <a:pt x="3464" y="1168"/>
                  </a:lnTo>
                  <a:lnTo>
                    <a:pt x="3343" y="1491"/>
                  </a:lnTo>
                  <a:lnTo>
                    <a:pt x="3182" y="1773"/>
                  </a:lnTo>
                  <a:lnTo>
                    <a:pt x="3021" y="2055"/>
                  </a:lnTo>
                  <a:lnTo>
                    <a:pt x="2820" y="2336"/>
                  </a:lnTo>
                  <a:lnTo>
                    <a:pt x="2578" y="2578"/>
                  </a:lnTo>
                  <a:lnTo>
                    <a:pt x="2337" y="2820"/>
                  </a:lnTo>
                  <a:lnTo>
                    <a:pt x="2055" y="3021"/>
                  </a:lnTo>
                  <a:lnTo>
                    <a:pt x="1773" y="3222"/>
                  </a:lnTo>
                  <a:lnTo>
                    <a:pt x="1451" y="3343"/>
                  </a:lnTo>
                  <a:lnTo>
                    <a:pt x="1128" y="3464"/>
                  </a:lnTo>
                  <a:lnTo>
                    <a:pt x="806" y="3545"/>
                  </a:lnTo>
                  <a:lnTo>
                    <a:pt x="444" y="3625"/>
                  </a:lnTo>
                  <a:lnTo>
                    <a:pt x="81" y="3625"/>
                  </a:lnTo>
                  <a:lnTo>
                    <a:pt x="1" y="3666"/>
                  </a:lnTo>
                  <a:lnTo>
                    <a:pt x="1" y="3746"/>
                  </a:lnTo>
                  <a:lnTo>
                    <a:pt x="1" y="3786"/>
                  </a:lnTo>
                  <a:lnTo>
                    <a:pt x="81" y="3827"/>
                  </a:lnTo>
                  <a:lnTo>
                    <a:pt x="484" y="3827"/>
                  </a:lnTo>
                  <a:lnTo>
                    <a:pt x="846" y="3746"/>
                  </a:lnTo>
                  <a:lnTo>
                    <a:pt x="1209" y="3666"/>
                  </a:lnTo>
                  <a:lnTo>
                    <a:pt x="1531" y="3545"/>
                  </a:lnTo>
                  <a:lnTo>
                    <a:pt x="1853" y="3384"/>
                  </a:lnTo>
                  <a:lnTo>
                    <a:pt x="2175" y="3182"/>
                  </a:lnTo>
                  <a:lnTo>
                    <a:pt x="2457" y="2981"/>
                  </a:lnTo>
                  <a:lnTo>
                    <a:pt x="2739" y="2739"/>
                  </a:lnTo>
                  <a:lnTo>
                    <a:pt x="2981" y="2457"/>
                  </a:lnTo>
                  <a:lnTo>
                    <a:pt x="3182" y="2175"/>
                  </a:lnTo>
                  <a:lnTo>
                    <a:pt x="3384" y="1893"/>
                  </a:lnTo>
                  <a:lnTo>
                    <a:pt x="3505" y="1571"/>
                  </a:lnTo>
                  <a:lnTo>
                    <a:pt x="3666" y="1209"/>
                  </a:lnTo>
                  <a:lnTo>
                    <a:pt x="3746" y="846"/>
                  </a:lnTo>
                  <a:lnTo>
                    <a:pt x="3786" y="484"/>
                  </a:lnTo>
                  <a:lnTo>
                    <a:pt x="3827" y="121"/>
                  </a:lnTo>
                  <a:lnTo>
                    <a:pt x="3786" y="41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4138633" y="2032686"/>
              <a:ext cx="270514" cy="63597"/>
            </a:xfrm>
            <a:custGeom>
              <a:avLst/>
              <a:gdLst/>
              <a:ahLst/>
              <a:cxnLst/>
              <a:rect l="l" t="t" r="r" b="b"/>
              <a:pathLst>
                <a:path w="5317" h="1250" extrusionOk="0">
                  <a:moveTo>
                    <a:pt x="0" y="1"/>
                  </a:moveTo>
                  <a:lnTo>
                    <a:pt x="0" y="81"/>
                  </a:lnTo>
                  <a:lnTo>
                    <a:pt x="0" y="162"/>
                  </a:lnTo>
                  <a:lnTo>
                    <a:pt x="282" y="403"/>
                  </a:lnTo>
                  <a:lnTo>
                    <a:pt x="604" y="645"/>
                  </a:lnTo>
                  <a:lnTo>
                    <a:pt x="926" y="806"/>
                  </a:lnTo>
                  <a:lnTo>
                    <a:pt x="1249" y="967"/>
                  </a:lnTo>
                  <a:lnTo>
                    <a:pt x="1571" y="1088"/>
                  </a:lnTo>
                  <a:lnTo>
                    <a:pt x="1933" y="1168"/>
                  </a:lnTo>
                  <a:lnTo>
                    <a:pt x="2296" y="1209"/>
                  </a:lnTo>
                  <a:lnTo>
                    <a:pt x="2658" y="1249"/>
                  </a:lnTo>
                  <a:lnTo>
                    <a:pt x="3021" y="1209"/>
                  </a:lnTo>
                  <a:lnTo>
                    <a:pt x="3343" y="1168"/>
                  </a:lnTo>
                  <a:lnTo>
                    <a:pt x="3705" y="1088"/>
                  </a:lnTo>
                  <a:lnTo>
                    <a:pt x="4068" y="967"/>
                  </a:lnTo>
                  <a:lnTo>
                    <a:pt x="4390" y="806"/>
                  </a:lnTo>
                  <a:lnTo>
                    <a:pt x="4712" y="645"/>
                  </a:lnTo>
                  <a:lnTo>
                    <a:pt x="4994" y="403"/>
                  </a:lnTo>
                  <a:lnTo>
                    <a:pt x="5276" y="162"/>
                  </a:lnTo>
                  <a:lnTo>
                    <a:pt x="5316" y="81"/>
                  </a:lnTo>
                  <a:lnTo>
                    <a:pt x="5276" y="1"/>
                  </a:lnTo>
                  <a:lnTo>
                    <a:pt x="5155" y="1"/>
                  </a:lnTo>
                  <a:lnTo>
                    <a:pt x="4873" y="242"/>
                  </a:lnTo>
                  <a:lnTo>
                    <a:pt x="4591" y="484"/>
                  </a:lnTo>
                  <a:lnTo>
                    <a:pt x="4269" y="645"/>
                  </a:lnTo>
                  <a:lnTo>
                    <a:pt x="3987" y="806"/>
                  </a:lnTo>
                  <a:lnTo>
                    <a:pt x="3665" y="887"/>
                  </a:lnTo>
                  <a:lnTo>
                    <a:pt x="3303" y="967"/>
                  </a:lnTo>
                  <a:lnTo>
                    <a:pt x="2980" y="1007"/>
                  </a:lnTo>
                  <a:lnTo>
                    <a:pt x="2658" y="1048"/>
                  </a:lnTo>
                  <a:lnTo>
                    <a:pt x="2296" y="1007"/>
                  </a:lnTo>
                  <a:lnTo>
                    <a:pt x="1974" y="967"/>
                  </a:lnTo>
                  <a:lnTo>
                    <a:pt x="1651" y="887"/>
                  </a:lnTo>
                  <a:lnTo>
                    <a:pt x="1329" y="806"/>
                  </a:lnTo>
                  <a:lnTo>
                    <a:pt x="1007" y="645"/>
                  </a:lnTo>
                  <a:lnTo>
                    <a:pt x="725" y="484"/>
                  </a:lnTo>
                  <a:lnTo>
                    <a:pt x="403" y="242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4103782" y="1346251"/>
              <a:ext cx="65632" cy="270514"/>
            </a:xfrm>
            <a:custGeom>
              <a:avLst/>
              <a:gdLst/>
              <a:ahLst/>
              <a:cxnLst/>
              <a:rect l="l" t="t" r="r" b="b"/>
              <a:pathLst>
                <a:path w="1290" h="5317" extrusionOk="0">
                  <a:moveTo>
                    <a:pt x="121" y="0"/>
                  </a:moveTo>
                  <a:lnTo>
                    <a:pt x="41" y="41"/>
                  </a:lnTo>
                  <a:lnTo>
                    <a:pt x="0" y="121"/>
                  </a:lnTo>
                  <a:lnTo>
                    <a:pt x="41" y="162"/>
                  </a:lnTo>
                  <a:lnTo>
                    <a:pt x="282" y="443"/>
                  </a:lnTo>
                  <a:lnTo>
                    <a:pt x="484" y="725"/>
                  </a:lnTo>
                  <a:lnTo>
                    <a:pt x="685" y="1007"/>
                  </a:lnTo>
                  <a:lnTo>
                    <a:pt x="806" y="1330"/>
                  </a:lnTo>
                  <a:lnTo>
                    <a:pt x="927" y="1652"/>
                  </a:lnTo>
                  <a:lnTo>
                    <a:pt x="1007" y="1974"/>
                  </a:lnTo>
                  <a:lnTo>
                    <a:pt x="1048" y="2336"/>
                  </a:lnTo>
                  <a:lnTo>
                    <a:pt x="1088" y="2659"/>
                  </a:lnTo>
                  <a:lnTo>
                    <a:pt x="1048" y="3021"/>
                  </a:lnTo>
                  <a:lnTo>
                    <a:pt x="1007" y="3343"/>
                  </a:lnTo>
                  <a:lnTo>
                    <a:pt x="927" y="3665"/>
                  </a:lnTo>
                  <a:lnTo>
                    <a:pt x="806" y="3988"/>
                  </a:lnTo>
                  <a:lnTo>
                    <a:pt x="685" y="4310"/>
                  </a:lnTo>
                  <a:lnTo>
                    <a:pt x="484" y="4592"/>
                  </a:lnTo>
                  <a:lnTo>
                    <a:pt x="282" y="4874"/>
                  </a:lnTo>
                  <a:lnTo>
                    <a:pt x="41" y="5156"/>
                  </a:lnTo>
                  <a:lnTo>
                    <a:pt x="0" y="5236"/>
                  </a:lnTo>
                  <a:lnTo>
                    <a:pt x="41" y="5317"/>
                  </a:lnTo>
                  <a:lnTo>
                    <a:pt x="161" y="5317"/>
                  </a:lnTo>
                  <a:lnTo>
                    <a:pt x="443" y="5035"/>
                  </a:lnTo>
                  <a:lnTo>
                    <a:pt x="645" y="4713"/>
                  </a:lnTo>
                  <a:lnTo>
                    <a:pt x="846" y="4390"/>
                  </a:lnTo>
                  <a:lnTo>
                    <a:pt x="1007" y="4068"/>
                  </a:lnTo>
                  <a:lnTo>
                    <a:pt x="1128" y="3746"/>
                  </a:lnTo>
                  <a:lnTo>
                    <a:pt x="1209" y="3384"/>
                  </a:lnTo>
                  <a:lnTo>
                    <a:pt x="1249" y="3021"/>
                  </a:lnTo>
                  <a:lnTo>
                    <a:pt x="1289" y="2659"/>
                  </a:lnTo>
                  <a:lnTo>
                    <a:pt x="1249" y="2296"/>
                  </a:lnTo>
                  <a:lnTo>
                    <a:pt x="1209" y="1934"/>
                  </a:lnTo>
                  <a:lnTo>
                    <a:pt x="1128" y="1611"/>
                  </a:lnTo>
                  <a:lnTo>
                    <a:pt x="1007" y="1249"/>
                  </a:lnTo>
                  <a:lnTo>
                    <a:pt x="846" y="927"/>
                  </a:lnTo>
                  <a:lnTo>
                    <a:pt x="645" y="605"/>
                  </a:lnTo>
                  <a:lnTo>
                    <a:pt x="443" y="323"/>
                  </a:lnTo>
                  <a:lnTo>
                    <a:pt x="161" y="4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3853771" y="1669983"/>
              <a:ext cx="254132" cy="116865"/>
            </a:xfrm>
            <a:custGeom>
              <a:avLst/>
              <a:gdLst/>
              <a:ahLst/>
              <a:cxnLst/>
              <a:rect l="l" t="t" r="r" b="b"/>
              <a:pathLst>
                <a:path w="4995" h="2297" extrusionOk="0">
                  <a:moveTo>
                    <a:pt x="3142" y="1"/>
                  </a:moveTo>
                  <a:lnTo>
                    <a:pt x="2820" y="41"/>
                  </a:lnTo>
                  <a:lnTo>
                    <a:pt x="2458" y="122"/>
                  </a:lnTo>
                  <a:lnTo>
                    <a:pt x="2095" y="243"/>
                  </a:lnTo>
                  <a:lnTo>
                    <a:pt x="1773" y="363"/>
                  </a:lnTo>
                  <a:lnTo>
                    <a:pt x="1451" y="524"/>
                  </a:lnTo>
                  <a:lnTo>
                    <a:pt x="1169" y="726"/>
                  </a:lnTo>
                  <a:lnTo>
                    <a:pt x="887" y="967"/>
                  </a:lnTo>
                  <a:lnTo>
                    <a:pt x="605" y="1209"/>
                  </a:lnTo>
                  <a:lnTo>
                    <a:pt x="404" y="1491"/>
                  </a:lnTo>
                  <a:lnTo>
                    <a:pt x="162" y="1813"/>
                  </a:lnTo>
                  <a:lnTo>
                    <a:pt x="1" y="2135"/>
                  </a:lnTo>
                  <a:lnTo>
                    <a:pt x="1" y="2216"/>
                  </a:lnTo>
                  <a:lnTo>
                    <a:pt x="41" y="2256"/>
                  </a:lnTo>
                  <a:lnTo>
                    <a:pt x="81" y="2297"/>
                  </a:lnTo>
                  <a:lnTo>
                    <a:pt x="162" y="2256"/>
                  </a:lnTo>
                  <a:lnTo>
                    <a:pt x="202" y="2216"/>
                  </a:lnTo>
                  <a:lnTo>
                    <a:pt x="363" y="1894"/>
                  </a:lnTo>
                  <a:lnTo>
                    <a:pt x="565" y="1612"/>
                  </a:lnTo>
                  <a:lnTo>
                    <a:pt x="766" y="1330"/>
                  </a:lnTo>
                  <a:lnTo>
                    <a:pt x="1008" y="1088"/>
                  </a:lnTo>
                  <a:lnTo>
                    <a:pt x="1290" y="887"/>
                  </a:lnTo>
                  <a:lnTo>
                    <a:pt x="1572" y="686"/>
                  </a:lnTo>
                  <a:lnTo>
                    <a:pt x="1853" y="524"/>
                  </a:lnTo>
                  <a:lnTo>
                    <a:pt x="2176" y="404"/>
                  </a:lnTo>
                  <a:lnTo>
                    <a:pt x="2498" y="323"/>
                  </a:lnTo>
                  <a:lnTo>
                    <a:pt x="2820" y="243"/>
                  </a:lnTo>
                  <a:lnTo>
                    <a:pt x="3183" y="202"/>
                  </a:lnTo>
                  <a:lnTo>
                    <a:pt x="3505" y="202"/>
                  </a:lnTo>
                  <a:lnTo>
                    <a:pt x="3867" y="243"/>
                  </a:lnTo>
                  <a:lnTo>
                    <a:pt x="4189" y="323"/>
                  </a:lnTo>
                  <a:lnTo>
                    <a:pt x="4552" y="404"/>
                  </a:lnTo>
                  <a:lnTo>
                    <a:pt x="4874" y="524"/>
                  </a:lnTo>
                  <a:lnTo>
                    <a:pt x="4955" y="565"/>
                  </a:lnTo>
                  <a:lnTo>
                    <a:pt x="4995" y="484"/>
                  </a:lnTo>
                  <a:lnTo>
                    <a:pt x="4995" y="404"/>
                  </a:lnTo>
                  <a:lnTo>
                    <a:pt x="4955" y="363"/>
                  </a:lnTo>
                  <a:lnTo>
                    <a:pt x="4592" y="202"/>
                  </a:lnTo>
                  <a:lnTo>
                    <a:pt x="4230" y="122"/>
                  </a:lnTo>
                  <a:lnTo>
                    <a:pt x="3867" y="41"/>
                  </a:lnTo>
                  <a:lnTo>
                    <a:pt x="3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4273865" y="1420023"/>
              <a:ext cx="618871" cy="510248"/>
            </a:xfrm>
            <a:custGeom>
              <a:avLst/>
              <a:gdLst/>
              <a:ahLst/>
              <a:cxnLst/>
              <a:rect l="l" t="t" r="r" b="b"/>
              <a:pathLst>
                <a:path w="12164" h="10029" extrusionOk="0">
                  <a:moveTo>
                    <a:pt x="2940" y="0"/>
                  </a:moveTo>
                  <a:lnTo>
                    <a:pt x="2457" y="81"/>
                  </a:lnTo>
                  <a:lnTo>
                    <a:pt x="1974" y="242"/>
                  </a:lnTo>
                  <a:lnTo>
                    <a:pt x="1531" y="484"/>
                  </a:lnTo>
                  <a:lnTo>
                    <a:pt x="1128" y="806"/>
                  </a:lnTo>
                  <a:lnTo>
                    <a:pt x="725" y="1209"/>
                  </a:lnTo>
                  <a:lnTo>
                    <a:pt x="443" y="1652"/>
                  </a:lnTo>
                  <a:lnTo>
                    <a:pt x="202" y="2135"/>
                  </a:lnTo>
                  <a:lnTo>
                    <a:pt x="40" y="2658"/>
                  </a:lnTo>
                  <a:lnTo>
                    <a:pt x="0" y="3222"/>
                  </a:lnTo>
                  <a:lnTo>
                    <a:pt x="0" y="3786"/>
                  </a:lnTo>
                  <a:lnTo>
                    <a:pt x="121" y="4310"/>
                  </a:lnTo>
                  <a:lnTo>
                    <a:pt x="282" y="4874"/>
                  </a:lnTo>
                  <a:lnTo>
                    <a:pt x="604" y="5437"/>
                  </a:lnTo>
                  <a:lnTo>
                    <a:pt x="927" y="5961"/>
                  </a:lnTo>
                  <a:lnTo>
                    <a:pt x="1329" y="6444"/>
                  </a:lnTo>
                  <a:lnTo>
                    <a:pt x="1732" y="6928"/>
                  </a:lnTo>
                  <a:lnTo>
                    <a:pt x="2538" y="7693"/>
                  </a:lnTo>
                  <a:lnTo>
                    <a:pt x="3383" y="8418"/>
                  </a:lnTo>
                  <a:lnTo>
                    <a:pt x="4269" y="9102"/>
                  </a:lnTo>
                  <a:lnTo>
                    <a:pt x="5196" y="9747"/>
                  </a:lnTo>
                  <a:lnTo>
                    <a:pt x="5397" y="9868"/>
                  </a:lnTo>
                  <a:lnTo>
                    <a:pt x="5639" y="9948"/>
                  </a:lnTo>
                  <a:lnTo>
                    <a:pt x="5840" y="9989"/>
                  </a:lnTo>
                  <a:lnTo>
                    <a:pt x="6082" y="10029"/>
                  </a:lnTo>
                  <a:lnTo>
                    <a:pt x="6283" y="9989"/>
                  </a:lnTo>
                  <a:lnTo>
                    <a:pt x="6525" y="9948"/>
                  </a:lnTo>
                  <a:lnTo>
                    <a:pt x="6726" y="9868"/>
                  </a:lnTo>
                  <a:lnTo>
                    <a:pt x="6968" y="9747"/>
                  </a:lnTo>
                  <a:lnTo>
                    <a:pt x="7572" y="9304"/>
                  </a:lnTo>
                  <a:lnTo>
                    <a:pt x="8216" y="8861"/>
                  </a:lnTo>
                  <a:lnTo>
                    <a:pt x="8820" y="8378"/>
                  </a:lnTo>
                  <a:lnTo>
                    <a:pt x="9384" y="7894"/>
                  </a:lnTo>
                  <a:lnTo>
                    <a:pt x="9988" y="7371"/>
                  </a:lnTo>
                  <a:lnTo>
                    <a:pt x="10512" y="6807"/>
                  </a:lnTo>
                  <a:lnTo>
                    <a:pt x="11035" y="6203"/>
                  </a:lnTo>
                  <a:lnTo>
                    <a:pt x="11479" y="5558"/>
                  </a:lnTo>
                  <a:lnTo>
                    <a:pt x="11680" y="5196"/>
                  </a:lnTo>
                  <a:lnTo>
                    <a:pt x="11841" y="4874"/>
                  </a:lnTo>
                  <a:lnTo>
                    <a:pt x="11962" y="4511"/>
                  </a:lnTo>
                  <a:lnTo>
                    <a:pt x="12083" y="4149"/>
                  </a:lnTo>
                  <a:lnTo>
                    <a:pt x="12123" y="3746"/>
                  </a:lnTo>
                  <a:lnTo>
                    <a:pt x="12163" y="3383"/>
                  </a:lnTo>
                  <a:lnTo>
                    <a:pt x="12123" y="2981"/>
                  </a:lnTo>
                  <a:lnTo>
                    <a:pt x="12083" y="2578"/>
                  </a:lnTo>
                  <a:lnTo>
                    <a:pt x="12002" y="2296"/>
                  </a:lnTo>
                  <a:lnTo>
                    <a:pt x="11881" y="2014"/>
                  </a:lnTo>
                  <a:lnTo>
                    <a:pt x="11760" y="1732"/>
                  </a:lnTo>
                  <a:lnTo>
                    <a:pt x="11599" y="1491"/>
                  </a:lnTo>
                  <a:lnTo>
                    <a:pt x="11438" y="1249"/>
                  </a:lnTo>
                  <a:lnTo>
                    <a:pt x="11277" y="1047"/>
                  </a:lnTo>
                  <a:lnTo>
                    <a:pt x="11076" y="846"/>
                  </a:lnTo>
                  <a:lnTo>
                    <a:pt x="10834" y="645"/>
                  </a:lnTo>
                  <a:lnTo>
                    <a:pt x="10592" y="484"/>
                  </a:lnTo>
                  <a:lnTo>
                    <a:pt x="10351" y="323"/>
                  </a:lnTo>
                  <a:lnTo>
                    <a:pt x="10109" y="242"/>
                  </a:lnTo>
                  <a:lnTo>
                    <a:pt x="9827" y="121"/>
                  </a:lnTo>
                  <a:lnTo>
                    <a:pt x="9545" y="41"/>
                  </a:lnTo>
                  <a:lnTo>
                    <a:pt x="9263" y="0"/>
                  </a:lnTo>
                  <a:lnTo>
                    <a:pt x="8659" y="0"/>
                  </a:lnTo>
                  <a:lnTo>
                    <a:pt x="8136" y="81"/>
                  </a:lnTo>
                  <a:lnTo>
                    <a:pt x="7612" y="242"/>
                  </a:lnTo>
                  <a:lnTo>
                    <a:pt x="7169" y="524"/>
                  </a:lnTo>
                  <a:lnTo>
                    <a:pt x="6726" y="846"/>
                  </a:lnTo>
                  <a:lnTo>
                    <a:pt x="6404" y="1168"/>
                  </a:lnTo>
                  <a:lnTo>
                    <a:pt x="6041" y="1491"/>
                  </a:lnTo>
                  <a:lnTo>
                    <a:pt x="5759" y="1168"/>
                  </a:lnTo>
                  <a:lnTo>
                    <a:pt x="5478" y="886"/>
                  </a:lnTo>
                  <a:lnTo>
                    <a:pt x="5155" y="645"/>
                  </a:lnTo>
                  <a:lnTo>
                    <a:pt x="4833" y="443"/>
                  </a:lnTo>
                  <a:lnTo>
                    <a:pt x="4511" y="242"/>
                  </a:lnTo>
                  <a:lnTo>
                    <a:pt x="4149" y="121"/>
                  </a:lnTo>
                  <a:lnTo>
                    <a:pt x="3786" y="41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9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 Autonome Nervensystem</a:t>
            </a:r>
            <a:endParaRPr dirty="0"/>
          </a:p>
        </p:txBody>
      </p:sp>
      <p:sp>
        <p:nvSpPr>
          <p:cNvPr id="1410" name="Google Shape;1410;p59"/>
          <p:cNvSpPr txBox="1">
            <a:spLocks noGrp="1"/>
          </p:cNvSpPr>
          <p:nvPr>
            <p:ph type="title"/>
          </p:nvPr>
        </p:nvSpPr>
        <p:spPr>
          <a:xfrm flipH="1">
            <a:off x="2528046" y="1349338"/>
            <a:ext cx="4078940" cy="453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Überleben</a:t>
            </a:r>
            <a:r>
              <a:rPr lang="en" sz="2200" dirty="0"/>
              <a:t> </a:t>
            </a:r>
            <a:r>
              <a:rPr lang="en" sz="2200" dirty="0" err="1"/>
              <a:t>als</a:t>
            </a:r>
            <a:r>
              <a:rPr lang="en" sz="2200" dirty="0"/>
              <a:t> </a:t>
            </a:r>
            <a:r>
              <a:rPr lang="en" sz="2200" dirty="0" err="1"/>
              <a:t>Hauptaufgabe</a:t>
            </a:r>
            <a:endParaRPr sz="2200" dirty="0"/>
          </a:p>
        </p:txBody>
      </p:sp>
      <p:sp>
        <p:nvSpPr>
          <p:cNvPr id="1411" name="Google Shape;1411;p59"/>
          <p:cNvSpPr txBox="1">
            <a:spLocks noGrp="1"/>
          </p:cNvSpPr>
          <p:nvPr>
            <p:ph type="subTitle" idx="4294967295"/>
          </p:nvPr>
        </p:nvSpPr>
        <p:spPr>
          <a:xfrm flipH="1">
            <a:off x="1015162" y="3661639"/>
            <a:ext cx="1636500" cy="653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“</a:t>
            </a:r>
            <a:r>
              <a:rPr lang="en" sz="1400" dirty="0" err="1"/>
              <a:t>Gaspedal</a:t>
            </a:r>
            <a:r>
              <a:rPr lang="en" sz="1400" dirty="0"/>
              <a:t>”, </a:t>
            </a:r>
            <a:r>
              <a:rPr lang="en" sz="1400" dirty="0" err="1"/>
              <a:t>Aktivierung</a:t>
            </a:r>
            <a:r>
              <a:rPr lang="en" sz="1400" dirty="0"/>
              <a:t>, </a:t>
            </a:r>
            <a:r>
              <a:rPr lang="en" sz="1400" dirty="0" err="1"/>
              <a:t>Stressreaktion</a:t>
            </a:r>
            <a:r>
              <a:rPr lang="en" sz="1400" dirty="0"/>
              <a:t>: Fight or Flight</a:t>
            </a:r>
            <a:endParaRPr sz="1400" dirty="0"/>
          </a:p>
        </p:txBody>
      </p:sp>
      <p:sp>
        <p:nvSpPr>
          <p:cNvPr id="1412" name="Google Shape;1412;p59"/>
          <p:cNvSpPr txBox="1">
            <a:spLocks noGrp="1"/>
          </p:cNvSpPr>
          <p:nvPr>
            <p:ph type="title"/>
          </p:nvPr>
        </p:nvSpPr>
        <p:spPr>
          <a:xfrm flipH="1">
            <a:off x="905435" y="3356850"/>
            <a:ext cx="1746227" cy="45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Sympathikus</a:t>
            </a:r>
            <a:endParaRPr sz="2200" dirty="0"/>
          </a:p>
        </p:txBody>
      </p:sp>
      <p:sp>
        <p:nvSpPr>
          <p:cNvPr id="1413" name="Google Shape;1413;p59"/>
          <p:cNvSpPr txBox="1">
            <a:spLocks noGrp="1"/>
          </p:cNvSpPr>
          <p:nvPr>
            <p:ph type="title"/>
          </p:nvPr>
        </p:nvSpPr>
        <p:spPr>
          <a:xfrm flipH="1">
            <a:off x="1833412" y="1932900"/>
            <a:ext cx="5492520" cy="453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Verbindungssuche</a:t>
            </a:r>
            <a:r>
              <a:rPr lang="en" sz="2200" dirty="0"/>
              <a:t> </a:t>
            </a:r>
            <a:r>
              <a:rPr lang="en" sz="2200" dirty="0" err="1"/>
              <a:t>als</a:t>
            </a:r>
            <a:r>
              <a:rPr lang="en" sz="2200" dirty="0"/>
              <a:t> </a:t>
            </a:r>
            <a:r>
              <a:rPr lang="en" sz="2200" dirty="0" err="1"/>
              <a:t>sekundäre</a:t>
            </a:r>
            <a:r>
              <a:rPr lang="en" sz="2200" dirty="0"/>
              <a:t> Aufgabe</a:t>
            </a:r>
            <a:endParaRPr sz="2200" dirty="0"/>
          </a:p>
        </p:txBody>
      </p:sp>
      <p:sp>
        <p:nvSpPr>
          <p:cNvPr id="1414" name="Google Shape;1414;p59"/>
          <p:cNvSpPr/>
          <p:nvPr/>
        </p:nvSpPr>
        <p:spPr>
          <a:xfrm>
            <a:off x="1563712" y="2686950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59"/>
          <p:cNvSpPr txBox="1">
            <a:spLocks noGrp="1"/>
          </p:cNvSpPr>
          <p:nvPr>
            <p:ph type="subTitle" idx="4294967295"/>
          </p:nvPr>
        </p:nvSpPr>
        <p:spPr>
          <a:xfrm flipH="1">
            <a:off x="2840887" y="3733650"/>
            <a:ext cx="1636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/>
              <a:t>Herzschlag</a:t>
            </a:r>
            <a:r>
              <a:rPr lang="en" sz="1400" dirty="0"/>
              <a:t>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/>
              <a:t>Blutdruck</a:t>
            </a:r>
            <a:r>
              <a:rPr lang="en" sz="1400" dirty="0"/>
              <a:t>, </a:t>
            </a:r>
            <a:r>
              <a:rPr lang="en" sz="1400" dirty="0" err="1"/>
              <a:t>Muskeln</a:t>
            </a:r>
            <a:r>
              <a:rPr lang="en" sz="1400" dirty="0"/>
              <a:t>, </a:t>
            </a:r>
            <a:r>
              <a:rPr lang="en" sz="1400" dirty="0" err="1"/>
              <a:t>Verdauung</a:t>
            </a:r>
            <a:r>
              <a:rPr lang="en" sz="1400" dirty="0"/>
              <a:t>, </a:t>
            </a:r>
            <a:endParaRPr sz="1400" dirty="0"/>
          </a:p>
        </p:txBody>
      </p:sp>
      <p:sp>
        <p:nvSpPr>
          <p:cNvPr id="1416" name="Google Shape;1416;p59"/>
          <p:cNvSpPr txBox="1">
            <a:spLocks noGrp="1"/>
          </p:cNvSpPr>
          <p:nvPr>
            <p:ph type="title"/>
          </p:nvPr>
        </p:nvSpPr>
        <p:spPr>
          <a:xfrm flipH="1">
            <a:off x="2840887" y="3356850"/>
            <a:ext cx="1636500" cy="45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Aktionen</a:t>
            </a:r>
            <a:r>
              <a:rPr lang="en" sz="2200" dirty="0"/>
              <a:t>:</a:t>
            </a:r>
            <a:endParaRPr sz="2200" dirty="0"/>
          </a:p>
        </p:txBody>
      </p:sp>
      <p:sp>
        <p:nvSpPr>
          <p:cNvPr id="1417" name="Google Shape;1417;p59"/>
          <p:cNvSpPr/>
          <p:nvPr/>
        </p:nvSpPr>
        <p:spPr>
          <a:xfrm>
            <a:off x="3389437" y="2686950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59"/>
          <p:cNvSpPr txBox="1">
            <a:spLocks noGrp="1"/>
          </p:cNvSpPr>
          <p:nvPr>
            <p:ph type="subTitle" idx="4294967295"/>
          </p:nvPr>
        </p:nvSpPr>
        <p:spPr>
          <a:xfrm flipH="1">
            <a:off x="4666612" y="3733650"/>
            <a:ext cx="1636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“</a:t>
            </a:r>
            <a:r>
              <a:rPr lang="en" sz="1400" dirty="0" err="1"/>
              <a:t>Bremse</a:t>
            </a:r>
            <a:r>
              <a:rPr lang="en" sz="1400" dirty="0"/>
              <a:t>”, Regeneration, </a:t>
            </a:r>
            <a:r>
              <a:rPr lang="en" sz="1400" dirty="0" err="1"/>
              <a:t>Ausruhen</a:t>
            </a:r>
            <a:endParaRPr sz="1400" dirty="0"/>
          </a:p>
        </p:txBody>
      </p:sp>
      <p:sp>
        <p:nvSpPr>
          <p:cNvPr id="1419" name="Google Shape;1419;p59"/>
          <p:cNvSpPr txBox="1">
            <a:spLocks noGrp="1"/>
          </p:cNvSpPr>
          <p:nvPr>
            <p:ph type="title"/>
          </p:nvPr>
        </p:nvSpPr>
        <p:spPr>
          <a:xfrm flipH="1">
            <a:off x="4410634" y="3356850"/>
            <a:ext cx="2196353" cy="45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Parasympathikus</a:t>
            </a:r>
            <a:endParaRPr sz="2200" dirty="0"/>
          </a:p>
        </p:txBody>
      </p:sp>
      <p:sp>
        <p:nvSpPr>
          <p:cNvPr id="1420" name="Google Shape;1420;p59"/>
          <p:cNvSpPr/>
          <p:nvPr/>
        </p:nvSpPr>
        <p:spPr>
          <a:xfrm>
            <a:off x="5215162" y="2686950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59"/>
          <p:cNvSpPr txBox="1">
            <a:spLocks noGrp="1"/>
          </p:cNvSpPr>
          <p:nvPr>
            <p:ph type="subTitle" idx="4294967295"/>
          </p:nvPr>
        </p:nvSpPr>
        <p:spPr>
          <a:xfrm flipH="1">
            <a:off x="6492337" y="3733650"/>
            <a:ext cx="16365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“Der Wanderer”, </a:t>
            </a:r>
            <a:r>
              <a:rPr lang="en" sz="1400" dirty="0" err="1"/>
              <a:t>Ruhe</a:t>
            </a:r>
            <a:r>
              <a:rPr lang="en" sz="1400" dirty="0"/>
              <a:t>- und </a:t>
            </a:r>
            <a:r>
              <a:rPr lang="en" sz="1400" dirty="0" err="1"/>
              <a:t>Erholungsnerv</a:t>
            </a:r>
            <a:endParaRPr sz="1400" dirty="0"/>
          </a:p>
        </p:txBody>
      </p:sp>
      <p:sp>
        <p:nvSpPr>
          <p:cNvPr id="1422" name="Google Shape;1422;p59"/>
          <p:cNvSpPr txBox="1">
            <a:spLocks noGrp="1"/>
          </p:cNvSpPr>
          <p:nvPr>
            <p:ph type="title"/>
          </p:nvPr>
        </p:nvSpPr>
        <p:spPr>
          <a:xfrm flipH="1">
            <a:off x="6492337" y="3356850"/>
            <a:ext cx="1636500" cy="45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Vagusnerv</a:t>
            </a:r>
            <a:endParaRPr sz="2200" dirty="0"/>
          </a:p>
        </p:txBody>
      </p:sp>
      <p:sp>
        <p:nvSpPr>
          <p:cNvPr id="1423" name="Google Shape;1423;p59"/>
          <p:cNvSpPr/>
          <p:nvPr/>
        </p:nvSpPr>
        <p:spPr>
          <a:xfrm>
            <a:off x="7040887" y="2686950"/>
            <a:ext cx="539400" cy="53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4" name="Google Shape;1424;p59"/>
          <p:cNvGrpSpPr/>
          <p:nvPr/>
        </p:nvGrpSpPr>
        <p:grpSpPr>
          <a:xfrm>
            <a:off x="5380160" y="2773276"/>
            <a:ext cx="209383" cy="366778"/>
            <a:chOff x="6275635" y="4282651"/>
            <a:chExt cx="209383" cy="366778"/>
          </a:xfrm>
        </p:grpSpPr>
        <p:sp>
          <p:nvSpPr>
            <p:cNvPr id="1425" name="Google Shape;1425;p59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59"/>
          <p:cNvGrpSpPr/>
          <p:nvPr/>
        </p:nvGrpSpPr>
        <p:grpSpPr>
          <a:xfrm>
            <a:off x="1643662" y="2773629"/>
            <a:ext cx="379489" cy="366046"/>
            <a:chOff x="1284212" y="1963766"/>
            <a:chExt cx="379489" cy="366046"/>
          </a:xfrm>
        </p:grpSpPr>
        <p:sp>
          <p:nvSpPr>
            <p:cNvPr id="1428" name="Google Shape;1428;p59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59"/>
          <p:cNvGrpSpPr/>
          <p:nvPr/>
        </p:nvGrpSpPr>
        <p:grpSpPr>
          <a:xfrm>
            <a:off x="7122251" y="2815880"/>
            <a:ext cx="376654" cy="281566"/>
            <a:chOff x="4869651" y="2012218"/>
            <a:chExt cx="376654" cy="281566"/>
          </a:xfrm>
        </p:grpSpPr>
        <p:sp>
          <p:nvSpPr>
            <p:cNvPr id="1431" name="Google Shape;1431;p59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9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9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59"/>
          <p:cNvGrpSpPr/>
          <p:nvPr/>
        </p:nvGrpSpPr>
        <p:grpSpPr>
          <a:xfrm>
            <a:off x="3483317" y="2781468"/>
            <a:ext cx="351615" cy="350373"/>
            <a:chOff x="6203579" y="3348981"/>
            <a:chExt cx="351615" cy="350373"/>
          </a:xfrm>
        </p:grpSpPr>
        <p:sp>
          <p:nvSpPr>
            <p:cNvPr id="1436" name="Google Shape;1436;p59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9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9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41" name="Google Shape;1441;p59"/>
          <p:cNvCxnSpPr>
            <a:cxnSpLocks/>
            <a:stCxn id="1410" idx="2"/>
            <a:endCxn id="1413" idx="0"/>
          </p:cNvCxnSpPr>
          <p:nvPr/>
        </p:nvCxnSpPr>
        <p:spPr>
          <a:xfrm rot="16200000" flipH="1">
            <a:off x="4508313" y="1861541"/>
            <a:ext cx="130562" cy="1215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2" name="Google Shape;1442;p59"/>
          <p:cNvCxnSpPr>
            <a:cxnSpLocks/>
            <a:stCxn id="1413" idx="2"/>
            <a:endCxn id="1414" idx="0"/>
          </p:cNvCxnSpPr>
          <p:nvPr/>
        </p:nvCxnSpPr>
        <p:spPr>
          <a:xfrm rot="5400000">
            <a:off x="3056017" y="1163295"/>
            <a:ext cx="301050" cy="274626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3" name="Google Shape;1443;p59"/>
          <p:cNvCxnSpPr>
            <a:cxnSpLocks/>
            <a:stCxn id="1413" idx="2"/>
            <a:endCxn id="1417" idx="0"/>
          </p:cNvCxnSpPr>
          <p:nvPr/>
        </p:nvCxnSpPr>
        <p:spPr>
          <a:xfrm rot="5400000">
            <a:off x="3968880" y="2076158"/>
            <a:ext cx="301050" cy="92053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4" name="Google Shape;1444;p59"/>
          <p:cNvCxnSpPr>
            <a:cxnSpLocks/>
            <a:stCxn id="1420" idx="0"/>
            <a:endCxn id="1413" idx="2"/>
          </p:cNvCxnSpPr>
          <p:nvPr/>
        </p:nvCxnSpPr>
        <p:spPr>
          <a:xfrm rot="16200000" flipV="1">
            <a:off x="4881742" y="2083830"/>
            <a:ext cx="301050" cy="9051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5" name="Google Shape;1445;p59"/>
          <p:cNvCxnSpPr>
            <a:cxnSpLocks/>
            <a:stCxn id="1423" idx="0"/>
            <a:endCxn id="1413" idx="2"/>
          </p:cNvCxnSpPr>
          <p:nvPr/>
        </p:nvCxnSpPr>
        <p:spPr>
          <a:xfrm rot="16200000" flipV="1">
            <a:off x="5794605" y="1170967"/>
            <a:ext cx="301050" cy="273091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6" name="Google Shape;1446;p59"/>
          <p:cNvCxnSpPr>
            <a:cxnSpLocks/>
            <a:stCxn id="1414" idx="4"/>
            <a:endCxn id="1412" idx="0"/>
          </p:cNvCxnSpPr>
          <p:nvPr/>
        </p:nvCxnSpPr>
        <p:spPr>
          <a:xfrm rot="5400000">
            <a:off x="1740730" y="3264168"/>
            <a:ext cx="130500" cy="5486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7" name="Google Shape;1447;p59"/>
          <p:cNvCxnSpPr>
            <a:stCxn id="1417" idx="4"/>
            <a:endCxn id="1416" idx="0"/>
          </p:cNvCxnSpPr>
          <p:nvPr/>
        </p:nvCxnSpPr>
        <p:spPr>
          <a:xfrm rot="-5400000" flipH="1">
            <a:off x="3594187" y="3291300"/>
            <a:ext cx="1305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8" name="Google Shape;1448;p59"/>
          <p:cNvCxnSpPr>
            <a:cxnSpLocks/>
            <a:stCxn id="1420" idx="4"/>
            <a:endCxn id="1419" idx="0"/>
          </p:cNvCxnSpPr>
          <p:nvPr/>
        </p:nvCxnSpPr>
        <p:spPr>
          <a:xfrm rot="16200000" flipH="1">
            <a:off x="5431586" y="3279626"/>
            <a:ext cx="130500" cy="2394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9" name="Google Shape;1449;p59"/>
          <p:cNvCxnSpPr>
            <a:stCxn id="1423" idx="4"/>
            <a:endCxn id="1422" idx="0"/>
          </p:cNvCxnSpPr>
          <p:nvPr/>
        </p:nvCxnSpPr>
        <p:spPr>
          <a:xfrm rot="-5400000" flipH="1">
            <a:off x="7245637" y="3291300"/>
            <a:ext cx="1305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3308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56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Zwei</a:t>
            </a:r>
            <a:r>
              <a:rPr lang="en" dirty="0"/>
              <a:t> </a:t>
            </a:r>
            <a:r>
              <a:rPr lang="en" dirty="0" err="1"/>
              <a:t>Äste</a:t>
            </a:r>
            <a:r>
              <a:rPr lang="en" dirty="0"/>
              <a:t> des </a:t>
            </a:r>
            <a:r>
              <a:rPr lang="en" dirty="0" err="1"/>
              <a:t>Vagusnervs</a:t>
            </a:r>
            <a:br>
              <a:rPr lang="en" dirty="0"/>
            </a:br>
            <a:r>
              <a:rPr lang="en" sz="2000" dirty="0"/>
              <a:t>(</a:t>
            </a:r>
            <a:r>
              <a:rPr lang="en" sz="2000" dirty="0" err="1"/>
              <a:t>größter</a:t>
            </a:r>
            <a:r>
              <a:rPr lang="en" sz="2000" dirty="0"/>
              <a:t> </a:t>
            </a:r>
            <a:r>
              <a:rPr lang="en" sz="2000" dirty="0" err="1"/>
              <a:t>Nerv</a:t>
            </a:r>
            <a:r>
              <a:rPr lang="en" sz="2000" dirty="0"/>
              <a:t> des </a:t>
            </a:r>
            <a:r>
              <a:rPr lang="en" sz="2000" dirty="0" err="1"/>
              <a:t>Parasympathischen</a:t>
            </a:r>
            <a:r>
              <a:rPr lang="en" sz="2000" dirty="0"/>
              <a:t> </a:t>
            </a:r>
            <a:r>
              <a:rPr lang="en" sz="2000" dirty="0" err="1"/>
              <a:t>Nervensystems</a:t>
            </a:r>
            <a:r>
              <a:rPr lang="en" sz="2000" dirty="0"/>
              <a:t>)</a:t>
            </a:r>
            <a:endParaRPr dirty="0"/>
          </a:p>
        </p:txBody>
      </p:sp>
      <p:sp>
        <p:nvSpPr>
          <p:cNvPr id="1337" name="Google Shape;1337;p56"/>
          <p:cNvSpPr txBox="1">
            <a:spLocks noGrp="1"/>
          </p:cNvSpPr>
          <p:nvPr>
            <p:ph type="subTitle" idx="1"/>
          </p:nvPr>
        </p:nvSpPr>
        <p:spPr>
          <a:xfrm>
            <a:off x="752863" y="1709475"/>
            <a:ext cx="187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Dorsal</a:t>
            </a:r>
            <a:endParaRPr dirty="0"/>
          </a:p>
        </p:txBody>
      </p:sp>
      <p:sp>
        <p:nvSpPr>
          <p:cNvPr id="1338" name="Google Shape;1338;p56"/>
          <p:cNvSpPr txBox="1">
            <a:spLocks noGrp="1"/>
          </p:cNvSpPr>
          <p:nvPr>
            <p:ph type="subTitle" idx="2"/>
          </p:nvPr>
        </p:nvSpPr>
        <p:spPr>
          <a:xfrm>
            <a:off x="741116" y="2255139"/>
            <a:ext cx="1873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interer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Bereich</a:t>
            </a:r>
            <a:endParaRPr lang="en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des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Körpers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9" name="Google Shape;1339;p56"/>
          <p:cNvSpPr txBox="1">
            <a:spLocks noGrp="1"/>
          </p:cNvSpPr>
          <p:nvPr>
            <p:ph type="subTitle" idx="3"/>
          </p:nvPr>
        </p:nvSpPr>
        <p:spPr>
          <a:xfrm>
            <a:off x="2730104" y="2205975"/>
            <a:ext cx="18747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Vorderer</a:t>
            </a:r>
            <a:r>
              <a:rPr lang="en" dirty="0"/>
              <a:t> </a:t>
            </a:r>
            <a:r>
              <a:rPr lang="en" dirty="0" err="1"/>
              <a:t>Bereich</a:t>
            </a:r>
            <a:r>
              <a:rPr lang="en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 </a:t>
            </a:r>
            <a:r>
              <a:rPr lang="en" dirty="0" err="1"/>
              <a:t>Körpers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0" name="Google Shape;1340;p56"/>
          <p:cNvSpPr txBox="1">
            <a:spLocks noGrp="1"/>
          </p:cNvSpPr>
          <p:nvPr>
            <p:ph type="subTitle" idx="4"/>
          </p:nvPr>
        </p:nvSpPr>
        <p:spPr>
          <a:xfrm>
            <a:off x="752863" y="3168284"/>
            <a:ext cx="1873500" cy="840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Immobilisierung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Dissoziation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, Freeze, Shutdown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1" name="Google Shape;1341;p56"/>
          <p:cNvSpPr txBox="1">
            <a:spLocks noGrp="1"/>
          </p:cNvSpPr>
          <p:nvPr>
            <p:ph type="subTitle" idx="5"/>
          </p:nvPr>
        </p:nvSpPr>
        <p:spPr>
          <a:xfrm>
            <a:off x="2730741" y="3168284"/>
            <a:ext cx="2162225" cy="840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de-DE" b="1" dirty="0"/>
              <a:t>Soziale Interaktion mit anderen; Kommunikation, Intimität und Sexualität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3" name="Google Shape;1343;p56"/>
          <p:cNvSpPr txBox="1">
            <a:spLocks noGrp="1"/>
          </p:cNvSpPr>
          <p:nvPr>
            <p:ph type="subTitle" idx="7"/>
          </p:nvPr>
        </p:nvSpPr>
        <p:spPr>
          <a:xfrm>
            <a:off x="2730742" y="1709475"/>
            <a:ext cx="187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Ventral</a:t>
            </a:r>
            <a:endParaRPr dirty="0"/>
          </a:p>
        </p:txBody>
      </p:sp>
      <p:grpSp>
        <p:nvGrpSpPr>
          <p:cNvPr id="1345" name="Google Shape;1345;p56"/>
          <p:cNvGrpSpPr/>
          <p:nvPr/>
        </p:nvGrpSpPr>
        <p:grpSpPr>
          <a:xfrm>
            <a:off x="5221155" y="2588633"/>
            <a:ext cx="2889077" cy="2554869"/>
            <a:chOff x="5221155" y="2588633"/>
            <a:chExt cx="2889077" cy="2554869"/>
          </a:xfrm>
        </p:grpSpPr>
        <p:sp>
          <p:nvSpPr>
            <p:cNvPr id="1346" name="Google Shape;1346;p56"/>
            <p:cNvSpPr/>
            <p:nvPr/>
          </p:nvSpPr>
          <p:spPr>
            <a:xfrm>
              <a:off x="5221155" y="2588633"/>
              <a:ext cx="1416492" cy="2554869"/>
            </a:xfrm>
            <a:custGeom>
              <a:avLst/>
              <a:gdLst/>
              <a:ahLst/>
              <a:cxnLst/>
              <a:rect l="l" t="t" r="r" b="b"/>
              <a:pathLst>
                <a:path w="19293" h="34798" extrusionOk="0">
                  <a:moveTo>
                    <a:pt x="3223" y="1"/>
                  </a:moveTo>
                  <a:lnTo>
                    <a:pt x="3102" y="41"/>
                  </a:lnTo>
                  <a:lnTo>
                    <a:pt x="3021" y="121"/>
                  </a:lnTo>
                  <a:lnTo>
                    <a:pt x="2981" y="242"/>
                  </a:lnTo>
                  <a:lnTo>
                    <a:pt x="2941" y="363"/>
                  </a:lnTo>
                  <a:lnTo>
                    <a:pt x="2941" y="524"/>
                  </a:lnTo>
                  <a:lnTo>
                    <a:pt x="2981" y="685"/>
                  </a:lnTo>
                  <a:lnTo>
                    <a:pt x="3142" y="1048"/>
                  </a:lnTo>
                  <a:lnTo>
                    <a:pt x="3384" y="1450"/>
                  </a:lnTo>
                  <a:lnTo>
                    <a:pt x="3706" y="1893"/>
                  </a:lnTo>
                  <a:lnTo>
                    <a:pt x="4109" y="2336"/>
                  </a:lnTo>
                  <a:lnTo>
                    <a:pt x="4340" y="2600"/>
                  </a:lnTo>
                  <a:lnTo>
                    <a:pt x="4230" y="2498"/>
                  </a:lnTo>
                  <a:lnTo>
                    <a:pt x="3021" y="1410"/>
                  </a:lnTo>
                  <a:lnTo>
                    <a:pt x="2458" y="967"/>
                  </a:lnTo>
                  <a:lnTo>
                    <a:pt x="1894" y="564"/>
                  </a:lnTo>
                  <a:lnTo>
                    <a:pt x="1451" y="282"/>
                  </a:lnTo>
                  <a:lnTo>
                    <a:pt x="1048" y="81"/>
                  </a:lnTo>
                  <a:lnTo>
                    <a:pt x="887" y="41"/>
                  </a:lnTo>
                  <a:lnTo>
                    <a:pt x="766" y="41"/>
                  </a:lnTo>
                  <a:lnTo>
                    <a:pt x="686" y="81"/>
                  </a:lnTo>
                  <a:lnTo>
                    <a:pt x="605" y="162"/>
                  </a:lnTo>
                  <a:lnTo>
                    <a:pt x="565" y="282"/>
                  </a:lnTo>
                  <a:lnTo>
                    <a:pt x="565" y="403"/>
                  </a:lnTo>
                  <a:lnTo>
                    <a:pt x="645" y="766"/>
                  </a:lnTo>
                  <a:lnTo>
                    <a:pt x="847" y="1169"/>
                  </a:lnTo>
                  <a:lnTo>
                    <a:pt x="1169" y="1612"/>
                  </a:lnTo>
                  <a:lnTo>
                    <a:pt x="1531" y="2095"/>
                  </a:lnTo>
                  <a:lnTo>
                    <a:pt x="1974" y="2659"/>
                  </a:lnTo>
                  <a:lnTo>
                    <a:pt x="2441" y="3184"/>
                  </a:lnTo>
                  <a:lnTo>
                    <a:pt x="2176" y="2941"/>
                  </a:lnTo>
                  <a:lnTo>
                    <a:pt x="1692" y="2578"/>
                  </a:lnTo>
                  <a:lnTo>
                    <a:pt x="1249" y="2256"/>
                  </a:lnTo>
                  <a:lnTo>
                    <a:pt x="887" y="2055"/>
                  </a:lnTo>
                  <a:lnTo>
                    <a:pt x="524" y="1934"/>
                  </a:lnTo>
                  <a:lnTo>
                    <a:pt x="363" y="1893"/>
                  </a:lnTo>
                  <a:lnTo>
                    <a:pt x="242" y="1934"/>
                  </a:lnTo>
                  <a:lnTo>
                    <a:pt x="162" y="1974"/>
                  </a:lnTo>
                  <a:lnTo>
                    <a:pt x="81" y="2095"/>
                  </a:lnTo>
                  <a:lnTo>
                    <a:pt x="1" y="2216"/>
                  </a:lnTo>
                  <a:lnTo>
                    <a:pt x="1" y="2377"/>
                  </a:lnTo>
                  <a:lnTo>
                    <a:pt x="41" y="2538"/>
                  </a:lnTo>
                  <a:lnTo>
                    <a:pt x="122" y="2780"/>
                  </a:lnTo>
                  <a:lnTo>
                    <a:pt x="363" y="3223"/>
                  </a:lnTo>
                  <a:lnTo>
                    <a:pt x="726" y="3786"/>
                  </a:lnTo>
                  <a:lnTo>
                    <a:pt x="1209" y="4391"/>
                  </a:lnTo>
                  <a:lnTo>
                    <a:pt x="1733" y="5035"/>
                  </a:lnTo>
                  <a:lnTo>
                    <a:pt x="2981" y="6324"/>
                  </a:lnTo>
                  <a:lnTo>
                    <a:pt x="4230" y="7612"/>
                  </a:lnTo>
                  <a:lnTo>
                    <a:pt x="5317" y="8660"/>
                  </a:lnTo>
                  <a:lnTo>
                    <a:pt x="5881" y="9163"/>
                  </a:lnTo>
                  <a:lnTo>
                    <a:pt x="5518" y="8861"/>
                  </a:lnTo>
                  <a:lnTo>
                    <a:pt x="4995" y="8418"/>
                  </a:lnTo>
                  <a:lnTo>
                    <a:pt x="4431" y="8015"/>
                  </a:lnTo>
                  <a:lnTo>
                    <a:pt x="4149" y="7894"/>
                  </a:lnTo>
                  <a:lnTo>
                    <a:pt x="3907" y="7774"/>
                  </a:lnTo>
                  <a:lnTo>
                    <a:pt x="3706" y="7733"/>
                  </a:lnTo>
                  <a:lnTo>
                    <a:pt x="3505" y="7774"/>
                  </a:lnTo>
                  <a:lnTo>
                    <a:pt x="3344" y="7854"/>
                  </a:lnTo>
                  <a:lnTo>
                    <a:pt x="3223" y="8015"/>
                  </a:lnTo>
                  <a:lnTo>
                    <a:pt x="3223" y="8136"/>
                  </a:lnTo>
                  <a:lnTo>
                    <a:pt x="3223" y="8297"/>
                  </a:lnTo>
                  <a:lnTo>
                    <a:pt x="3384" y="8619"/>
                  </a:lnTo>
                  <a:lnTo>
                    <a:pt x="3626" y="9062"/>
                  </a:lnTo>
                  <a:lnTo>
                    <a:pt x="3948" y="9546"/>
                  </a:lnTo>
                  <a:lnTo>
                    <a:pt x="4391" y="10069"/>
                  </a:lnTo>
                  <a:lnTo>
                    <a:pt x="4874" y="10633"/>
                  </a:lnTo>
                  <a:lnTo>
                    <a:pt x="5962" y="11761"/>
                  </a:lnTo>
                  <a:lnTo>
                    <a:pt x="7049" y="12848"/>
                  </a:lnTo>
                  <a:lnTo>
                    <a:pt x="8016" y="13775"/>
                  </a:lnTo>
                  <a:lnTo>
                    <a:pt x="8942" y="14620"/>
                  </a:lnTo>
                  <a:lnTo>
                    <a:pt x="9103" y="14781"/>
                  </a:lnTo>
                  <a:lnTo>
                    <a:pt x="9264" y="14943"/>
                  </a:lnTo>
                  <a:lnTo>
                    <a:pt x="9546" y="15184"/>
                  </a:lnTo>
                  <a:lnTo>
                    <a:pt x="9908" y="15386"/>
                  </a:lnTo>
                  <a:lnTo>
                    <a:pt x="10351" y="15587"/>
                  </a:lnTo>
                  <a:lnTo>
                    <a:pt x="10956" y="15748"/>
                  </a:lnTo>
                  <a:lnTo>
                    <a:pt x="11681" y="15869"/>
                  </a:lnTo>
                  <a:lnTo>
                    <a:pt x="9264" y="34798"/>
                  </a:lnTo>
                  <a:lnTo>
                    <a:pt x="19292" y="34798"/>
                  </a:lnTo>
                  <a:lnTo>
                    <a:pt x="19172" y="31375"/>
                  </a:lnTo>
                  <a:lnTo>
                    <a:pt x="18970" y="27750"/>
                  </a:lnTo>
                  <a:lnTo>
                    <a:pt x="18688" y="23521"/>
                  </a:lnTo>
                  <a:lnTo>
                    <a:pt x="18487" y="21306"/>
                  </a:lnTo>
                  <a:lnTo>
                    <a:pt x="18286" y="19091"/>
                  </a:lnTo>
                  <a:lnTo>
                    <a:pt x="18004" y="16956"/>
                  </a:lnTo>
                  <a:lnTo>
                    <a:pt x="17722" y="14943"/>
                  </a:lnTo>
                  <a:lnTo>
                    <a:pt x="17400" y="13130"/>
                  </a:lnTo>
                  <a:lnTo>
                    <a:pt x="17198" y="12284"/>
                  </a:lnTo>
                  <a:lnTo>
                    <a:pt x="16997" y="11519"/>
                  </a:lnTo>
                  <a:lnTo>
                    <a:pt x="16795" y="10834"/>
                  </a:lnTo>
                  <a:lnTo>
                    <a:pt x="16594" y="10230"/>
                  </a:lnTo>
                  <a:lnTo>
                    <a:pt x="16352" y="9707"/>
                  </a:lnTo>
                  <a:lnTo>
                    <a:pt x="16111" y="9304"/>
                  </a:lnTo>
                  <a:lnTo>
                    <a:pt x="14782" y="7814"/>
                  </a:lnTo>
                  <a:lnTo>
                    <a:pt x="13372" y="6283"/>
                  </a:lnTo>
                  <a:lnTo>
                    <a:pt x="11721" y="4592"/>
                  </a:lnTo>
                  <a:lnTo>
                    <a:pt x="10029" y="2900"/>
                  </a:lnTo>
                  <a:lnTo>
                    <a:pt x="9224" y="2175"/>
                  </a:lnTo>
                  <a:lnTo>
                    <a:pt x="8459" y="1531"/>
                  </a:lnTo>
                  <a:lnTo>
                    <a:pt x="7814" y="1007"/>
                  </a:lnTo>
                  <a:lnTo>
                    <a:pt x="7250" y="645"/>
                  </a:lnTo>
                  <a:lnTo>
                    <a:pt x="7009" y="524"/>
                  </a:lnTo>
                  <a:lnTo>
                    <a:pt x="6807" y="484"/>
                  </a:lnTo>
                  <a:lnTo>
                    <a:pt x="6646" y="484"/>
                  </a:lnTo>
                  <a:lnTo>
                    <a:pt x="6525" y="524"/>
                  </a:lnTo>
                  <a:lnTo>
                    <a:pt x="6445" y="645"/>
                  </a:lnTo>
                  <a:lnTo>
                    <a:pt x="6364" y="726"/>
                  </a:lnTo>
                  <a:lnTo>
                    <a:pt x="6324" y="846"/>
                  </a:lnTo>
                  <a:lnTo>
                    <a:pt x="6324" y="1007"/>
                  </a:lnTo>
                  <a:lnTo>
                    <a:pt x="6405" y="1289"/>
                  </a:lnTo>
                  <a:lnTo>
                    <a:pt x="6525" y="1652"/>
                  </a:lnTo>
                  <a:lnTo>
                    <a:pt x="6727" y="2014"/>
                  </a:lnTo>
                  <a:lnTo>
                    <a:pt x="6968" y="2377"/>
                  </a:lnTo>
                  <a:lnTo>
                    <a:pt x="7573" y="3182"/>
                  </a:lnTo>
                  <a:lnTo>
                    <a:pt x="7592" y="3204"/>
                  </a:lnTo>
                  <a:lnTo>
                    <a:pt x="7592" y="3204"/>
                  </a:lnTo>
                  <a:lnTo>
                    <a:pt x="6566" y="2216"/>
                  </a:lnTo>
                  <a:lnTo>
                    <a:pt x="5398" y="1249"/>
                  </a:lnTo>
                  <a:lnTo>
                    <a:pt x="4874" y="806"/>
                  </a:lnTo>
                  <a:lnTo>
                    <a:pt x="4391" y="444"/>
                  </a:lnTo>
                  <a:lnTo>
                    <a:pt x="3907" y="202"/>
                  </a:lnTo>
                  <a:lnTo>
                    <a:pt x="3545" y="41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6"/>
            <p:cNvSpPr/>
            <p:nvPr/>
          </p:nvSpPr>
          <p:spPr>
            <a:xfrm>
              <a:off x="5759323" y="2795604"/>
              <a:ext cx="343092" cy="372680"/>
            </a:xfrm>
            <a:custGeom>
              <a:avLst/>
              <a:gdLst/>
              <a:ahLst/>
              <a:cxnLst/>
              <a:rect l="l" t="t" r="r" b="b"/>
              <a:pathLst>
                <a:path w="4673" h="5076" extrusionOk="0">
                  <a:moveTo>
                    <a:pt x="122" y="1"/>
                  </a:moveTo>
                  <a:lnTo>
                    <a:pt x="41" y="41"/>
                  </a:lnTo>
                  <a:lnTo>
                    <a:pt x="1" y="122"/>
                  </a:lnTo>
                  <a:lnTo>
                    <a:pt x="41" y="202"/>
                  </a:lnTo>
                  <a:lnTo>
                    <a:pt x="4471" y="5075"/>
                  </a:lnTo>
                  <a:lnTo>
                    <a:pt x="4632" y="5075"/>
                  </a:lnTo>
                  <a:lnTo>
                    <a:pt x="4673" y="4995"/>
                  </a:lnTo>
                  <a:lnTo>
                    <a:pt x="4632" y="4914"/>
                  </a:lnTo>
                  <a:lnTo>
                    <a:pt x="202" y="4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6"/>
            <p:cNvSpPr/>
            <p:nvPr/>
          </p:nvSpPr>
          <p:spPr>
            <a:xfrm>
              <a:off x="5499123" y="2739438"/>
              <a:ext cx="343092" cy="372680"/>
            </a:xfrm>
            <a:custGeom>
              <a:avLst/>
              <a:gdLst/>
              <a:ahLst/>
              <a:cxnLst/>
              <a:rect l="l" t="t" r="r" b="b"/>
              <a:pathLst>
                <a:path w="4673" h="5076" extrusionOk="0">
                  <a:moveTo>
                    <a:pt x="41" y="1"/>
                  </a:moveTo>
                  <a:lnTo>
                    <a:pt x="1" y="81"/>
                  </a:lnTo>
                  <a:lnTo>
                    <a:pt x="41" y="162"/>
                  </a:lnTo>
                  <a:lnTo>
                    <a:pt x="4471" y="5035"/>
                  </a:lnTo>
                  <a:lnTo>
                    <a:pt x="4552" y="5075"/>
                  </a:lnTo>
                  <a:lnTo>
                    <a:pt x="4632" y="5035"/>
                  </a:lnTo>
                  <a:lnTo>
                    <a:pt x="4673" y="4954"/>
                  </a:lnTo>
                  <a:lnTo>
                    <a:pt x="4632" y="487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6"/>
            <p:cNvSpPr/>
            <p:nvPr/>
          </p:nvSpPr>
          <p:spPr>
            <a:xfrm>
              <a:off x="5623349" y="3236197"/>
              <a:ext cx="499770" cy="174519"/>
            </a:xfrm>
            <a:custGeom>
              <a:avLst/>
              <a:gdLst/>
              <a:ahLst/>
              <a:cxnLst/>
              <a:rect l="l" t="t" r="r" b="b"/>
              <a:pathLst>
                <a:path w="6807" h="2377" extrusionOk="0">
                  <a:moveTo>
                    <a:pt x="81" y="1"/>
                  </a:moveTo>
                  <a:lnTo>
                    <a:pt x="40" y="41"/>
                  </a:lnTo>
                  <a:lnTo>
                    <a:pt x="0" y="122"/>
                  </a:lnTo>
                  <a:lnTo>
                    <a:pt x="40" y="202"/>
                  </a:lnTo>
                  <a:lnTo>
                    <a:pt x="2054" y="2055"/>
                  </a:lnTo>
                  <a:lnTo>
                    <a:pt x="2095" y="2095"/>
                  </a:lnTo>
                  <a:lnTo>
                    <a:pt x="2175" y="2055"/>
                  </a:lnTo>
                  <a:lnTo>
                    <a:pt x="2578" y="1894"/>
                  </a:lnTo>
                  <a:lnTo>
                    <a:pt x="3021" y="1733"/>
                  </a:lnTo>
                  <a:lnTo>
                    <a:pt x="3585" y="1612"/>
                  </a:lnTo>
                  <a:lnTo>
                    <a:pt x="3907" y="1571"/>
                  </a:lnTo>
                  <a:lnTo>
                    <a:pt x="4632" y="1571"/>
                  </a:lnTo>
                  <a:lnTo>
                    <a:pt x="5035" y="1652"/>
                  </a:lnTo>
                  <a:lnTo>
                    <a:pt x="5437" y="1733"/>
                  </a:lnTo>
                  <a:lnTo>
                    <a:pt x="5840" y="1894"/>
                  </a:lnTo>
                  <a:lnTo>
                    <a:pt x="6243" y="2095"/>
                  </a:lnTo>
                  <a:lnTo>
                    <a:pt x="6646" y="2337"/>
                  </a:lnTo>
                  <a:lnTo>
                    <a:pt x="6726" y="2377"/>
                  </a:lnTo>
                  <a:lnTo>
                    <a:pt x="6807" y="2337"/>
                  </a:lnTo>
                  <a:lnTo>
                    <a:pt x="6807" y="2256"/>
                  </a:lnTo>
                  <a:lnTo>
                    <a:pt x="6766" y="2176"/>
                  </a:lnTo>
                  <a:lnTo>
                    <a:pt x="6364" y="1934"/>
                  </a:lnTo>
                  <a:lnTo>
                    <a:pt x="6001" y="1733"/>
                  </a:lnTo>
                  <a:lnTo>
                    <a:pt x="5598" y="1571"/>
                  </a:lnTo>
                  <a:lnTo>
                    <a:pt x="5236" y="1451"/>
                  </a:lnTo>
                  <a:lnTo>
                    <a:pt x="4833" y="1410"/>
                  </a:lnTo>
                  <a:lnTo>
                    <a:pt x="4471" y="1370"/>
                  </a:lnTo>
                  <a:lnTo>
                    <a:pt x="3826" y="1370"/>
                  </a:lnTo>
                  <a:lnTo>
                    <a:pt x="3222" y="1451"/>
                  </a:lnTo>
                  <a:lnTo>
                    <a:pt x="2739" y="1612"/>
                  </a:lnTo>
                  <a:lnTo>
                    <a:pt x="2376" y="1733"/>
                  </a:lnTo>
                  <a:lnTo>
                    <a:pt x="2135" y="1853"/>
                  </a:lnTo>
                  <a:lnTo>
                    <a:pt x="161" y="4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6"/>
            <p:cNvSpPr/>
            <p:nvPr/>
          </p:nvSpPr>
          <p:spPr>
            <a:xfrm>
              <a:off x="6696676" y="2588633"/>
              <a:ext cx="1413555" cy="2554869"/>
            </a:xfrm>
            <a:custGeom>
              <a:avLst/>
              <a:gdLst/>
              <a:ahLst/>
              <a:cxnLst/>
              <a:rect l="l" t="t" r="r" b="b"/>
              <a:pathLst>
                <a:path w="19253" h="34798" extrusionOk="0">
                  <a:moveTo>
                    <a:pt x="15910" y="1"/>
                  </a:moveTo>
                  <a:lnTo>
                    <a:pt x="15748" y="41"/>
                  </a:lnTo>
                  <a:lnTo>
                    <a:pt x="15346" y="202"/>
                  </a:lnTo>
                  <a:lnTo>
                    <a:pt x="14903" y="444"/>
                  </a:lnTo>
                  <a:lnTo>
                    <a:pt x="14379" y="806"/>
                  </a:lnTo>
                  <a:lnTo>
                    <a:pt x="13856" y="1249"/>
                  </a:lnTo>
                  <a:lnTo>
                    <a:pt x="12728" y="2216"/>
                  </a:lnTo>
                  <a:lnTo>
                    <a:pt x="11640" y="3263"/>
                  </a:lnTo>
                  <a:lnTo>
                    <a:pt x="11413" y="3500"/>
                  </a:lnTo>
                  <a:lnTo>
                    <a:pt x="11413" y="3500"/>
                  </a:lnTo>
                  <a:lnTo>
                    <a:pt x="11681" y="3182"/>
                  </a:lnTo>
                  <a:lnTo>
                    <a:pt x="12285" y="2377"/>
                  </a:lnTo>
                  <a:lnTo>
                    <a:pt x="12567" y="2014"/>
                  </a:lnTo>
                  <a:lnTo>
                    <a:pt x="12768" y="1652"/>
                  </a:lnTo>
                  <a:lnTo>
                    <a:pt x="12889" y="1289"/>
                  </a:lnTo>
                  <a:lnTo>
                    <a:pt x="12929" y="1007"/>
                  </a:lnTo>
                  <a:lnTo>
                    <a:pt x="12929" y="846"/>
                  </a:lnTo>
                  <a:lnTo>
                    <a:pt x="12889" y="726"/>
                  </a:lnTo>
                  <a:lnTo>
                    <a:pt x="12849" y="645"/>
                  </a:lnTo>
                  <a:lnTo>
                    <a:pt x="12768" y="524"/>
                  </a:lnTo>
                  <a:lnTo>
                    <a:pt x="12647" y="484"/>
                  </a:lnTo>
                  <a:lnTo>
                    <a:pt x="12486" y="484"/>
                  </a:lnTo>
                  <a:lnTo>
                    <a:pt x="12285" y="524"/>
                  </a:lnTo>
                  <a:lnTo>
                    <a:pt x="12043" y="645"/>
                  </a:lnTo>
                  <a:lnTo>
                    <a:pt x="11479" y="1007"/>
                  </a:lnTo>
                  <a:lnTo>
                    <a:pt x="10795" y="1531"/>
                  </a:lnTo>
                  <a:lnTo>
                    <a:pt x="10070" y="2175"/>
                  </a:lnTo>
                  <a:lnTo>
                    <a:pt x="9264" y="2900"/>
                  </a:lnTo>
                  <a:lnTo>
                    <a:pt x="7573" y="4592"/>
                  </a:lnTo>
                  <a:lnTo>
                    <a:pt x="5921" y="6283"/>
                  </a:lnTo>
                  <a:lnTo>
                    <a:pt x="4512" y="7814"/>
                  </a:lnTo>
                  <a:lnTo>
                    <a:pt x="3142" y="9304"/>
                  </a:lnTo>
                  <a:lnTo>
                    <a:pt x="2901" y="9707"/>
                  </a:lnTo>
                  <a:lnTo>
                    <a:pt x="2699" y="10230"/>
                  </a:lnTo>
                  <a:lnTo>
                    <a:pt x="2458" y="10834"/>
                  </a:lnTo>
                  <a:lnTo>
                    <a:pt x="2256" y="11519"/>
                  </a:lnTo>
                  <a:lnTo>
                    <a:pt x="2055" y="12284"/>
                  </a:lnTo>
                  <a:lnTo>
                    <a:pt x="1894" y="13130"/>
                  </a:lnTo>
                  <a:lnTo>
                    <a:pt x="1572" y="14943"/>
                  </a:lnTo>
                  <a:lnTo>
                    <a:pt x="1250" y="16956"/>
                  </a:lnTo>
                  <a:lnTo>
                    <a:pt x="1008" y="19091"/>
                  </a:lnTo>
                  <a:lnTo>
                    <a:pt x="766" y="21306"/>
                  </a:lnTo>
                  <a:lnTo>
                    <a:pt x="605" y="23521"/>
                  </a:lnTo>
                  <a:lnTo>
                    <a:pt x="283" y="27750"/>
                  </a:lnTo>
                  <a:lnTo>
                    <a:pt x="122" y="31375"/>
                  </a:lnTo>
                  <a:lnTo>
                    <a:pt x="1" y="34798"/>
                  </a:lnTo>
                  <a:lnTo>
                    <a:pt x="9989" y="34798"/>
                  </a:lnTo>
                  <a:lnTo>
                    <a:pt x="7613" y="15869"/>
                  </a:lnTo>
                  <a:lnTo>
                    <a:pt x="8338" y="15748"/>
                  </a:lnTo>
                  <a:lnTo>
                    <a:pt x="8902" y="15587"/>
                  </a:lnTo>
                  <a:lnTo>
                    <a:pt x="9385" y="15386"/>
                  </a:lnTo>
                  <a:lnTo>
                    <a:pt x="9747" y="15184"/>
                  </a:lnTo>
                  <a:lnTo>
                    <a:pt x="9989" y="14943"/>
                  </a:lnTo>
                  <a:lnTo>
                    <a:pt x="10191" y="14781"/>
                  </a:lnTo>
                  <a:lnTo>
                    <a:pt x="10311" y="14620"/>
                  </a:lnTo>
                  <a:lnTo>
                    <a:pt x="11278" y="13775"/>
                  </a:lnTo>
                  <a:lnTo>
                    <a:pt x="12245" y="12848"/>
                  </a:lnTo>
                  <a:lnTo>
                    <a:pt x="13332" y="11761"/>
                  </a:lnTo>
                  <a:lnTo>
                    <a:pt x="14419" y="10633"/>
                  </a:lnTo>
                  <a:lnTo>
                    <a:pt x="14903" y="10069"/>
                  </a:lnTo>
                  <a:lnTo>
                    <a:pt x="15305" y="9546"/>
                  </a:lnTo>
                  <a:lnTo>
                    <a:pt x="15668" y="9062"/>
                  </a:lnTo>
                  <a:lnTo>
                    <a:pt x="15910" y="8619"/>
                  </a:lnTo>
                  <a:lnTo>
                    <a:pt x="16030" y="8297"/>
                  </a:lnTo>
                  <a:lnTo>
                    <a:pt x="16071" y="8136"/>
                  </a:lnTo>
                  <a:lnTo>
                    <a:pt x="16030" y="8015"/>
                  </a:lnTo>
                  <a:lnTo>
                    <a:pt x="15950" y="7854"/>
                  </a:lnTo>
                  <a:lnTo>
                    <a:pt x="15789" y="7774"/>
                  </a:lnTo>
                  <a:lnTo>
                    <a:pt x="15587" y="7733"/>
                  </a:lnTo>
                  <a:lnTo>
                    <a:pt x="15346" y="7774"/>
                  </a:lnTo>
                  <a:lnTo>
                    <a:pt x="15104" y="7894"/>
                  </a:lnTo>
                  <a:lnTo>
                    <a:pt x="14822" y="8015"/>
                  </a:lnTo>
                  <a:lnTo>
                    <a:pt x="14258" y="8418"/>
                  </a:lnTo>
                  <a:lnTo>
                    <a:pt x="13735" y="8861"/>
                  </a:lnTo>
                  <a:lnTo>
                    <a:pt x="13292" y="9264"/>
                  </a:lnTo>
                  <a:lnTo>
                    <a:pt x="12849" y="9667"/>
                  </a:lnTo>
                  <a:lnTo>
                    <a:pt x="13936" y="8660"/>
                  </a:lnTo>
                  <a:lnTo>
                    <a:pt x="15064" y="7612"/>
                  </a:lnTo>
                  <a:lnTo>
                    <a:pt x="16312" y="6324"/>
                  </a:lnTo>
                  <a:lnTo>
                    <a:pt x="17521" y="5035"/>
                  </a:lnTo>
                  <a:lnTo>
                    <a:pt x="18084" y="4391"/>
                  </a:lnTo>
                  <a:lnTo>
                    <a:pt x="18527" y="3786"/>
                  </a:lnTo>
                  <a:lnTo>
                    <a:pt x="18890" y="3223"/>
                  </a:lnTo>
                  <a:lnTo>
                    <a:pt x="19172" y="2780"/>
                  </a:lnTo>
                  <a:lnTo>
                    <a:pt x="19212" y="2538"/>
                  </a:lnTo>
                  <a:lnTo>
                    <a:pt x="19252" y="2377"/>
                  </a:lnTo>
                  <a:lnTo>
                    <a:pt x="19252" y="2216"/>
                  </a:lnTo>
                  <a:lnTo>
                    <a:pt x="19212" y="2095"/>
                  </a:lnTo>
                  <a:lnTo>
                    <a:pt x="19132" y="1974"/>
                  </a:lnTo>
                  <a:lnTo>
                    <a:pt x="19011" y="1934"/>
                  </a:lnTo>
                  <a:lnTo>
                    <a:pt x="18890" y="1893"/>
                  </a:lnTo>
                  <a:lnTo>
                    <a:pt x="18729" y="1934"/>
                  </a:lnTo>
                  <a:lnTo>
                    <a:pt x="18407" y="2055"/>
                  </a:lnTo>
                  <a:lnTo>
                    <a:pt x="18004" y="2256"/>
                  </a:lnTo>
                  <a:lnTo>
                    <a:pt x="17561" y="2578"/>
                  </a:lnTo>
                  <a:lnTo>
                    <a:pt x="17078" y="2941"/>
                  </a:lnTo>
                  <a:lnTo>
                    <a:pt x="17029" y="2985"/>
                  </a:lnTo>
                  <a:lnTo>
                    <a:pt x="17029" y="2985"/>
                  </a:lnTo>
                  <a:lnTo>
                    <a:pt x="17319" y="2659"/>
                  </a:lnTo>
                  <a:lnTo>
                    <a:pt x="17722" y="2095"/>
                  </a:lnTo>
                  <a:lnTo>
                    <a:pt x="18125" y="1612"/>
                  </a:lnTo>
                  <a:lnTo>
                    <a:pt x="18407" y="1169"/>
                  </a:lnTo>
                  <a:lnTo>
                    <a:pt x="18608" y="766"/>
                  </a:lnTo>
                  <a:lnTo>
                    <a:pt x="18689" y="403"/>
                  </a:lnTo>
                  <a:lnTo>
                    <a:pt x="18689" y="282"/>
                  </a:lnTo>
                  <a:lnTo>
                    <a:pt x="18689" y="162"/>
                  </a:lnTo>
                  <a:lnTo>
                    <a:pt x="18608" y="81"/>
                  </a:lnTo>
                  <a:lnTo>
                    <a:pt x="18487" y="41"/>
                  </a:lnTo>
                  <a:lnTo>
                    <a:pt x="18366" y="41"/>
                  </a:lnTo>
                  <a:lnTo>
                    <a:pt x="18205" y="81"/>
                  </a:lnTo>
                  <a:lnTo>
                    <a:pt x="17843" y="282"/>
                  </a:lnTo>
                  <a:lnTo>
                    <a:pt x="17359" y="564"/>
                  </a:lnTo>
                  <a:lnTo>
                    <a:pt x="16836" y="967"/>
                  </a:lnTo>
                  <a:lnTo>
                    <a:pt x="16272" y="1410"/>
                  </a:lnTo>
                  <a:lnTo>
                    <a:pt x="15090" y="2440"/>
                  </a:lnTo>
                  <a:lnTo>
                    <a:pt x="15090" y="2440"/>
                  </a:lnTo>
                  <a:lnTo>
                    <a:pt x="15185" y="2336"/>
                  </a:lnTo>
                  <a:lnTo>
                    <a:pt x="15547" y="1893"/>
                  </a:lnTo>
                  <a:lnTo>
                    <a:pt x="15869" y="1450"/>
                  </a:lnTo>
                  <a:lnTo>
                    <a:pt x="16111" y="1048"/>
                  </a:lnTo>
                  <a:lnTo>
                    <a:pt x="16272" y="685"/>
                  </a:lnTo>
                  <a:lnTo>
                    <a:pt x="16312" y="524"/>
                  </a:lnTo>
                  <a:lnTo>
                    <a:pt x="16312" y="363"/>
                  </a:lnTo>
                  <a:lnTo>
                    <a:pt x="16312" y="242"/>
                  </a:lnTo>
                  <a:lnTo>
                    <a:pt x="16232" y="121"/>
                  </a:lnTo>
                  <a:lnTo>
                    <a:pt x="16151" y="41"/>
                  </a:lnTo>
                  <a:lnTo>
                    <a:pt x="16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6"/>
            <p:cNvSpPr/>
            <p:nvPr/>
          </p:nvSpPr>
          <p:spPr>
            <a:xfrm>
              <a:off x="7231908" y="2795604"/>
              <a:ext cx="340155" cy="372680"/>
            </a:xfrm>
            <a:custGeom>
              <a:avLst/>
              <a:gdLst/>
              <a:ahLst/>
              <a:cxnLst/>
              <a:rect l="l" t="t" r="r" b="b"/>
              <a:pathLst>
                <a:path w="4633" h="5076" extrusionOk="0">
                  <a:moveTo>
                    <a:pt x="4552" y="1"/>
                  </a:moveTo>
                  <a:lnTo>
                    <a:pt x="4471" y="41"/>
                  </a:lnTo>
                  <a:lnTo>
                    <a:pt x="1" y="4914"/>
                  </a:lnTo>
                  <a:lnTo>
                    <a:pt x="1" y="4995"/>
                  </a:lnTo>
                  <a:lnTo>
                    <a:pt x="1" y="5075"/>
                  </a:lnTo>
                  <a:lnTo>
                    <a:pt x="162" y="5075"/>
                  </a:lnTo>
                  <a:lnTo>
                    <a:pt x="4632" y="202"/>
                  </a:lnTo>
                  <a:lnTo>
                    <a:pt x="4632" y="122"/>
                  </a:lnTo>
                  <a:lnTo>
                    <a:pt x="4632" y="41"/>
                  </a:lnTo>
                  <a:lnTo>
                    <a:pt x="4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6"/>
            <p:cNvSpPr/>
            <p:nvPr/>
          </p:nvSpPr>
          <p:spPr>
            <a:xfrm>
              <a:off x="7492109" y="2739438"/>
              <a:ext cx="340155" cy="372680"/>
            </a:xfrm>
            <a:custGeom>
              <a:avLst/>
              <a:gdLst/>
              <a:ahLst/>
              <a:cxnLst/>
              <a:rect l="l" t="t" r="r" b="b"/>
              <a:pathLst>
                <a:path w="4633" h="5076" extrusionOk="0">
                  <a:moveTo>
                    <a:pt x="4471" y="1"/>
                  </a:moveTo>
                  <a:lnTo>
                    <a:pt x="1" y="4874"/>
                  </a:lnTo>
                  <a:lnTo>
                    <a:pt x="1" y="4954"/>
                  </a:lnTo>
                  <a:lnTo>
                    <a:pt x="1" y="5035"/>
                  </a:lnTo>
                  <a:lnTo>
                    <a:pt x="81" y="5075"/>
                  </a:lnTo>
                  <a:lnTo>
                    <a:pt x="162" y="5035"/>
                  </a:lnTo>
                  <a:lnTo>
                    <a:pt x="4633" y="162"/>
                  </a:lnTo>
                  <a:lnTo>
                    <a:pt x="4633" y="81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6"/>
            <p:cNvSpPr/>
            <p:nvPr/>
          </p:nvSpPr>
          <p:spPr>
            <a:xfrm>
              <a:off x="7583810" y="2831139"/>
              <a:ext cx="343092" cy="372606"/>
            </a:xfrm>
            <a:custGeom>
              <a:avLst/>
              <a:gdLst/>
              <a:ahLst/>
              <a:cxnLst/>
              <a:rect l="l" t="t" r="r" b="b"/>
              <a:pathLst>
                <a:path w="4673" h="5075" extrusionOk="0">
                  <a:moveTo>
                    <a:pt x="4551" y="0"/>
                  </a:moveTo>
                  <a:lnTo>
                    <a:pt x="4471" y="40"/>
                  </a:lnTo>
                  <a:lnTo>
                    <a:pt x="0" y="4914"/>
                  </a:lnTo>
                  <a:lnTo>
                    <a:pt x="0" y="4994"/>
                  </a:lnTo>
                  <a:lnTo>
                    <a:pt x="41" y="5034"/>
                  </a:lnTo>
                  <a:lnTo>
                    <a:pt x="81" y="5075"/>
                  </a:lnTo>
                  <a:lnTo>
                    <a:pt x="162" y="5034"/>
                  </a:lnTo>
                  <a:lnTo>
                    <a:pt x="4632" y="161"/>
                  </a:lnTo>
                  <a:lnTo>
                    <a:pt x="4672" y="81"/>
                  </a:lnTo>
                  <a:lnTo>
                    <a:pt x="4632" y="40"/>
                  </a:lnTo>
                  <a:lnTo>
                    <a:pt x="4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6"/>
            <p:cNvSpPr/>
            <p:nvPr/>
          </p:nvSpPr>
          <p:spPr>
            <a:xfrm>
              <a:off x="7208267" y="3236197"/>
              <a:ext cx="499770" cy="174519"/>
            </a:xfrm>
            <a:custGeom>
              <a:avLst/>
              <a:gdLst/>
              <a:ahLst/>
              <a:cxnLst/>
              <a:rect l="l" t="t" r="r" b="b"/>
              <a:pathLst>
                <a:path w="6807" h="2377" extrusionOk="0">
                  <a:moveTo>
                    <a:pt x="6726" y="1"/>
                  </a:moveTo>
                  <a:lnTo>
                    <a:pt x="6646" y="41"/>
                  </a:lnTo>
                  <a:lnTo>
                    <a:pt x="4713" y="1853"/>
                  </a:lnTo>
                  <a:lnTo>
                    <a:pt x="4471" y="1733"/>
                  </a:lnTo>
                  <a:lnTo>
                    <a:pt x="4109" y="1612"/>
                  </a:lnTo>
                  <a:lnTo>
                    <a:pt x="3585" y="1451"/>
                  </a:lnTo>
                  <a:lnTo>
                    <a:pt x="3021" y="1370"/>
                  </a:lnTo>
                  <a:lnTo>
                    <a:pt x="2336" y="1370"/>
                  </a:lnTo>
                  <a:lnTo>
                    <a:pt x="1974" y="1410"/>
                  </a:lnTo>
                  <a:lnTo>
                    <a:pt x="1612" y="1451"/>
                  </a:lnTo>
                  <a:lnTo>
                    <a:pt x="1209" y="1571"/>
                  </a:lnTo>
                  <a:lnTo>
                    <a:pt x="846" y="1733"/>
                  </a:lnTo>
                  <a:lnTo>
                    <a:pt x="444" y="1934"/>
                  </a:lnTo>
                  <a:lnTo>
                    <a:pt x="41" y="2176"/>
                  </a:lnTo>
                  <a:lnTo>
                    <a:pt x="1" y="2256"/>
                  </a:lnTo>
                  <a:lnTo>
                    <a:pt x="41" y="2337"/>
                  </a:lnTo>
                  <a:lnTo>
                    <a:pt x="121" y="2377"/>
                  </a:lnTo>
                  <a:lnTo>
                    <a:pt x="162" y="2337"/>
                  </a:lnTo>
                  <a:lnTo>
                    <a:pt x="605" y="2095"/>
                  </a:lnTo>
                  <a:lnTo>
                    <a:pt x="1007" y="1894"/>
                  </a:lnTo>
                  <a:lnTo>
                    <a:pt x="1410" y="1733"/>
                  </a:lnTo>
                  <a:lnTo>
                    <a:pt x="1813" y="1652"/>
                  </a:lnTo>
                  <a:lnTo>
                    <a:pt x="2175" y="1571"/>
                  </a:lnTo>
                  <a:lnTo>
                    <a:pt x="2900" y="1571"/>
                  </a:lnTo>
                  <a:lnTo>
                    <a:pt x="3223" y="1612"/>
                  </a:lnTo>
                  <a:lnTo>
                    <a:pt x="3827" y="1733"/>
                  </a:lnTo>
                  <a:lnTo>
                    <a:pt x="4270" y="1894"/>
                  </a:lnTo>
                  <a:lnTo>
                    <a:pt x="4672" y="2055"/>
                  </a:lnTo>
                  <a:lnTo>
                    <a:pt x="4713" y="2095"/>
                  </a:lnTo>
                  <a:lnTo>
                    <a:pt x="4793" y="2055"/>
                  </a:lnTo>
                  <a:lnTo>
                    <a:pt x="6807" y="202"/>
                  </a:lnTo>
                  <a:lnTo>
                    <a:pt x="6807" y="122"/>
                  </a:lnTo>
                  <a:lnTo>
                    <a:pt x="6807" y="41"/>
                  </a:lnTo>
                  <a:lnTo>
                    <a:pt x="67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6"/>
            <p:cNvSpPr/>
            <p:nvPr/>
          </p:nvSpPr>
          <p:spPr>
            <a:xfrm>
              <a:off x="5407495" y="2831139"/>
              <a:ext cx="343092" cy="372606"/>
            </a:xfrm>
            <a:custGeom>
              <a:avLst/>
              <a:gdLst/>
              <a:ahLst/>
              <a:cxnLst/>
              <a:rect l="l" t="t" r="r" b="b"/>
              <a:pathLst>
                <a:path w="4673" h="5075" extrusionOk="0">
                  <a:moveTo>
                    <a:pt x="121" y="0"/>
                  </a:moveTo>
                  <a:lnTo>
                    <a:pt x="40" y="40"/>
                  </a:lnTo>
                  <a:lnTo>
                    <a:pt x="0" y="81"/>
                  </a:lnTo>
                  <a:lnTo>
                    <a:pt x="40" y="161"/>
                  </a:lnTo>
                  <a:lnTo>
                    <a:pt x="4471" y="5034"/>
                  </a:lnTo>
                  <a:lnTo>
                    <a:pt x="4551" y="5075"/>
                  </a:lnTo>
                  <a:lnTo>
                    <a:pt x="4632" y="5034"/>
                  </a:lnTo>
                  <a:lnTo>
                    <a:pt x="4672" y="4994"/>
                  </a:lnTo>
                  <a:lnTo>
                    <a:pt x="4632" y="4914"/>
                  </a:lnTo>
                  <a:lnTo>
                    <a:pt x="161" y="4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67"/>
          <p:cNvSpPr/>
          <p:nvPr/>
        </p:nvSpPr>
        <p:spPr>
          <a:xfrm>
            <a:off x="731357" y="1146000"/>
            <a:ext cx="1425600" cy="142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67"/>
          <p:cNvSpPr txBox="1">
            <a:spLocks noGrp="1"/>
          </p:cNvSpPr>
          <p:nvPr>
            <p:ph type="title"/>
          </p:nvPr>
        </p:nvSpPr>
        <p:spPr>
          <a:xfrm>
            <a:off x="709600" y="3192936"/>
            <a:ext cx="4881000" cy="408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Unsere</a:t>
            </a:r>
            <a:r>
              <a:rPr lang="en" dirty="0"/>
              <a:t> </a:t>
            </a:r>
            <a:r>
              <a:rPr lang="en" dirty="0" err="1"/>
              <a:t>Zustände</a:t>
            </a:r>
            <a:endParaRPr dirty="0"/>
          </a:p>
        </p:txBody>
      </p:sp>
      <p:sp>
        <p:nvSpPr>
          <p:cNvPr id="1555" name="Google Shape;1555;p67"/>
          <p:cNvSpPr txBox="1">
            <a:spLocks noGrp="1"/>
          </p:cNvSpPr>
          <p:nvPr>
            <p:ph type="title" idx="2"/>
          </p:nvPr>
        </p:nvSpPr>
        <p:spPr>
          <a:xfrm>
            <a:off x="709600" y="1437900"/>
            <a:ext cx="146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556" name="Google Shape;1556;p67"/>
          <p:cNvGrpSpPr/>
          <p:nvPr/>
        </p:nvGrpSpPr>
        <p:grpSpPr>
          <a:xfrm>
            <a:off x="5695981" y="0"/>
            <a:ext cx="3106191" cy="5212431"/>
            <a:chOff x="5695981" y="0"/>
            <a:chExt cx="3106191" cy="5212431"/>
          </a:xfrm>
        </p:grpSpPr>
        <p:sp>
          <p:nvSpPr>
            <p:cNvPr id="1557" name="Google Shape;1557;p67"/>
            <p:cNvSpPr/>
            <p:nvPr/>
          </p:nvSpPr>
          <p:spPr>
            <a:xfrm>
              <a:off x="6127616" y="3302055"/>
              <a:ext cx="2275145" cy="1870720"/>
            </a:xfrm>
            <a:custGeom>
              <a:avLst/>
              <a:gdLst/>
              <a:ahLst/>
              <a:cxnLst/>
              <a:rect l="l" t="t" r="r" b="b"/>
              <a:pathLst>
                <a:path w="36696" h="30173" extrusionOk="0">
                  <a:moveTo>
                    <a:pt x="21689" y="1"/>
                  </a:moveTo>
                  <a:lnTo>
                    <a:pt x="18328" y="241"/>
                  </a:lnTo>
                  <a:lnTo>
                    <a:pt x="14967" y="1"/>
                  </a:lnTo>
                  <a:lnTo>
                    <a:pt x="14967" y="1"/>
                  </a:lnTo>
                  <a:lnTo>
                    <a:pt x="15127" y="1041"/>
                  </a:lnTo>
                  <a:lnTo>
                    <a:pt x="15247" y="2122"/>
                  </a:lnTo>
                  <a:lnTo>
                    <a:pt x="15367" y="3442"/>
                  </a:lnTo>
                  <a:lnTo>
                    <a:pt x="15407" y="4843"/>
                  </a:lnTo>
                  <a:lnTo>
                    <a:pt x="15407" y="5523"/>
                  </a:lnTo>
                  <a:lnTo>
                    <a:pt x="15407" y="6203"/>
                  </a:lnTo>
                  <a:lnTo>
                    <a:pt x="15367" y="6804"/>
                  </a:lnTo>
                  <a:lnTo>
                    <a:pt x="15247" y="7364"/>
                  </a:lnTo>
                  <a:lnTo>
                    <a:pt x="15127" y="7844"/>
                  </a:lnTo>
                  <a:lnTo>
                    <a:pt x="14967" y="8244"/>
                  </a:lnTo>
                  <a:lnTo>
                    <a:pt x="14847" y="8404"/>
                  </a:lnTo>
                  <a:lnTo>
                    <a:pt x="14687" y="8604"/>
                  </a:lnTo>
                  <a:lnTo>
                    <a:pt x="14206" y="8964"/>
                  </a:lnTo>
                  <a:lnTo>
                    <a:pt x="13566" y="9405"/>
                  </a:lnTo>
                  <a:lnTo>
                    <a:pt x="12806" y="9845"/>
                  </a:lnTo>
                  <a:lnTo>
                    <a:pt x="10965" y="10845"/>
                  </a:lnTo>
                  <a:lnTo>
                    <a:pt x="8884" y="11925"/>
                  </a:lnTo>
                  <a:lnTo>
                    <a:pt x="7804" y="12486"/>
                  </a:lnTo>
                  <a:lnTo>
                    <a:pt x="6764" y="13086"/>
                  </a:lnTo>
                  <a:lnTo>
                    <a:pt x="5803" y="13686"/>
                  </a:lnTo>
                  <a:lnTo>
                    <a:pt x="4883" y="14286"/>
                  </a:lnTo>
                  <a:lnTo>
                    <a:pt x="4043" y="14887"/>
                  </a:lnTo>
                  <a:lnTo>
                    <a:pt x="3322" y="15527"/>
                  </a:lnTo>
                  <a:lnTo>
                    <a:pt x="3042" y="15807"/>
                  </a:lnTo>
                  <a:lnTo>
                    <a:pt x="2802" y="16127"/>
                  </a:lnTo>
                  <a:lnTo>
                    <a:pt x="2562" y="16447"/>
                  </a:lnTo>
                  <a:lnTo>
                    <a:pt x="2402" y="16767"/>
                  </a:lnTo>
                  <a:lnTo>
                    <a:pt x="2162" y="17288"/>
                  </a:lnTo>
                  <a:lnTo>
                    <a:pt x="1962" y="17928"/>
                  </a:lnTo>
                  <a:lnTo>
                    <a:pt x="1762" y="18688"/>
                  </a:lnTo>
                  <a:lnTo>
                    <a:pt x="1562" y="19488"/>
                  </a:lnTo>
                  <a:lnTo>
                    <a:pt x="1201" y="21289"/>
                  </a:lnTo>
                  <a:lnTo>
                    <a:pt x="881" y="23250"/>
                  </a:lnTo>
                  <a:lnTo>
                    <a:pt x="601" y="25211"/>
                  </a:lnTo>
                  <a:lnTo>
                    <a:pt x="361" y="27091"/>
                  </a:lnTo>
                  <a:lnTo>
                    <a:pt x="1" y="30172"/>
                  </a:lnTo>
                  <a:lnTo>
                    <a:pt x="36695" y="30172"/>
                  </a:lnTo>
                  <a:lnTo>
                    <a:pt x="36335" y="27091"/>
                  </a:lnTo>
                  <a:lnTo>
                    <a:pt x="36095" y="25211"/>
                  </a:lnTo>
                  <a:lnTo>
                    <a:pt x="35815" y="23250"/>
                  </a:lnTo>
                  <a:lnTo>
                    <a:pt x="35495" y="21289"/>
                  </a:lnTo>
                  <a:lnTo>
                    <a:pt x="35094" y="19488"/>
                  </a:lnTo>
                  <a:lnTo>
                    <a:pt x="34894" y="18688"/>
                  </a:lnTo>
                  <a:lnTo>
                    <a:pt x="34694" y="17928"/>
                  </a:lnTo>
                  <a:lnTo>
                    <a:pt x="34494" y="17288"/>
                  </a:lnTo>
                  <a:lnTo>
                    <a:pt x="34294" y="16767"/>
                  </a:lnTo>
                  <a:lnTo>
                    <a:pt x="34094" y="16447"/>
                  </a:lnTo>
                  <a:lnTo>
                    <a:pt x="33894" y="16127"/>
                  </a:lnTo>
                  <a:lnTo>
                    <a:pt x="33654" y="15807"/>
                  </a:lnTo>
                  <a:lnTo>
                    <a:pt x="33334" y="15527"/>
                  </a:lnTo>
                  <a:lnTo>
                    <a:pt x="32654" y="14887"/>
                  </a:lnTo>
                  <a:lnTo>
                    <a:pt x="31813" y="14286"/>
                  </a:lnTo>
                  <a:lnTo>
                    <a:pt x="30893" y="13686"/>
                  </a:lnTo>
                  <a:lnTo>
                    <a:pt x="29892" y="13086"/>
                  </a:lnTo>
                  <a:lnTo>
                    <a:pt x="28852" y="12486"/>
                  </a:lnTo>
                  <a:lnTo>
                    <a:pt x="27812" y="11925"/>
                  </a:lnTo>
                  <a:lnTo>
                    <a:pt x="25731" y="10845"/>
                  </a:lnTo>
                  <a:lnTo>
                    <a:pt x="23890" y="9845"/>
                  </a:lnTo>
                  <a:lnTo>
                    <a:pt x="23130" y="9405"/>
                  </a:lnTo>
                  <a:lnTo>
                    <a:pt x="22490" y="8964"/>
                  </a:lnTo>
                  <a:lnTo>
                    <a:pt x="22009" y="8604"/>
                  </a:lnTo>
                  <a:lnTo>
                    <a:pt x="21809" y="8404"/>
                  </a:lnTo>
                  <a:lnTo>
                    <a:pt x="21689" y="8244"/>
                  </a:lnTo>
                  <a:lnTo>
                    <a:pt x="21529" y="7844"/>
                  </a:lnTo>
                  <a:lnTo>
                    <a:pt x="21409" y="7364"/>
                  </a:lnTo>
                  <a:lnTo>
                    <a:pt x="21329" y="6804"/>
                  </a:lnTo>
                  <a:lnTo>
                    <a:pt x="21289" y="6203"/>
                  </a:lnTo>
                  <a:lnTo>
                    <a:pt x="21249" y="5523"/>
                  </a:lnTo>
                  <a:lnTo>
                    <a:pt x="21249" y="4843"/>
                  </a:lnTo>
                  <a:lnTo>
                    <a:pt x="21329" y="3442"/>
                  </a:lnTo>
                  <a:lnTo>
                    <a:pt x="21449" y="2122"/>
                  </a:lnTo>
                  <a:lnTo>
                    <a:pt x="21569" y="1041"/>
                  </a:lnTo>
                  <a:lnTo>
                    <a:pt x="2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7"/>
            <p:cNvSpPr/>
            <p:nvPr/>
          </p:nvSpPr>
          <p:spPr>
            <a:xfrm>
              <a:off x="6115217" y="3994271"/>
              <a:ext cx="1178554" cy="1185932"/>
            </a:xfrm>
            <a:custGeom>
              <a:avLst/>
              <a:gdLst/>
              <a:ahLst/>
              <a:cxnLst/>
              <a:rect l="l" t="t" r="r" b="b"/>
              <a:pathLst>
                <a:path w="19009" h="19128" extrusionOk="0">
                  <a:moveTo>
                    <a:pt x="10285" y="0"/>
                  </a:moveTo>
                  <a:lnTo>
                    <a:pt x="7804" y="1281"/>
                  </a:lnTo>
                  <a:lnTo>
                    <a:pt x="6603" y="1961"/>
                  </a:lnTo>
                  <a:lnTo>
                    <a:pt x="5483" y="2681"/>
                  </a:lnTo>
                  <a:lnTo>
                    <a:pt x="4443" y="3361"/>
                  </a:lnTo>
                  <a:lnTo>
                    <a:pt x="4002" y="3722"/>
                  </a:lnTo>
                  <a:lnTo>
                    <a:pt x="3562" y="4082"/>
                  </a:lnTo>
                  <a:lnTo>
                    <a:pt x="3202" y="4442"/>
                  </a:lnTo>
                  <a:lnTo>
                    <a:pt x="2882" y="4802"/>
                  </a:lnTo>
                  <a:lnTo>
                    <a:pt x="2642" y="5162"/>
                  </a:lnTo>
                  <a:lnTo>
                    <a:pt x="2442" y="5522"/>
                  </a:lnTo>
                  <a:lnTo>
                    <a:pt x="2202" y="6083"/>
                  </a:lnTo>
                  <a:lnTo>
                    <a:pt x="2002" y="6723"/>
                  </a:lnTo>
                  <a:lnTo>
                    <a:pt x="1802" y="7483"/>
                  </a:lnTo>
                  <a:lnTo>
                    <a:pt x="1601" y="8323"/>
                  </a:lnTo>
                  <a:lnTo>
                    <a:pt x="1201" y="10124"/>
                  </a:lnTo>
                  <a:lnTo>
                    <a:pt x="881" y="12085"/>
                  </a:lnTo>
                  <a:lnTo>
                    <a:pt x="601" y="14086"/>
                  </a:lnTo>
                  <a:lnTo>
                    <a:pt x="361" y="16006"/>
                  </a:lnTo>
                  <a:lnTo>
                    <a:pt x="1" y="19127"/>
                  </a:lnTo>
                  <a:lnTo>
                    <a:pt x="19008" y="19127"/>
                  </a:lnTo>
                  <a:lnTo>
                    <a:pt x="19008" y="8603"/>
                  </a:lnTo>
                  <a:lnTo>
                    <a:pt x="18048" y="7963"/>
                  </a:lnTo>
                  <a:lnTo>
                    <a:pt x="17127" y="7283"/>
                  </a:lnTo>
                  <a:lnTo>
                    <a:pt x="16247" y="6603"/>
                  </a:lnTo>
                  <a:lnTo>
                    <a:pt x="15447" y="5922"/>
                  </a:lnTo>
                  <a:lnTo>
                    <a:pt x="14687" y="5242"/>
                  </a:lnTo>
                  <a:lnTo>
                    <a:pt x="14006" y="4562"/>
                  </a:lnTo>
                  <a:lnTo>
                    <a:pt x="13366" y="3922"/>
                  </a:lnTo>
                  <a:lnTo>
                    <a:pt x="12766" y="3321"/>
                  </a:lnTo>
                  <a:lnTo>
                    <a:pt x="11805" y="2161"/>
                  </a:lnTo>
                  <a:lnTo>
                    <a:pt x="11045" y="1201"/>
                  </a:lnTo>
                  <a:lnTo>
                    <a:pt x="10525" y="440"/>
                  </a:lnTo>
                  <a:lnTo>
                    <a:pt x="10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7"/>
            <p:cNvSpPr/>
            <p:nvPr/>
          </p:nvSpPr>
          <p:spPr>
            <a:xfrm>
              <a:off x="7236588" y="3994271"/>
              <a:ext cx="1178554" cy="1185932"/>
            </a:xfrm>
            <a:custGeom>
              <a:avLst/>
              <a:gdLst/>
              <a:ahLst/>
              <a:cxnLst/>
              <a:rect l="l" t="t" r="r" b="b"/>
              <a:pathLst>
                <a:path w="19009" h="19128" extrusionOk="0">
                  <a:moveTo>
                    <a:pt x="8724" y="0"/>
                  </a:moveTo>
                  <a:lnTo>
                    <a:pt x="8444" y="440"/>
                  </a:lnTo>
                  <a:lnTo>
                    <a:pt x="7924" y="1201"/>
                  </a:lnTo>
                  <a:lnTo>
                    <a:pt x="7204" y="2161"/>
                  </a:lnTo>
                  <a:lnTo>
                    <a:pt x="6203" y="3321"/>
                  </a:lnTo>
                  <a:lnTo>
                    <a:pt x="5643" y="3922"/>
                  </a:lnTo>
                  <a:lnTo>
                    <a:pt x="5003" y="4562"/>
                  </a:lnTo>
                  <a:lnTo>
                    <a:pt x="4282" y="5242"/>
                  </a:lnTo>
                  <a:lnTo>
                    <a:pt x="3562" y="5922"/>
                  </a:lnTo>
                  <a:lnTo>
                    <a:pt x="2722" y="6603"/>
                  </a:lnTo>
                  <a:lnTo>
                    <a:pt x="1882" y="7283"/>
                  </a:lnTo>
                  <a:lnTo>
                    <a:pt x="961" y="7963"/>
                  </a:lnTo>
                  <a:lnTo>
                    <a:pt x="1" y="8603"/>
                  </a:lnTo>
                  <a:lnTo>
                    <a:pt x="1" y="19127"/>
                  </a:lnTo>
                  <a:lnTo>
                    <a:pt x="19008" y="19127"/>
                  </a:lnTo>
                  <a:lnTo>
                    <a:pt x="18648" y="16006"/>
                  </a:lnTo>
                  <a:lnTo>
                    <a:pt x="18408" y="14086"/>
                  </a:lnTo>
                  <a:lnTo>
                    <a:pt x="18088" y="12085"/>
                  </a:lnTo>
                  <a:lnTo>
                    <a:pt x="17768" y="10124"/>
                  </a:lnTo>
                  <a:lnTo>
                    <a:pt x="17408" y="8323"/>
                  </a:lnTo>
                  <a:lnTo>
                    <a:pt x="17207" y="7483"/>
                  </a:lnTo>
                  <a:lnTo>
                    <a:pt x="17007" y="6723"/>
                  </a:lnTo>
                  <a:lnTo>
                    <a:pt x="16767" y="6083"/>
                  </a:lnTo>
                  <a:lnTo>
                    <a:pt x="16567" y="5522"/>
                  </a:lnTo>
                  <a:lnTo>
                    <a:pt x="16367" y="5162"/>
                  </a:lnTo>
                  <a:lnTo>
                    <a:pt x="16087" y="4802"/>
                  </a:lnTo>
                  <a:lnTo>
                    <a:pt x="15767" y="4442"/>
                  </a:lnTo>
                  <a:lnTo>
                    <a:pt x="15407" y="4082"/>
                  </a:lnTo>
                  <a:lnTo>
                    <a:pt x="15007" y="3722"/>
                  </a:lnTo>
                  <a:lnTo>
                    <a:pt x="14526" y="3361"/>
                  </a:lnTo>
                  <a:lnTo>
                    <a:pt x="13526" y="2681"/>
                  </a:lnTo>
                  <a:lnTo>
                    <a:pt x="12366" y="1961"/>
                  </a:lnTo>
                  <a:lnTo>
                    <a:pt x="11165" y="128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7"/>
            <p:cNvSpPr/>
            <p:nvPr/>
          </p:nvSpPr>
          <p:spPr>
            <a:xfrm>
              <a:off x="6517155" y="4701305"/>
              <a:ext cx="76942" cy="511126"/>
            </a:xfrm>
            <a:custGeom>
              <a:avLst/>
              <a:gdLst/>
              <a:ahLst/>
              <a:cxnLst/>
              <a:rect l="l" t="t" r="r" b="b"/>
              <a:pathLst>
                <a:path w="1241" h="8244" extrusionOk="0">
                  <a:moveTo>
                    <a:pt x="1081" y="1"/>
                  </a:moveTo>
                  <a:lnTo>
                    <a:pt x="0" y="8204"/>
                  </a:lnTo>
                  <a:lnTo>
                    <a:pt x="160" y="8244"/>
                  </a:lnTo>
                  <a:lnTo>
                    <a:pt x="1241" y="41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7"/>
            <p:cNvSpPr/>
            <p:nvPr/>
          </p:nvSpPr>
          <p:spPr>
            <a:xfrm>
              <a:off x="7903943" y="4701305"/>
              <a:ext cx="77004" cy="511126"/>
            </a:xfrm>
            <a:custGeom>
              <a:avLst/>
              <a:gdLst/>
              <a:ahLst/>
              <a:cxnLst/>
              <a:rect l="l" t="t" r="r" b="b"/>
              <a:pathLst>
                <a:path w="1242" h="8244" extrusionOk="0">
                  <a:moveTo>
                    <a:pt x="161" y="1"/>
                  </a:moveTo>
                  <a:lnTo>
                    <a:pt x="1" y="41"/>
                  </a:lnTo>
                  <a:lnTo>
                    <a:pt x="1081" y="8244"/>
                  </a:lnTo>
                  <a:lnTo>
                    <a:pt x="1241" y="8204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7"/>
            <p:cNvSpPr/>
            <p:nvPr/>
          </p:nvSpPr>
          <p:spPr>
            <a:xfrm>
              <a:off x="7067890" y="3369075"/>
              <a:ext cx="397047" cy="367225"/>
            </a:xfrm>
            <a:custGeom>
              <a:avLst/>
              <a:gdLst/>
              <a:ahLst/>
              <a:cxnLst/>
              <a:rect l="l" t="t" r="r" b="b"/>
              <a:pathLst>
                <a:path w="6404" h="5923" extrusionOk="0">
                  <a:moveTo>
                    <a:pt x="6403" y="0"/>
                  </a:moveTo>
                  <a:lnTo>
                    <a:pt x="1" y="280"/>
                  </a:lnTo>
                  <a:lnTo>
                    <a:pt x="161" y="2041"/>
                  </a:lnTo>
                  <a:lnTo>
                    <a:pt x="241" y="3042"/>
                  </a:lnTo>
                  <a:lnTo>
                    <a:pt x="241" y="4042"/>
                  </a:lnTo>
                  <a:lnTo>
                    <a:pt x="641" y="4442"/>
                  </a:lnTo>
                  <a:lnTo>
                    <a:pt x="1121" y="4802"/>
                  </a:lnTo>
                  <a:lnTo>
                    <a:pt x="1681" y="5162"/>
                  </a:lnTo>
                  <a:lnTo>
                    <a:pt x="2002" y="5322"/>
                  </a:lnTo>
                  <a:lnTo>
                    <a:pt x="2362" y="5482"/>
                  </a:lnTo>
                  <a:lnTo>
                    <a:pt x="2722" y="5602"/>
                  </a:lnTo>
                  <a:lnTo>
                    <a:pt x="3122" y="5723"/>
                  </a:lnTo>
                  <a:lnTo>
                    <a:pt x="3562" y="5803"/>
                  </a:lnTo>
                  <a:lnTo>
                    <a:pt x="4002" y="5883"/>
                  </a:lnTo>
                  <a:lnTo>
                    <a:pt x="4523" y="5923"/>
                  </a:lnTo>
                  <a:lnTo>
                    <a:pt x="5043" y="5923"/>
                  </a:lnTo>
                  <a:lnTo>
                    <a:pt x="5603" y="5883"/>
                  </a:lnTo>
                  <a:lnTo>
                    <a:pt x="6163" y="5843"/>
                  </a:lnTo>
                  <a:lnTo>
                    <a:pt x="6123" y="5162"/>
                  </a:lnTo>
                  <a:lnTo>
                    <a:pt x="6083" y="4402"/>
                  </a:lnTo>
                  <a:lnTo>
                    <a:pt x="6083" y="3602"/>
                  </a:lnTo>
                  <a:lnTo>
                    <a:pt x="6123" y="2801"/>
                  </a:lnTo>
                  <a:lnTo>
                    <a:pt x="6243" y="1281"/>
                  </a:lnTo>
                  <a:lnTo>
                    <a:pt x="64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7"/>
            <p:cNvSpPr/>
            <p:nvPr/>
          </p:nvSpPr>
          <p:spPr>
            <a:xfrm>
              <a:off x="5695981" y="0"/>
              <a:ext cx="3106191" cy="3225292"/>
            </a:xfrm>
            <a:custGeom>
              <a:avLst/>
              <a:gdLst/>
              <a:ahLst/>
              <a:cxnLst/>
              <a:rect l="l" t="t" r="r" b="b"/>
              <a:pathLst>
                <a:path w="50100" h="52021" extrusionOk="0">
                  <a:moveTo>
                    <a:pt x="0" y="1"/>
                  </a:moveTo>
                  <a:lnTo>
                    <a:pt x="560" y="20889"/>
                  </a:lnTo>
                  <a:lnTo>
                    <a:pt x="480" y="21129"/>
                  </a:lnTo>
                  <a:lnTo>
                    <a:pt x="360" y="21769"/>
                  </a:lnTo>
                  <a:lnTo>
                    <a:pt x="320" y="22249"/>
                  </a:lnTo>
                  <a:lnTo>
                    <a:pt x="280" y="22769"/>
                  </a:lnTo>
                  <a:lnTo>
                    <a:pt x="280" y="23370"/>
                  </a:lnTo>
                  <a:lnTo>
                    <a:pt x="360" y="24010"/>
                  </a:lnTo>
                  <a:lnTo>
                    <a:pt x="480" y="24690"/>
                  </a:lnTo>
                  <a:lnTo>
                    <a:pt x="681" y="25410"/>
                  </a:lnTo>
                  <a:lnTo>
                    <a:pt x="1001" y="26171"/>
                  </a:lnTo>
                  <a:lnTo>
                    <a:pt x="1201" y="26571"/>
                  </a:lnTo>
                  <a:lnTo>
                    <a:pt x="1401" y="26931"/>
                  </a:lnTo>
                  <a:lnTo>
                    <a:pt x="1641" y="27331"/>
                  </a:lnTo>
                  <a:lnTo>
                    <a:pt x="1921" y="27731"/>
                  </a:lnTo>
                  <a:lnTo>
                    <a:pt x="2241" y="28091"/>
                  </a:lnTo>
                  <a:lnTo>
                    <a:pt x="2561" y="28492"/>
                  </a:lnTo>
                  <a:lnTo>
                    <a:pt x="2961" y="28852"/>
                  </a:lnTo>
                  <a:lnTo>
                    <a:pt x="3362" y="29252"/>
                  </a:lnTo>
                  <a:lnTo>
                    <a:pt x="3842" y="29612"/>
                  </a:lnTo>
                  <a:lnTo>
                    <a:pt x="4322" y="29972"/>
                  </a:lnTo>
                  <a:lnTo>
                    <a:pt x="6083" y="31213"/>
                  </a:lnTo>
                  <a:lnTo>
                    <a:pt x="6763" y="31733"/>
                  </a:lnTo>
                  <a:lnTo>
                    <a:pt x="7283" y="32173"/>
                  </a:lnTo>
                  <a:lnTo>
                    <a:pt x="7723" y="32613"/>
                  </a:lnTo>
                  <a:lnTo>
                    <a:pt x="8123" y="32973"/>
                  </a:lnTo>
                  <a:lnTo>
                    <a:pt x="8404" y="33333"/>
                  </a:lnTo>
                  <a:lnTo>
                    <a:pt x="8644" y="33694"/>
                  </a:lnTo>
                  <a:lnTo>
                    <a:pt x="8884" y="34094"/>
                  </a:lnTo>
                  <a:lnTo>
                    <a:pt x="9084" y="34454"/>
                  </a:lnTo>
                  <a:lnTo>
                    <a:pt x="9524" y="35374"/>
                  </a:lnTo>
                  <a:lnTo>
                    <a:pt x="10164" y="36575"/>
                  </a:lnTo>
                  <a:lnTo>
                    <a:pt x="10564" y="37295"/>
                  </a:lnTo>
                  <a:lnTo>
                    <a:pt x="11085" y="38135"/>
                  </a:lnTo>
                  <a:lnTo>
                    <a:pt x="11605" y="38936"/>
                  </a:lnTo>
                  <a:lnTo>
                    <a:pt x="12085" y="39616"/>
                  </a:lnTo>
                  <a:lnTo>
                    <a:pt x="12485" y="40176"/>
                  </a:lnTo>
                  <a:lnTo>
                    <a:pt x="12885" y="40656"/>
                  </a:lnTo>
                  <a:lnTo>
                    <a:pt x="13245" y="41056"/>
                  </a:lnTo>
                  <a:lnTo>
                    <a:pt x="13565" y="41336"/>
                  </a:lnTo>
                  <a:lnTo>
                    <a:pt x="14126" y="41817"/>
                  </a:lnTo>
                  <a:lnTo>
                    <a:pt x="14686" y="42217"/>
                  </a:lnTo>
                  <a:lnTo>
                    <a:pt x="15246" y="42617"/>
                  </a:lnTo>
                  <a:lnTo>
                    <a:pt x="15566" y="42897"/>
                  </a:lnTo>
                  <a:lnTo>
                    <a:pt x="15886" y="43177"/>
                  </a:lnTo>
                  <a:lnTo>
                    <a:pt x="16207" y="43577"/>
                  </a:lnTo>
                  <a:lnTo>
                    <a:pt x="16607" y="44057"/>
                  </a:lnTo>
                  <a:lnTo>
                    <a:pt x="16967" y="44578"/>
                  </a:lnTo>
                  <a:lnTo>
                    <a:pt x="17287" y="45058"/>
                  </a:lnTo>
                  <a:lnTo>
                    <a:pt x="17567" y="45578"/>
                  </a:lnTo>
                  <a:lnTo>
                    <a:pt x="17767" y="46098"/>
                  </a:lnTo>
                  <a:lnTo>
                    <a:pt x="17967" y="46578"/>
                  </a:lnTo>
                  <a:lnTo>
                    <a:pt x="18127" y="47099"/>
                  </a:lnTo>
                  <a:lnTo>
                    <a:pt x="18407" y="48019"/>
                  </a:lnTo>
                  <a:lnTo>
                    <a:pt x="18647" y="48899"/>
                  </a:lnTo>
                  <a:lnTo>
                    <a:pt x="18808" y="49299"/>
                  </a:lnTo>
                  <a:lnTo>
                    <a:pt x="18968" y="49700"/>
                  </a:lnTo>
                  <a:lnTo>
                    <a:pt x="19168" y="50060"/>
                  </a:lnTo>
                  <a:lnTo>
                    <a:pt x="19368" y="50420"/>
                  </a:lnTo>
                  <a:lnTo>
                    <a:pt x="19648" y="50740"/>
                  </a:lnTo>
                  <a:lnTo>
                    <a:pt x="19968" y="51020"/>
                  </a:lnTo>
                  <a:lnTo>
                    <a:pt x="20288" y="51220"/>
                  </a:lnTo>
                  <a:lnTo>
                    <a:pt x="20648" y="51420"/>
                  </a:lnTo>
                  <a:lnTo>
                    <a:pt x="20968" y="51580"/>
                  </a:lnTo>
                  <a:lnTo>
                    <a:pt x="21328" y="51700"/>
                  </a:lnTo>
                  <a:lnTo>
                    <a:pt x="22089" y="51860"/>
                  </a:lnTo>
                  <a:lnTo>
                    <a:pt x="22849" y="51980"/>
                  </a:lnTo>
                  <a:lnTo>
                    <a:pt x="23529" y="52020"/>
                  </a:lnTo>
                  <a:lnTo>
                    <a:pt x="24170" y="52020"/>
                  </a:lnTo>
                  <a:lnTo>
                    <a:pt x="25050" y="51940"/>
                  </a:lnTo>
                  <a:lnTo>
                    <a:pt x="25930" y="52020"/>
                  </a:lnTo>
                  <a:lnTo>
                    <a:pt x="26571" y="52020"/>
                  </a:lnTo>
                  <a:lnTo>
                    <a:pt x="27251" y="51980"/>
                  </a:lnTo>
                  <a:lnTo>
                    <a:pt x="28011" y="51860"/>
                  </a:lnTo>
                  <a:lnTo>
                    <a:pt x="28731" y="51700"/>
                  </a:lnTo>
                  <a:lnTo>
                    <a:pt x="29091" y="51580"/>
                  </a:lnTo>
                  <a:lnTo>
                    <a:pt x="29452" y="51420"/>
                  </a:lnTo>
                  <a:lnTo>
                    <a:pt x="29772" y="51220"/>
                  </a:lnTo>
                  <a:lnTo>
                    <a:pt x="30092" y="51020"/>
                  </a:lnTo>
                  <a:lnTo>
                    <a:pt x="30412" y="50740"/>
                  </a:lnTo>
                  <a:lnTo>
                    <a:pt x="30692" y="50420"/>
                  </a:lnTo>
                  <a:lnTo>
                    <a:pt x="30932" y="50060"/>
                  </a:lnTo>
                  <a:lnTo>
                    <a:pt x="31132" y="49700"/>
                  </a:lnTo>
                  <a:lnTo>
                    <a:pt x="31292" y="49299"/>
                  </a:lnTo>
                  <a:lnTo>
                    <a:pt x="31452" y="48899"/>
                  </a:lnTo>
                  <a:lnTo>
                    <a:pt x="31692" y="48019"/>
                  </a:lnTo>
                  <a:lnTo>
                    <a:pt x="31973" y="47099"/>
                  </a:lnTo>
                  <a:lnTo>
                    <a:pt x="32133" y="46578"/>
                  </a:lnTo>
                  <a:lnTo>
                    <a:pt x="32293" y="46098"/>
                  </a:lnTo>
                  <a:lnTo>
                    <a:pt x="32533" y="45578"/>
                  </a:lnTo>
                  <a:lnTo>
                    <a:pt x="32773" y="45058"/>
                  </a:lnTo>
                  <a:lnTo>
                    <a:pt x="33093" y="44578"/>
                  </a:lnTo>
                  <a:lnTo>
                    <a:pt x="33493" y="44057"/>
                  </a:lnTo>
                  <a:lnTo>
                    <a:pt x="33853" y="43577"/>
                  </a:lnTo>
                  <a:lnTo>
                    <a:pt x="34213" y="43177"/>
                  </a:lnTo>
                  <a:lnTo>
                    <a:pt x="34534" y="42897"/>
                  </a:lnTo>
                  <a:lnTo>
                    <a:pt x="34854" y="42617"/>
                  </a:lnTo>
                  <a:lnTo>
                    <a:pt x="35414" y="42217"/>
                  </a:lnTo>
                  <a:lnTo>
                    <a:pt x="35934" y="41817"/>
                  </a:lnTo>
                  <a:lnTo>
                    <a:pt x="36534" y="41336"/>
                  </a:lnTo>
                  <a:lnTo>
                    <a:pt x="36854" y="41056"/>
                  </a:lnTo>
                  <a:lnTo>
                    <a:pt x="37215" y="40656"/>
                  </a:lnTo>
                  <a:lnTo>
                    <a:pt x="37575" y="40176"/>
                  </a:lnTo>
                  <a:lnTo>
                    <a:pt x="38015" y="39616"/>
                  </a:lnTo>
                  <a:lnTo>
                    <a:pt x="38495" y="38936"/>
                  </a:lnTo>
                  <a:lnTo>
                    <a:pt x="39015" y="38135"/>
                  </a:lnTo>
                  <a:lnTo>
                    <a:pt x="39535" y="37295"/>
                  </a:lnTo>
                  <a:lnTo>
                    <a:pt x="39936" y="36575"/>
                  </a:lnTo>
                  <a:lnTo>
                    <a:pt x="40536" y="35374"/>
                  </a:lnTo>
                  <a:lnTo>
                    <a:pt x="40976" y="34454"/>
                  </a:lnTo>
                  <a:lnTo>
                    <a:pt x="41216" y="34094"/>
                  </a:lnTo>
                  <a:lnTo>
                    <a:pt x="41416" y="33694"/>
                  </a:lnTo>
                  <a:lnTo>
                    <a:pt x="41696" y="33333"/>
                  </a:lnTo>
                  <a:lnTo>
                    <a:pt x="41976" y="32973"/>
                  </a:lnTo>
                  <a:lnTo>
                    <a:pt x="42337" y="32613"/>
                  </a:lnTo>
                  <a:lnTo>
                    <a:pt x="42777" y="32173"/>
                  </a:lnTo>
                  <a:lnTo>
                    <a:pt x="43337" y="31733"/>
                  </a:lnTo>
                  <a:lnTo>
                    <a:pt x="44017" y="31213"/>
                  </a:lnTo>
                  <a:lnTo>
                    <a:pt x="45778" y="29972"/>
                  </a:lnTo>
                  <a:lnTo>
                    <a:pt x="46258" y="29612"/>
                  </a:lnTo>
                  <a:lnTo>
                    <a:pt x="46698" y="29252"/>
                  </a:lnTo>
                  <a:lnTo>
                    <a:pt x="47138" y="28852"/>
                  </a:lnTo>
                  <a:lnTo>
                    <a:pt x="47499" y="28492"/>
                  </a:lnTo>
                  <a:lnTo>
                    <a:pt x="47859" y="28091"/>
                  </a:lnTo>
                  <a:lnTo>
                    <a:pt x="48179" y="27731"/>
                  </a:lnTo>
                  <a:lnTo>
                    <a:pt x="48459" y="27331"/>
                  </a:lnTo>
                  <a:lnTo>
                    <a:pt x="48699" y="26931"/>
                  </a:lnTo>
                  <a:lnTo>
                    <a:pt x="48899" y="26571"/>
                  </a:lnTo>
                  <a:lnTo>
                    <a:pt x="49099" y="26171"/>
                  </a:lnTo>
                  <a:lnTo>
                    <a:pt x="49379" y="25410"/>
                  </a:lnTo>
                  <a:lnTo>
                    <a:pt x="49579" y="24690"/>
                  </a:lnTo>
                  <a:lnTo>
                    <a:pt x="49739" y="24010"/>
                  </a:lnTo>
                  <a:lnTo>
                    <a:pt x="49779" y="23370"/>
                  </a:lnTo>
                  <a:lnTo>
                    <a:pt x="49819" y="22769"/>
                  </a:lnTo>
                  <a:lnTo>
                    <a:pt x="49779" y="22249"/>
                  </a:lnTo>
                  <a:lnTo>
                    <a:pt x="49739" y="21769"/>
                  </a:lnTo>
                  <a:lnTo>
                    <a:pt x="49619" y="21129"/>
                  </a:lnTo>
                  <a:lnTo>
                    <a:pt x="49539" y="20889"/>
                  </a:lnTo>
                  <a:lnTo>
                    <a:pt x="50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7"/>
            <p:cNvSpPr/>
            <p:nvPr/>
          </p:nvSpPr>
          <p:spPr>
            <a:xfrm>
              <a:off x="6797513" y="3024238"/>
              <a:ext cx="205963" cy="272923"/>
            </a:xfrm>
            <a:custGeom>
              <a:avLst/>
              <a:gdLst/>
              <a:ahLst/>
              <a:cxnLst/>
              <a:rect l="l" t="t" r="r" b="b"/>
              <a:pathLst>
                <a:path w="3322" h="4402" extrusionOk="0">
                  <a:moveTo>
                    <a:pt x="1041" y="0"/>
                  </a:moveTo>
                  <a:lnTo>
                    <a:pt x="840" y="40"/>
                  </a:lnTo>
                  <a:lnTo>
                    <a:pt x="600" y="120"/>
                  </a:lnTo>
                  <a:lnTo>
                    <a:pt x="360" y="280"/>
                  </a:lnTo>
                  <a:lnTo>
                    <a:pt x="200" y="520"/>
                  </a:lnTo>
                  <a:lnTo>
                    <a:pt x="40" y="841"/>
                  </a:lnTo>
                  <a:lnTo>
                    <a:pt x="0" y="1161"/>
                  </a:lnTo>
                  <a:lnTo>
                    <a:pt x="0" y="1521"/>
                  </a:lnTo>
                  <a:lnTo>
                    <a:pt x="40" y="1881"/>
                  </a:lnTo>
                  <a:lnTo>
                    <a:pt x="120" y="2281"/>
                  </a:lnTo>
                  <a:lnTo>
                    <a:pt x="280" y="2681"/>
                  </a:lnTo>
                  <a:lnTo>
                    <a:pt x="440" y="3041"/>
                  </a:lnTo>
                  <a:lnTo>
                    <a:pt x="640" y="3402"/>
                  </a:lnTo>
                  <a:lnTo>
                    <a:pt x="880" y="3722"/>
                  </a:lnTo>
                  <a:lnTo>
                    <a:pt x="1121" y="3962"/>
                  </a:lnTo>
                  <a:lnTo>
                    <a:pt x="1401" y="4202"/>
                  </a:lnTo>
                  <a:lnTo>
                    <a:pt x="1681" y="4322"/>
                  </a:lnTo>
                  <a:lnTo>
                    <a:pt x="2001" y="4402"/>
                  </a:lnTo>
                  <a:lnTo>
                    <a:pt x="2121" y="4402"/>
                  </a:lnTo>
                  <a:lnTo>
                    <a:pt x="2281" y="4362"/>
                  </a:lnTo>
                  <a:lnTo>
                    <a:pt x="2401" y="4322"/>
                  </a:lnTo>
                  <a:lnTo>
                    <a:pt x="2561" y="4242"/>
                  </a:lnTo>
                  <a:lnTo>
                    <a:pt x="2801" y="4082"/>
                  </a:lnTo>
                  <a:lnTo>
                    <a:pt x="3001" y="3842"/>
                  </a:lnTo>
                  <a:lnTo>
                    <a:pt x="3121" y="3642"/>
                  </a:lnTo>
                  <a:lnTo>
                    <a:pt x="3241" y="3402"/>
                  </a:lnTo>
                  <a:lnTo>
                    <a:pt x="3281" y="3161"/>
                  </a:lnTo>
                  <a:lnTo>
                    <a:pt x="3321" y="2921"/>
                  </a:lnTo>
                  <a:lnTo>
                    <a:pt x="3281" y="2681"/>
                  </a:lnTo>
                  <a:lnTo>
                    <a:pt x="3241" y="2481"/>
                  </a:lnTo>
                  <a:lnTo>
                    <a:pt x="3121" y="2041"/>
                  </a:lnTo>
                  <a:lnTo>
                    <a:pt x="3001" y="1721"/>
                  </a:lnTo>
                  <a:lnTo>
                    <a:pt x="2841" y="1401"/>
                  </a:lnTo>
                  <a:lnTo>
                    <a:pt x="2601" y="1081"/>
                  </a:lnTo>
                  <a:lnTo>
                    <a:pt x="2361" y="761"/>
                  </a:lnTo>
                  <a:lnTo>
                    <a:pt x="2081" y="440"/>
                  </a:lnTo>
                  <a:lnTo>
                    <a:pt x="1881" y="280"/>
                  </a:lnTo>
                  <a:lnTo>
                    <a:pt x="1681" y="160"/>
                  </a:lnTo>
                  <a:lnTo>
                    <a:pt x="1481" y="80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7"/>
            <p:cNvSpPr/>
            <p:nvPr/>
          </p:nvSpPr>
          <p:spPr>
            <a:xfrm>
              <a:off x="6854552" y="3093677"/>
              <a:ext cx="104284" cy="139004"/>
            </a:xfrm>
            <a:custGeom>
              <a:avLst/>
              <a:gdLst/>
              <a:ahLst/>
              <a:cxnLst/>
              <a:rect l="l" t="t" r="r" b="b"/>
              <a:pathLst>
                <a:path w="1682" h="2242" extrusionOk="0">
                  <a:moveTo>
                    <a:pt x="521" y="1"/>
                  </a:moveTo>
                  <a:lnTo>
                    <a:pt x="441" y="41"/>
                  </a:lnTo>
                  <a:lnTo>
                    <a:pt x="321" y="81"/>
                  </a:lnTo>
                  <a:lnTo>
                    <a:pt x="201" y="161"/>
                  </a:lnTo>
                  <a:lnTo>
                    <a:pt x="121" y="281"/>
                  </a:lnTo>
                  <a:lnTo>
                    <a:pt x="40" y="441"/>
                  </a:lnTo>
                  <a:lnTo>
                    <a:pt x="0" y="601"/>
                  </a:lnTo>
                  <a:lnTo>
                    <a:pt x="0" y="761"/>
                  </a:lnTo>
                  <a:lnTo>
                    <a:pt x="80" y="1161"/>
                  </a:lnTo>
                  <a:lnTo>
                    <a:pt x="241" y="1561"/>
                  </a:lnTo>
                  <a:lnTo>
                    <a:pt x="441" y="1881"/>
                  </a:lnTo>
                  <a:lnTo>
                    <a:pt x="561" y="2001"/>
                  </a:lnTo>
                  <a:lnTo>
                    <a:pt x="721" y="2121"/>
                  </a:lnTo>
                  <a:lnTo>
                    <a:pt x="841" y="2202"/>
                  </a:lnTo>
                  <a:lnTo>
                    <a:pt x="1001" y="2242"/>
                  </a:lnTo>
                  <a:lnTo>
                    <a:pt x="1161" y="2202"/>
                  </a:lnTo>
                  <a:lnTo>
                    <a:pt x="1281" y="2161"/>
                  </a:lnTo>
                  <a:lnTo>
                    <a:pt x="1401" y="2041"/>
                  </a:lnTo>
                  <a:lnTo>
                    <a:pt x="1521" y="1961"/>
                  </a:lnTo>
                  <a:lnTo>
                    <a:pt x="1561" y="1841"/>
                  </a:lnTo>
                  <a:lnTo>
                    <a:pt x="1641" y="1721"/>
                  </a:lnTo>
                  <a:lnTo>
                    <a:pt x="1681" y="1481"/>
                  </a:lnTo>
                  <a:lnTo>
                    <a:pt x="1641" y="1241"/>
                  </a:lnTo>
                  <a:lnTo>
                    <a:pt x="1561" y="1041"/>
                  </a:lnTo>
                  <a:lnTo>
                    <a:pt x="1521" y="881"/>
                  </a:lnTo>
                  <a:lnTo>
                    <a:pt x="1441" y="721"/>
                  </a:lnTo>
                  <a:lnTo>
                    <a:pt x="1321" y="561"/>
                  </a:lnTo>
                  <a:lnTo>
                    <a:pt x="1201" y="401"/>
                  </a:lnTo>
                  <a:lnTo>
                    <a:pt x="1041" y="241"/>
                  </a:lnTo>
                  <a:lnTo>
                    <a:pt x="841" y="121"/>
                  </a:lnTo>
                  <a:lnTo>
                    <a:pt x="641" y="4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7"/>
            <p:cNvSpPr/>
            <p:nvPr/>
          </p:nvSpPr>
          <p:spPr>
            <a:xfrm>
              <a:off x="7524387" y="3029198"/>
              <a:ext cx="205963" cy="275403"/>
            </a:xfrm>
            <a:custGeom>
              <a:avLst/>
              <a:gdLst/>
              <a:ahLst/>
              <a:cxnLst/>
              <a:rect l="l" t="t" r="r" b="b"/>
              <a:pathLst>
                <a:path w="3322" h="4442" extrusionOk="0">
                  <a:moveTo>
                    <a:pt x="2282" y="0"/>
                  </a:moveTo>
                  <a:lnTo>
                    <a:pt x="2041" y="40"/>
                  </a:lnTo>
                  <a:lnTo>
                    <a:pt x="1841" y="80"/>
                  </a:lnTo>
                  <a:lnTo>
                    <a:pt x="1641" y="200"/>
                  </a:lnTo>
                  <a:lnTo>
                    <a:pt x="1441" y="320"/>
                  </a:lnTo>
                  <a:lnTo>
                    <a:pt x="1241" y="440"/>
                  </a:lnTo>
                  <a:lnTo>
                    <a:pt x="961" y="761"/>
                  </a:lnTo>
                  <a:lnTo>
                    <a:pt x="721" y="1081"/>
                  </a:lnTo>
                  <a:lnTo>
                    <a:pt x="481" y="1401"/>
                  </a:lnTo>
                  <a:lnTo>
                    <a:pt x="321" y="1721"/>
                  </a:lnTo>
                  <a:lnTo>
                    <a:pt x="201" y="2081"/>
                  </a:lnTo>
                  <a:lnTo>
                    <a:pt x="81" y="2481"/>
                  </a:lnTo>
                  <a:lnTo>
                    <a:pt x="41" y="2721"/>
                  </a:lnTo>
                  <a:lnTo>
                    <a:pt x="1" y="2961"/>
                  </a:lnTo>
                  <a:lnTo>
                    <a:pt x="41" y="3201"/>
                  </a:lnTo>
                  <a:lnTo>
                    <a:pt x="81" y="3442"/>
                  </a:lnTo>
                  <a:lnTo>
                    <a:pt x="201" y="3642"/>
                  </a:lnTo>
                  <a:lnTo>
                    <a:pt x="321" y="3882"/>
                  </a:lnTo>
                  <a:lnTo>
                    <a:pt x="521" y="4082"/>
                  </a:lnTo>
                  <a:lnTo>
                    <a:pt x="761" y="4282"/>
                  </a:lnTo>
                  <a:lnTo>
                    <a:pt x="921" y="4362"/>
                  </a:lnTo>
                  <a:lnTo>
                    <a:pt x="1041" y="4402"/>
                  </a:lnTo>
                  <a:lnTo>
                    <a:pt x="1201" y="4442"/>
                  </a:lnTo>
                  <a:lnTo>
                    <a:pt x="1321" y="4442"/>
                  </a:lnTo>
                  <a:lnTo>
                    <a:pt x="1641" y="4362"/>
                  </a:lnTo>
                  <a:lnTo>
                    <a:pt x="1921" y="4202"/>
                  </a:lnTo>
                  <a:lnTo>
                    <a:pt x="2201" y="4002"/>
                  </a:lnTo>
                  <a:lnTo>
                    <a:pt x="2442" y="3722"/>
                  </a:lnTo>
                  <a:lnTo>
                    <a:pt x="2682" y="3402"/>
                  </a:lnTo>
                  <a:lnTo>
                    <a:pt x="2882" y="3081"/>
                  </a:lnTo>
                  <a:lnTo>
                    <a:pt x="3042" y="2681"/>
                  </a:lnTo>
                  <a:lnTo>
                    <a:pt x="3202" y="2321"/>
                  </a:lnTo>
                  <a:lnTo>
                    <a:pt x="3282" y="1921"/>
                  </a:lnTo>
                  <a:lnTo>
                    <a:pt x="3322" y="1521"/>
                  </a:lnTo>
                  <a:lnTo>
                    <a:pt x="3322" y="1161"/>
                  </a:lnTo>
                  <a:lnTo>
                    <a:pt x="3282" y="841"/>
                  </a:lnTo>
                  <a:lnTo>
                    <a:pt x="3122" y="560"/>
                  </a:lnTo>
                  <a:lnTo>
                    <a:pt x="2962" y="320"/>
                  </a:lnTo>
                  <a:lnTo>
                    <a:pt x="2722" y="160"/>
                  </a:lnTo>
                  <a:lnTo>
                    <a:pt x="2482" y="40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7"/>
            <p:cNvSpPr/>
            <p:nvPr/>
          </p:nvSpPr>
          <p:spPr>
            <a:xfrm>
              <a:off x="7571506" y="3091197"/>
              <a:ext cx="114204" cy="151404"/>
            </a:xfrm>
            <a:custGeom>
              <a:avLst/>
              <a:gdLst/>
              <a:ahLst/>
              <a:cxnLst/>
              <a:rect l="l" t="t" r="r" b="b"/>
              <a:pathLst>
                <a:path w="1842" h="2442" extrusionOk="0">
                  <a:moveTo>
                    <a:pt x="1121" y="1"/>
                  </a:moveTo>
                  <a:lnTo>
                    <a:pt x="881" y="81"/>
                  </a:lnTo>
                  <a:lnTo>
                    <a:pt x="681" y="241"/>
                  </a:lnTo>
                  <a:lnTo>
                    <a:pt x="521" y="401"/>
                  </a:lnTo>
                  <a:lnTo>
                    <a:pt x="361" y="601"/>
                  </a:lnTo>
                  <a:lnTo>
                    <a:pt x="241" y="761"/>
                  </a:lnTo>
                  <a:lnTo>
                    <a:pt x="161" y="961"/>
                  </a:lnTo>
                  <a:lnTo>
                    <a:pt x="81" y="1121"/>
                  </a:lnTo>
                  <a:lnTo>
                    <a:pt x="1" y="1361"/>
                  </a:lnTo>
                  <a:lnTo>
                    <a:pt x="1" y="1641"/>
                  </a:lnTo>
                  <a:lnTo>
                    <a:pt x="41" y="1881"/>
                  </a:lnTo>
                  <a:lnTo>
                    <a:pt x="81" y="2041"/>
                  </a:lnTo>
                  <a:lnTo>
                    <a:pt x="161" y="2161"/>
                  </a:lnTo>
                  <a:lnTo>
                    <a:pt x="281" y="2282"/>
                  </a:lnTo>
                  <a:lnTo>
                    <a:pt x="401" y="2362"/>
                  </a:lnTo>
                  <a:lnTo>
                    <a:pt x="561" y="2442"/>
                  </a:lnTo>
                  <a:lnTo>
                    <a:pt x="881" y="2442"/>
                  </a:lnTo>
                  <a:lnTo>
                    <a:pt x="1041" y="2362"/>
                  </a:lnTo>
                  <a:lnTo>
                    <a:pt x="1201" y="2242"/>
                  </a:lnTo>
                  <a:lnTo>
                    <a:pt x="1361" y="2081"/>
                  </a:lnTo>
                  <a:lnTo>
                    <a:pt x="1602" y="1681"/>
                  </a:lnTo>
                  <a:lnTo>
                    <a:pt x="1762" y="1281"/>
                  </a:lnTo>
                  <a:lnTo>
                    <a:pt x="1842" y="1041"/>
                  </a:lnTo>
                  <a:lnTo>
                    <a:pt x="1842" y="841"/>
                  </a:lnTo>
                  <a:lnTo>
                    <a:pt x="1842" y="641"/>
                  </a:lnTo>
                  <a:lnTo>
                    <a:pt x="1802" y="441"/>
                  </a:lnTo>
                  <a:lnTo>
                    <a:pt x="1762" y="281"/>
                  </a:lnTo>
                  <a:lnTo>
                    <a:pt x="1642" y="161"/>
                  </a:lnTo>
                  <a:lnTo>
                    <a:pt x="1522" y="41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7"/>
            <p:cNvSpPr/>
            <p:nvPr/>
          </p:nvSpPr>
          <p:spPr>
            <a:xfrm>
              <a:off x="6931430" y="2592541"/>
              <a:ext cx="662530" cy="1017231"/>
            </a:xfrm>
            <a:custGeom>
              <a:avLst/>
              <a:gdLst/>
              <a:ahLst/>
              <a:cxnLst/>
              <a:rect l="l" t="t" r="r" b="b"/>
              <a:pathLst>
                <a:path w="10686" h="16407" extrusionOk="0">
                  <a:moveTo>
                    <a:pt x="5003" y="1"/>
                  </a:moveTo>
                  <a:lnTo>
                    <a:pt x="4603" y="41"/>
                  </a:lnTo>
                  <a:lnTo>
                    <a:pt x="4163" y="81"/>
                  </a:lnTo>
                  <a:lnTo>
                    <a:pt x="3762" y="161"/>
                  </a:lnTo>
                  <a:lnTo>
                    <a:pt x="3402" y="281"/>
                  </a:lnTo>
                  <a:lnTo>
                    <a:pt x="3002" y="441"/>
                  </a:lnTo>
                  <a:lnTo>
                    <a:pt x="2642" y="641"/>
                  </a:lnTo>
                  <a:lnTo>
                    <a:pt x="2282" y="881"/>
                  </a:lnTo>
                  <a:lnTo>
                    <a:pt x="1922" y="1161"/>
                  </a:lnTo>
                  <a:lnTo>
                    <a:pt x="1602" y="1481"/>
                  </a:lnTo>
                  <a:lnTo>
                    <a:pt x="1321" y="1841"/>
                  </a:lnTo>
                  <a:lnTo>
                    <a:pt x="1041" y="2241"/>
                  </a:lnTo>
                  <a:lnTo>
                    <a:pt x="801" y="2682"/>
                  </a:lnTo>
                  <a:lnTo>
                    <a:pt x="561" y="3162"/>
                  </a:lnTo>
                  <a:lnTo>
                    <a:pt x="361" y="3722"/>
                  </a:lnTo>
                  <a:lnTo>
                    <a:pt x="241" y="4282"/>
                  </a:lnTo>
                  <a:lnTo>
                    <a:pt x="161" y="4802"/>
                  </a:lnTo>
                  <a:lnTo>
                    <a:pt x="41" y="6123"/>
                  </a:lnTo>
                  <a:lnTo>
                    <a:pt x="1" y="7003"/>
                  </a:lnTo>
                  <a:lnTo>
                    <a:pt x="1" y="7964"/>
                  </a:lnTo>
                  <a:lnTo>
                    <a:pt x="41" y="9044"/>
                  </a:lnTo>
                  <a:lnTo>
                    <a:pt x="161" y="10124"/>
                  </a:lnTo>
                  <a:lnTo>
                    <a:pt x="321" y="11245"/>
                  </a:lnTo>
                  <a:lnTo>
                    <a:pt x="441" y="11805"/>
                  </a:lnTo>
                  <a:lnTo>
                    <a:pt x="601" y="12325"/>
                  </a:lnTo>
                  <a:lnTo>
                    <a:pt x="761" y="12845"/>
                  </a:lnTo>
                  <a:lnTo>
                    <a:pt x="961" y="13366"/>
                  </a:lnTo>
                  <a:lnTo>
                    <a:pt x="1201" y="13846"/>
                  </a:lnTo>
                  <a:lnTo>
                    <a:pt x="1441" y="14286"/>
                  </a:lnTo>
                  <a:lnTo>
                    <a:pt x="1762" y="14686"/>
                  </a:lnTo>
                  <a:lnTo>
                    <a:pt x="2082" y="15086"/>
                  </a:lnTo>
                  <a:lnTo>
                    <a:pt x="2442" y="15406"/>
                  </a:lnTo>
                  <a:lnTo>
                    <a:pt x="2842" y="15727"/>
                  </a:lnTo>
                  <a:lnTo>
                    <a:pt x="3282" y="15967"/>
                  </a:lnTo>
                  <a:lnTo>
                    <a:pt x="3762" y="16167"/>
                  </a:lnTo>
                  <a:lnTo>
                    <a:pt x="4283" y="16327"/>
                  </a:lnTo>
                  <a:lnTo>
                    <a:pt x="4883" y="16407"/>
                  </a:lnTo>
                  <a:lnTo>
                    <a:pt x="5963" y="16407"/>
                  </a:lnTo>
                  <a:lnTo>
                    <a:pt x="6443" y="16287"/>
                  </a:lnTo>
                  <a:lnTo>
                    <a:pt x="6924" y="16167"/>
                  </a:lnTo>
                  <a:lnTo>
                    <a:pt x="7324" y="15967"/>
                  </a:lnTo>
                  <a:lnTo>
                    <a:pt x="7724" y="15727"/>
                  </a:lnTo>
                  <a:lnTo>
                    <a:pt x="8124" y="15446"/>
                  </a:lnTo>
                  <a:lnTo>
                    <a:pt x="8444" y="15126"/>
                  </a:lnTo>
                  <a:lnTo>
                    <a:pt x="8764" y="14806"/>
                  </a:lnTo>
                  <a:lnTo>
                    <a:pt x="9044" y="14406"/>
                  </a:lnTo>
                  <a:lnTo>
                    <a:pt x="9285" y="14006"/>
                  </a:lnTo>
                  <a:lnTo>
                    <a:pt x="9525" y="13566"/>
                  </a:lnTo>
                  <a:lnTo>
                    <a:pt x="9725" y="13086"/>
                  </a:lnTo>
                  <a:lnTo>
                    <a:pt x="9925" y="12605"/>
                  </a:lnTo>
                  <a:lnTo>
                    <a:pt x="10085" y="12085"/>
                  </a:lnTo>
                  <a:lnTo>
                    <a:pt x="10245" y="11565"/>
                  </a:lnTo>
                  <a:lnTo>
                    <a:pt x="10445" y="10485"/>
                  </a:lnTo>
                  <a:lnTo>
                    <a:pt x="10605" y="9364"/>
                  </a:lnTo>
                  <a:lnTo>
                    <a:pt x="10685" y="8244"/>
                  </a:lnTo>
                  <a:lnTo>
                    <a:pt x="10685" y="7163"/>
                  </a:lnTo>
                  <a:lnTo>
                    <a:pt x="10645" y="6123"/>
                  </a:lnTo>
                  <a:lnTo>
                    <a:pt x="10525" y="5123"/>
                  </a:lnTo>
                  <a:lnTo>
                    <a:pt x="10405" y="4242"/>
                  </a:lnTo>
                  <a:lnTo>
                    <a:pt x="10245" y="3482"/>
                  </a:lnTo>
                  <a:lnTo>
                    <a:pt x="10125" y="3122"/>
                  </a:lnTo>
                  <a:lnTo>
                    <a:pt x="9965" y="2802"/>
                  </a:lnTo>
                  <a:lnTo>
                    <a:pt x="9805" y="2482"/>
                  </a:lnTo>
                  <a:lnTo>
                    <a:pt x="9565" y="2161"/>
                  </a:lnTo>
                  <a:lnTo>
                    <a:pt x="9325" y="1881"/>
                  </a:lnTo>
                  <a:lnTo>
                    <a:pt x="9084" y="1601"/>
                  </a:lnTo>
                  <a:lnTo>
                    <a:pt x="8764" y="1321"/>
                  </a:lnTo>
                  <a:lnTo>
                    <a:pt x="8444" y="1081"/>
                  </a:lnTo>
                  <a:lnTo>
                    <a:pt x="8124" y="881"/>
                  </a:lnTo>
                  <a:lnTo>
                    <a:pt x="7764" y="681"/>
                  </a:lnTo>
                  <a:lnTo>
                    <a:pt x="7404" y="481"/>
                  </a:lnTo>
                  <a:lnTo>
                    <a:pt x="7004" y="361"/>
                  </a:lnTo>
                  <a:lnTo>
                    <a:pt x="6644" y="241"/>
                  </a:lnTo>
                  <a:lnTo>
                    <a:pt x="6243" y="121"/>
                  </a:lnTo>
                  <a:lnTo>
                    <a:pt x="5843" y="41"/>
                  </a:lnTo>
                  <a:lnTo>
                    <a:pt x="5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7"/>
            <p:cNvSpPr/>
            <p:nvPr/>
          </p:nvSpPr>
          <p:spPr>
            <a:xfrm>
              <a:off x="7035650" y="2994479"/>
              <a:ext cx="136524" cy="49662"/>
            </a:xfrm>
            <a:custGeom>
              <a:avLst/>
              <a:gdLst/>
              <a:ahLst/>
              <a:cxnLst/>
              <a:rect l="l" t="t" r="r" b="b"/>
              <a:pathLst>
                <a:path w="2202" h="801" extrusionOk="0">
                  <a:moveTo>
                    <a:pt x="1361" y="0"/>
                  </a:moveTo>
                  <a:lnTo>
                    <a:pt x="1001" y="40"/>
                  </a:lnTo>
                  <a:lnTo>
                    <a:pt x="681" y="160"/>
                  </a:lnTo>
                  <a:lnTo>
                    <a:pt x="361" y="240"/>
                  </a:lnTo>
                  <a:lnTo>
                    <a:pt x="81" y="360"/>
                  </a:lnTo>
                  <a:lnTo>
                    <a:pt x="1" y="480"/>
                  </a:lnTo>
                  <a:lnTo>
                    <a:pt x="1" y="560"/>
                  </a:lnTo>
                  <a:lnTo>
                    <a:pt x="81" y="640"/>
                  </a:lnTo>
                  <a:lnTo>
                    <a:pt x="201" y="720"/>
                  </a:lnTo>
                  <a:lnTo>
                    <a:pt x="561" y="800"/>
                  </a:lnTo>
                  <a:lnTo>
                    <a:pt x="1001" y="800"/>
                  </a:lnTo>
                  <a:lnTo>
                    <a:pt x="1481" y="760"/>
                  </a:lnTo>
                  <a:lnTo>
                    <a:pt x="1881" y="640"/>
                  </a:lnTo>
                  <a:lnTo>
                    <a:pt x="2041" y="600"/>
                  </a:lnTo>
                  <a:lnTo>
                    <a:pt x="2121" y="480"/>
                  </a:lnTo>
                  <a:lnTo>
                    <a:pt x="2201" y="400"/>
                  </a:lnTo>
                  <a:lnTo>
                    <a:pt x="2161" y="280"/>
                  </a:lnTo>
                  <a:lnTo>
                    <a:pt x="2081" y="160"/>
                  </a:lnTo>
                  <a:lnTo>
                    <a:pt x="2001" y="80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7"/>
            <p:cNvSpPr/>
            <p:nvPr/>
          </p:nvSpPr>
          <p:spPr>
            <a:xfrm>
              <a:off x="7023251" y="3086237"/>
              <a:ext cx="158844" cy="49662"/>
            </a:xfrm>
            <a:custGeom>
              <a:avLst/>
              <a:gdLst/>
              <a:ahLst/>
              <a:cxnLst/>
              <a:rect l="l" t="t" r="r" b="b"/>
              <a:pathLst>
                <a:path w="2562" h="801" extrusionOk="0">
                  <a:moveTo>
                    <a:pt x="2441" y="1"/>
                  </a:moveTo>
                  <a:lnTo>
                    <a:pt x="2161" y="281"/>
                  </a:lnTo>
                  <a:lnTo>
                    <a:pt x="1881" y="441"/>
                  </a:lnTo>
                  <a:lnTo>
                    <a:pt x="1601" y="561"/>
                  </a:lnTo>
                  <a:lnTo>
                    <a:pt x="1281" y="601"/>
                  </a:lnTo>
                  <a:lnTo>
                    <a:pt x="1041" y="601"/>
                  </a:lnTo>
                  <a:lnTo>
                    <a:pt x="841" y="561"/>
                  </a:lnTo>
                  <a:lnTo>
                    <a:pt x="641" y="481"/>
                  </a:lnTo>
                  <a:lnTo>
                    <a:pt x="441" y="361"/>
                  </a:lnTo>
                  <a:lnTo>
                    <a:pt x="201" y="201"/>
                  </a:lnTo>
                  <a:lnTo>
                    <a:pt x="121" y="121"/>
                  </a:lnTo>
                  <a:lnTo>
                    <a:pt x="1" y="241"/>
                  </a:lnTo>
                  <a:lnTo>
                    <a:pt x="81" y="321"/>
                  </a:lnTo>
                  <a:lnTo>
                    <a:pt x="361" y="521"/>
                  </a:lnTo>
                  <a:lnTo>
                    <a:pt x="561" y="601"/>
                  </a:lnTo>
                  <a:lnTo>
                    <a:pt x="761" y="721"/>
                  </a:lnTo>
                  <a:lnTo>
                    <a:pt x="1001" y="761"/>
                  </a:lnTo>
                  <a:lnTo>
                    <a:pt x="1281" y="801"/>
                  </a:lnTo>
                  <a:lnTo>
                    <a:pt x="1641" y="761"/>
                  </a:lnTo>
                  <a:lnTo>
                    <a:pt x="1961" y="601"/>
                  </a:lnTo>
                  <a:lnTo>
                    <a:pt x="2281" y="401"/>
                  </a:lnTo>
                  <a:lnTo>
                    <a:pt x="2561" y="121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7"/>
            <p:cNvSpPr/>
            <p:nvPr/>
          </p:nvSpPr>
          <p:spPr>
            <a:xfrm>
              <a:off x="7008371" y="3192937"/>
              <a:ext cx="106764" cy="106702"/>
            </a:xfrm>
            <a:custGeom>
              <a:avLst/>
              <a:gdLst/>
              <a:ahLst/>
              <a:cxnLst/>
              <a:rect l="l" t="t" r="r" b="b"/>
              <a:pathLst>
                <a:path w="1722" h="1721" extrusionOk="0">
                  <a:moveTo>
                    <a:pt x="841" y="0"/>
                  </a:moveTo>
                  <a:lnTo>
                    <a:pt x="681" y="40"/>
                  </a:lnTo>
                  <a:lnTo>
                    <a:pt x="521" y="80"/>
                  </a:lnTo>
                  <a:lnTo>
                    <a:pt x="361" y="160"/>
                  </a:lnTo>
                  <a:lnTo>
                    <a:pt x="241" y="240"/>
                  </a:lnTo>
                  <a:lnTo>
                    <a:pt x="120" y="400"/>
                  </a:lnTo>
                  <a:lnTo>
                    <a:pt x="40" y="520"/>
                  </a:lnTo>
                  <a:lnTo>
                    <a:pt x="0" y="681"/>
                  </a:lnTo>
                  <a:lnTo>
                    <a:pt x="0" y="881"/>
                  </a:lnTo>
                  <a:lnTo>
                    <a:pt x="0" y="1041"/>
                  </a:lnTo>
                  <a:lnTo>
                    <a:pt x="40" y="1201"/>
                  </a:lnTo>
                  <a:lnTo>
                    <a:pt x="120" y="1361"/>
                  </a:lnTo>
                  <a:lnTo>
                    <a:pt x="241" y="1481"/>
                  </a:lnTo>
                  <a:lnTo>
                    <a:pt x="361" y="1601"/>
                  </a:lnTo>
                  <a:lnTo>
                    <a:pt x="521" y="1681"/>
                  </a:lnTo>
                  <a:lnTo>
                    <a:pt x="681" y="1721"/>
                  </a:lnTo>
                  <a:lnTo>
                    <a:pt x="1041" y="1721"/>
                  </a:lnTo>
                  <a:lnTo>
                    <a:pt x="1201" y="1681"/>
                  </a:lnTo>
                  <a:lnTo>
                    <a:pt x="1321" y="1601"/>
                  </a:lnTo>
                  <a:lnTo>
                    <a:pt x="1481" y="1481"/>
                  </a:lnTo>
                  <a:lnTo>
                    <a:pt x="1561" y="1361"/>
                  </a:lnTo>
                  <a:lnTo>
                    <a:pt x="1641" y="1201"/>
                  </a:lnTo>
                  <a:lnTo>
                    <a:pt x="1681" y="1041"/>
                  </a:lnTo>
                  <a:lnTo>
                    <a:pt x="1721" y="881"/>
                  </a:lnTo>
                  <a:lnTo>
                    <a:pt x="1681" y="681"/>
                  </a:lnTo>
                  <a:lnTo>
                    <a:pt x="1641" y="520"/>
                  </a:lnTo>
                  <a:lnTo>
                    <a:pt x="1561" y="400"/>
                  </a:lnTo>
                  <a:lnTo>
                    <a:pt x="1481" y="240"/>
                  </a:lnTo>
                  <a:lnTo>
                    <a:pt x="1321" y="160"/>
                  </a:lnTo>
                  <a:lnTo>
                    <a:pt x="1201" y="80"/>
                  </a:lnTo>
                  <a:lnTo>
                    <a:pt x="1041" y="40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7"/>
            <p:cNvSpPr/>
            <p:nvPr/>
          </p:nvSpPr>
          <p:spPr>
            <a:xfrm>
              <a:off x="7353208" y="2994479"/>
              <a:ext cx="134044" cy="49662"/>
            </a:xfrm>
            <a:custGeom>
              <a:avLst/>
              <a:gdLst/>
              <a:ahLst/>
              <a:cxnLst/>
              <a:rect l="l" t="t" r="r" b="b"/>
              <a:pathLst>
                <a:path w="2162" h="801" extrusionOk="0">
                  <a:moveTo>
                    <a:pt x="321" y="0"/>
                  </a:moveTo>
                  <a:lnTo>
                    <a:pt x="201" y="80"/>
                  </a:lnTo>
                  <a:lnTo>
                    <a:pt x="81" y="160"/>
                  </a:lnTo>
                  <a:lnTo>
                    <a:pt x="41" y="280"/>
                  </a:lnTo>
                  <a:lnTo>
                    <a:pt x="1" y="400"/>
                  </a:lnTo>
                  <a:lnTo>
                    <a:pt x="41" y="480"/>
                  </a:lnTo>
                  <a:lnTo>
                    <a:pt x="161" y="600"/>
                  </a:lnTo>
                  <a:lnTo>
                    <a:pt x="321" y="640"/>
                  </a:lnTo>
                  <a:lnTo>
                    <a:pt x="721" y="760"/>
                  </a:lnTo>
                  <a:lnTo>
                    <a:pt x="1201" y="800"/>
                  </a:lnTo>
                  <a:lnTo>
                    <a:pt x="1641" y="800"/>
                  </a:lnTo>
                  <a:lnTo>
                    <a:pt x="2001" y="720"/>
                  </a:lnTo>
                  <a:lnTo>
                    <a:pt x="2121" y="640"/>
                  </a:lnTo>
                  <a:lnTo>
                    <a:pt x="2161" y="560"/>
                  </a:lnTo>
                  <a:lnTo>
                    <a:pt x="2161" y="480"/>
                  </a:lnTo>
                  <a:lnTo>
                    <a:pt x="2081" y="360"/>
                  </a:lnTo>
                  <a:lnTo>
                    <a:pt x="1801" y="240"/>
                  </a:lnTo>
                  <a:lnTo>
                    <a:pt x="1521" y="160"/>
                  </a:lnTo>
                  <a:lnTo>
                    <a:pt x="1161" y="4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7"/>
            <p:cNvSpPr/>
            <p:nvPr/>
          </p:nvSpPr>
          <p:spPr>
            <a:xfrm>
              <a:off x="7340808" y="3086237"/>
              <a:ext cx="161324" cy="49662"/>
            </a:xfrm>
            <a:custGeom>
              <a:avLst/>
              <a:gdLst/>
              <a:ahLst/>
              <a:cxnLst/>
              <a:rect l="l" t="t" r="r" b="b"/>
              <a:pathLst>
                <a:path w="2602" h="801" extrusionOk="0">
                  <a:moveTo>
                    <a:pt x="161" y="1"/>
                  </a:moveTo>
                  <a:lnTo>
                    <a:pt x="0" y="121"/>
                  </a:lnTo>
                  <a:lnTo>
                    <a:pt x="321" y="401"/>
                  </a:lnTo>
                  <a:lnTo>
                    <a:pt x="641" y="601"/>
                  </a:lnTo>
                  <a:lnTo>
                    <a:pt x="961" y="761"/>
                  </a:lnTo>
                  <a:lnTo>
                    <a:pt x="1281" y="801"/>
                  </a:lnTo>
                  <a:lnTo>
                    <a:pt x="1321" y="801"/>
                  </a:lnTo>
                  <a:lnTo>
                    <a:pt x="1601" y="761"/>
                  </a:lnTo>
                  <a:lnTo>
                    <a:pt x="1841" y="721"/>
                  </a:lnTo>
                  <a:lnTo>
                    <a:pt x="2041" y="601"/>
                  </a:lnTo>
                  <a:lnTo>
                    <a:pt x="2241" y="521"/>
                  </a:lnTo>
                  <a:lnTo>
                    <a:pt x="2481" y="321"/>
                  </a:lnTo>
                  <a:lnTo>
                    <a:pt x="2601" y="241"/>
                  </a:lnTo>
                  <a:lnTo>
                    <a:pt x="2481" y="121"/>
                  </a:lnTo>
                  <a:lnTo>
                    <a:pt x="2401" y="201"/>
                  </a:lnTo>
                  <a:lnTo>
                    <a:pt x="2161" y="361"/>
                  </a:lnTo>
                  <a:lnTo>
                    <a:pt x="1961" y="441"/>
                  </a:lnTo>
                  <a:lnTo>
                    <a:pt x="1761" y="521"/>
                  </a:lnTo>
                  <a:lnTo>
                    <a:pt x="1561" y="601"/>
                  </a:lnTo>
                  <a:lnTo>
                    <a:pt x="1281" y="601"/>
                  </a:lnTo>
                  <a:lnTo>
                    <a:pt x="1001" y="561"/>
                  </a:lnTo>
                  <a:lnTo>
                    <a:pt x="681" y="441"/>
                  </a:lnTo>
                  <a:lnTo>
                    <a:pt x="401" y="28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7"/>
            <p:cNvSpPr/>
            <p:nvPr/>
          </p:nvSpPr>
          <p:spPr>
            <a:xfrm>
              <a:off x="7410247" y="3192937"/>
              <a:ext cx="106764" cy="106702"/>
            </a:xfrm>
            <a:custGeom>
              <a:avLst/>
              <a:gdLst/>
              <a:ahLst/>
              <a:cxnLst/>
              <a:rect l="l" t="t" r="r" b="b"/>
              <a:pathLst>
                <a:path w="1722" h="1721" extrusionOk="0">
                  <a:moveTo>
                    <a:pt x="841" y="0"/>
                  </a:moveTo>
                  <a:lnTo>
                    <a:pt x="681" y="40"/>
                  </a:lnTo>
                  <a:lnTo>
                    <a:pt x="521" y="80"/>
                  </a:lnTo>
                  <a:lnTo>
                    <a:pt x="361" y="160"/>
                  </a:lnTo>
                  <a:lnTo>
                    <a:pt x="241" y="240"/>
                  </a:lnTo>
                  <a:lnTo>
                    <a:pt x="121" y="400"/>
                  </a:lnTo>
                  <a:lnTo>
                    <a:pt x="41" y="520"/>
                  </a:lnTo>
                  <a:lnTo>
                    <a:pt x="1" y="681"/>
                  </a:lnTo>
                  <a:lnTo>
                    <a:pt x="1" y="881"/>
                  </a:lnTo>
                  <a:lnTo>
                    <a:pt x="1" y="1041"/>
                  </a:lnTo>
                  <a:lnTo>
                    <a:pt x="41" y="1201"/>
                  </a:lnTo>
                  <a:lnTo>
                    <a:pt x="121" y="1361"/>
                  </a:lnTo>
                  <a:lnTo>
                    <a:pt x="241" y="1481"/>
                  </a:lnTo>
                  <a:lnTo>
                    <a:pt x="361" y="1601"/>
                  </a:lnTo>
                  <a:lnTo>
                    <a:pt x="521" y="1681"/>
                  </a:lnTo>
                  <a:lnTo>
                    <a:pt x="681" y="1721"/>
                  </a:lnTo>
                  <a:lnTo>
                    <a:pt x="1041" y="1721"/>
                  </a:lnTo>
                  <a:lnTo>
                    <a:pt x="1201" y="1681"/>
                  </a:lnTo>
                  <a:lnTo>
                    <a:pt x="1321" y="1601"/>
                  </a:lnTo>
                  <a:lnTo>
                    <a:pt x="1481" y="1481"/>
                  </a:lnTo>
                  <a:lnTo>
                    <a:pt x="1562" y="1361"/>
                  </a:lnTo>
                  <a:lnTo>
                    <a:pt x="1642" y="1201"/>
                  </a:lnTo>
                  <a:lnTo>
                    <a:pt x="1682" y="1041"/>
                  </a:lnTo>
                  <a:lnTo>
                    <a:pt x="1722" y="881"/>
                  </a:lnTo>
                  <a:lnTo>
                    <a:pt x="1682" y="681"/>
                  </a:lnTo>
                  <a:lnTo>
                    <a:pt x="1642" y="520"/>
                  </a:lnTo>
                  <a:lnTo>
                    <a:pt x="1562" y="400"/>
                  </a:lnTo>
                  <a:lnTo>
                    <a:pt x="1481" y="240"/>
                  </a:lnTo>
                  <a:lnTo>
                    <a:pt x="1321" y="160"/>
                  </a:lnTo>
                  <a:lnTo>
                    <a:pt x="1201" y="80"/>
                  </a:lnTo>
                  <a:lnTo>
                    <a:pt x="1041" y="40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7"/>
            <p:cNvSpPr/>
            <p:nvPr/>
          </p:nvSpPr>
          <p:spPr>
            <a:xfrm>
              <a:off x="7226669" y="3307015"/>
              <a:ext cx="47244" cy="29884"/>
            </a:xfrm>
            <a:custGeom>
              <a:avLst/>
              <a:gdLst/>
              <a:ahLst/>
              <a:cxnLst/>
              <a:rect l="l" t="t" r="r" b="b"/>
              <a:pathLst>
                <a:path w="762" h="482" extrusionOk="0">
                  <a:moveTo>
                    <a:pt x="1" y="1"/>
                  </a:moveTo>
                  <a:lnTo>
                    <a:pt x="1" y="41"/>
                  </a:lnTo>
                  <a:lnTo>
                    <a:pt x="41" y="201"/>
                  </a:lnTo>
                  <a:lnTo>
                    <a:pt x="81" y="281"/>
                  </a:lnTo>
                  <a:lnTo>
                    <a:pt x="121" y="361"/>
                  </a:lnTo>
                  <a:lnTo>
                    <a:pt x="201" y="441"/>
                  </a:lnTo>
                  <a:lnTo>
                    <a:pt x="321" y="481"/>
                  </a:lnTo>
                  <a:lnTo>
                    <a:pt x="441" y="481"/>
                  </a:lnTo>
                  <a:lnTo>
                    <a:pt x="561" y="441"/>
                  </a:lnTo>
                  <a:lnTo>
                    <a:pt x="641" y="361"/>
                  </a:lnTo>
                  <a:lnTo>
                    <a:pt x="681" y="281"/>
                  </a:lnTo>
                  <a:lnTo>
                    <a:pt x="761" y="121"/>
                  </a:lnTo>
                  <a:lnTo>
                    <a:pt x="761" y="41"/>
                  </a:lnTo>
                  <a:lnTo>
                    <a:pt x="601" y="81"/>
                  </a:lnTo>
                  <a:lnTo>
                    <a:pt x="441" y="121"/>
                  </a:lnTo>
                  <a:lnTo>
                    <a:pt x="201" y="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7"/>
            <p:cNvSpPr/>
            <p:nvPr/>
          </p:nvSpPr>
          <p:spPr>
            <a:xfrm>
              <a:off x="7224189" y="3133356"/>
              <a:ext cx="57164" cy="186185"/>
            </a:xfrm>
            <a:custGeom>
              <a:avLst/>
              <a:gdLst/>
              <a:ahLst/>
              <a:cxnLst/>
              <a:rect l="l" t="t" r="r" b="b"/>
              <a:pathLst>
                <a:path w="922" h="3003" extrusionOk="0">
                  <a:moveTo>
                    <a:pt x="161" y="1"/>
                  </a:moveTo>
                  <a:lnTo>
                    <a:pt x="81" y="521"/>
                  </a:lnTo>
                  <a:lnTo>
                    <a:pt x="1" y="1401"/>
                  </a:lnTo>
                  <a:lnTo>
                    <a:pt x="1" y="2282"/>
                  </a:lnTo>
                  <a:lnTo>
                    <a:pt x="1" y="2602"/>
                  </a:lnTo>
                  <a:lnTo>
                    <a:pt x="81" y="2842"/>
                  </a:lnTo>
                  <a:lnTo>
                    <a:pt x="161" y="2962"/>
                  </a:lnTo>
                  <a:lnTo>
                    <a:pt x="281" y="3002"/>
                  </a:lnTo>
                  <a:lnTo>
                    <a:pt x="561" y="3002"/>
                  </a:lnTo>
                  <a:lnTo>
                    <a:pt x="721" y="2922"/>
                  </a:lnTo>
                  <a:lnTo>
                    <a:pt x="921" y="2802"/>
                  </a:lnTo>
                  <a:lnTo>
                    <a:pt x="841" y="2682"/>
                  </a:lnTo>
                  <a:lnTo>
                    <a:pt x="601" y="2802"/>
                  </a:lnTo>
                  <a:lnTo>
                    <a:pt x="481" y="2842"/>
                  </a:lnTo>
                  <a:lnTo>
                    <a:pt x="321" y="2842"/>
                  </a:lnTo>
                  <a:lnTo>
                    <a:pt x="281" y="2802"/>
                  </a:lnTo>
                  <a:lnTo>
                    <a:pt x="201" y="2762"/>
                  </a:lnTo>
                  <a:lnTo>
                    <a:pt x="161" y="2602"/>
                  </a:lnTo>
                  <a:lnTo>
                    <a:pt x="161" y="2362"/>
                  </a:lnTo>
                  <a:lnTo>
                    <a:pt x="161" y="1642"/>
                  </a:lnTo>
                  <a:lnTo>
                    <a:pt x="241" y="80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7"/>
            <p:cNvSpPr/>
            <p:nvPr/>
          </p:nvSpPr>
          <p:spPr>
            <a:xfrm>
              <a:off x="7186989" y="3369075"/>
              <a:ext cx="146444" cy="34782"/>
            </a:xfrm>
            <a:custGeom>
              <a:avLst/>
              <a:gdLst/>
              <a:ahLst/>
              <a:cxnLst/>
              <a:rect l="l" t="t" r="r" b="b"/>
              <a:pathLst>
                <a:path w="2362" h="561" extrusionOk="0">
                  <a:moveTo>
                    <a:pt x="2281" y="0"/>
                  </a:moveTo>
                  <a:lnTo>
                    <a:pt x="2041" y="160"/>
                  </a:lnTo>
                  <a:lnTo>
                    <a:pt x="1801" y="240"/>
                  </a:lnTo>
                  <a:lnTo>
                    <a:pt x="1401" y="360"/>
                  </a:lnTo>
                  <a:lnTo>
                    <a:pt x="1041" y="401"/>
                  </a:lnTo>
                  <a:lnTo>
                    <a:pt x="721" y="320"/>
                  </a:lnTo>
                  <a:lnTo>
                    <a:pt x="481" y="240"/>
                  </a:lnTo>
                  <a:lnTo>
                    <a:pt x="281" y="160"/>
                  </a:lnTo>
                  <a:lnTo>
                    <a:pt x="121" y="40"/>
                  </a:lnTo>
                  <a:lnTo>
                    <a:pt x="1" y="160"/>
                  </a:lnTo>
                  <a:lnTo>
                    <a:pt x="81" y="200"/>
                  </a:lnTo>
                  <a:lnTo>
                    <a:pt x="281" y="360"/>
                  </a:lnTo>
                  <a:lnTo>
                    <a:pt x="641" y="481"/>
                  </a:lnTo>
                  <a:lnTo>
                    <a:pt x="881" y="521"/>
                  </a:lnTo>
                  <a:lnTo>
                    <a:pt x="1121" y="561"/>
                  </a:lnTo>
                  <a:lnTo>
                    <a:pt x="1401" y="521"/>
                  </a:lnTo>
                  <a:lnTo>
                    <a:pt x="1721" y="481"/>
                  </a:lnTo>
                  <a:lnTo>
                    <a:pt x="2041" y="360"/>
                  </a:lnTo>
                  <a:lnTo>
                    <a:pt x="2361" y="160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7"/>
            <p:cNvSpPr/>
            <p:nvPr/>
          </p:nvSpPr>
          <p:spPr>
            <a:xfrm>
              <a:off x="6976132" y="2482205"/>
              <a:ext cx="672390" cy="483848"/>
            </a:xfrm>
            <a:custGeom>
              <a:avLst/>
              <a:gdLst/>
              <a:ahLst/>
              <a:cxnLst/>
              <a:rect l="l" t="t" r="r" b="b"/>
              <a:pathLst>
                <a:path w="10845" h="7804" extrusionOk="0">
                  <a:moveTo>
                    <a:pt x="5282" y="1"/>
                  </a:moveTo>
                  <a:lnTo>
                    <a:pt x="4842" y="41"/>
                  </a:lnTo>
                  <a:lnTo>
                    <a:pt x="4442" y="121"/>
                  </a:lnTo>
                  <a:lnTo>
                    <a:pt x="3682" y="321"/>
                  </a:lnTo>
                  <a:lnTo>
                    <a:pt x="3001" y="561"/>
                  </a:lnTo>
                  <a:lnTo>
                    <a:pt x="2441" y="841"/>
                  </a:lnTo>
                  <a:lnTo>
                    <a:pt x="1921" y="1201"/>
                  </a:lnTo>
                  <a:lnTo>
                    <a:pt x="1481" y="1561"/>
                  </a:lnTo>
                  <a:lnTo>
                    <a:pt x="1121" y="1921"/>
                  </a:lnTo>
                  <a:lnTo>
                    <a:pt x="841" y="2322"/>
                  </a:lnTo>
                  <a:lnTo>
                    <a:pt x="600" y="2682"/>
                  </a:lnTo>
                  <a:lnTo>
                    <a:pt x="400" y="3042"/>
                  </a:lnTo>
                  <a:lnTo>
                    <a:pt x="240" y="3402"/>
                  </a:lnTo>
                  <a:lnTo>
                    <a:pt x="80" y="4002"/>
                  </a:lnTo>
                  <a:lnTo>
                    <a:pt x="0" y="4402"/>
                  </a:lnTo>
                  <a:lnTo>
                    <a:pt x="0" y="4562"/>
                  </a:lnTo>
                  <a:lnTo>
                    <a:pt x="80" y="4402"/>
                  </a:lnTo>
                  <a:lnTo>
                    <a:pt x="240" y="4242"/>
                  </a:lnTo>
                  <a:lnTo>
                    <a:pt x="440" y="4082"/>
                  </a:lnTo>
                  <a:lnTo>
                    <a:pt x="600" y="4042"/>
                  </a:lnTo>
                  <a:lnTo>
                    <a:pt x="720" y="4002"/>
                  </a:lnTo>
                  <a:lnTo>
                    <a:pt x="1081" y="4002"/>
                  </a:lnTo>
                  <a:lnTo>
                    <a:pt x="1281" y="4082"/>
                  </a:lnTo>
                  <a:lnTo>
                    <a:pt x="1481" y="4202"/>
                  </a:lnTo>
                  <a:lnTo>
                    <a:pt x="1721" y="4362"/>
                  </a:lnTo>
                  <a:lnTo>
                    <a:pt x="1961" y="4562"/>
                  </a:lnTo>
                  <a:lnTo>
                    <a:pt x="2561" y="5163"/>
                  </a:lnTo>
                  <a:lnTo>
                    <a:pt x="3281" y="5843"/>
                  </a:lnTo>
                  <a:lnTo>
                    <a:pt x="3682" y="6203"/>
                  </a:lnTo>
                  <a:lnTo>
                    <a:pt x="4122" y="6563"/>
                  </a:lnTo>
                  <a:lnTo>
                    <a:pt x="4562" y="6883"/>
                  </a:lnTo>
                  <a:lnTo>
                    <a:pt x="5082" y="7163"/>
                  </a:lnTo>
                  <a:lnTo>
                    <a:pt x="5562" y="7403"/>
                  </a:lnTo>
                  <a:lnTo>
                    <a:pt x="6123" y="7604"/>
                  </a:lnTo>
                  <a:lnTo>
                    <a:pt x="6643" y="7724"/>
                  </a:lnTo>
                  <a:lnTo>
                    <a:pt x="7243" y="7804"/>
                  </a:lnTo>
                  <a:lnTo>
                    <a:pt x="7523" y="7764"/>
                  </a:lnTo>
                  <a:lnTo>
                    <a:pt x="7803" y="7724"/>
                  </a:lnTo>
                  <a:lnTo>
                    <a:pt x="8123" y="7684"/>
                  </a:lnTo>
                  <a:lnTo>
                    <a:pt x="8403" y="7604"/>
                  </a:lnTo>
                  <a:lnTo>
                    <a:pt x="8724" y="7484"/>
                  </a:lnTo>
                  <a:lnTo>
                    <a:pt x="9044" y="7323"/>
                  </a:lnTo>
                  <a:lnTo>
                    <a:pt x="9324" y="7163"/>
                  </a:lnTo>
                  <a:lnTo>
                    <a:pt x="9644" y="6923"/>
                  </a:lnTo>
                  <a:lnTo>
                    <a:pt x="9924" y="6723"/>
                  </a:lnTo>
                  <a:lnTo>
                    <a:pt x="10204" y="6443"/>
                  </a:lnTo>
                  <a:lnTo>
                    <a:pt x="10404" y="6203"/>
                  </a:lnTo>
                  <a:lnTo>
                    <a:pt x="10564" y="5923"/>
                  </a:lnTo>
                  <a:lnTo>
                    <a:pt x="10684" y="5643"/>
                  </a:lnTo>
                  <a:lnTo>
                    <a:pt x="10804" y="5323"/>
                  </a:lnTo>
                  <a:lnTo>
                    <a:pt x="10844" y="5043"/>
                  </a:lnTo>
                  <a:lnTo>
                    <a:pt x="10844" y="4722"/>
                  </a:lnTo>
                  <a:lnTo>
                    <a:pt x="10844" y="4402"/>
                  </a:lnTo>
                  <a:lnTo>
                    <a:pt x="10804" y="4082"/>
                  </a:lnTo>
                  <a:lnTo>
                    <a:pt x="10724" y="3762"/>
                  </a:lnTo>
                  <a:lnTo>
                    <a:pt x="10604" y="3482"/>
                  </a:lnTo>
                  <a:lnTo>
                    <a:pt x="10484" y="3162"/>
                  </a:lnTo>
                  <a:lnTo>
                    <a:pt x="10324" y="2842"/>
                  </a:lnTo>
                  <a:lnTo>
                    <a:pt x="10164" y="2562"/>
                  </a:lnTo>
                  <a:lnTo>
                    <a:pt x="9924" y="2282"/>
                  </a:lnTo>
                  <a:lnTo>
                    <a:pt x="9444" y="1721"/>
                  </a:lnTo>
                  <a:lnTo>
                    <a:pt x="8884" y="1241"/>
                  </a:lnTo>
                  <a:lnTo>
                    <a:pt x="8564" y="1001"/>
                  </a:lnTo>
                  <a:lnTo>
                    <a:pt x="8243" y="801"/>
                  </a:lnTo>
                  <a:lnTo>
                    <a:pt x="7923" y="601"/>
                  </a:lnTo>
                  <a:lnTo>
                    <a:pt x="7563" y="441"/>
                  </a:lnTo>
                  <a:lnTo>
                    <a:pt x="7203" y="321"/>
                  </a:lnTo>
                  <a:lnTo>
                    <a:pt x="6843" y="201"/>
                  </a:lnTo>
                  <a:lnTo>
                    <a:pt x="6443" y="81"/>
                  </a:lnTo>
                  <a:lnTo>
                    <a:pt x="6043" y="41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66"/>
          <p:cNvSpPr txBox="1">
            <a:spLocks noGrp="1"/>
          </p:cNvSpPr>
          <p:nvPr>
            <p:ph type="subTitle" idx="7"/>
          </p:nvPr>
        </p:nvSpPr>
        <p:spPr>
          <a:xfrm>
            <a:off x="3163824" y="1527048"/>
            <a:ext cx="24597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</a:t>
            </a:r>
            <a:r>
              <a:rPr lang="en" dirty="0" err="1"/>
              <a:t>ocial</a:t>
            </a:r>
            <a:r>
              <a:rPr lang="en" dirty="0"/>
              <a:t> Engagement</a:t>
            </a:r>
            <a:endParaRPr dirty="0"/>
          </a:p>
        </p:txBody>
      </p:sp>
      <p:sp>
        <p:nvSpPr>
          <p:cNvPr id="1533" name="Google Shape;1533;p66"/>
          <p:cNvSpPr txBox="1">
            <a:spLocks noGrp="1"/>
          </p:cNvSpPr>
          <p:nvPr>
            <p:ph type="subTitle" idx="8"/>
          </p:nvPr>
        </p:nvSpPr>
        <p:spPr>
          <a:xfrm>
            <a:off x="3163824" y="3516550"/>
            <a:ext cx="24597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Collapse</a:t>
            </a:r>
            <a:endParaRPr dirty="0"/>
          </a:p>
        </p:txBody>
      </p:sp>
      <p:sp>
        <p:nvSpPr>
          <p:cNvPr id="1534" name="Google Shape;1534;p66"/>
          <p:cNvSpPr/>
          <p:nvPr/>
        </p:nvSpPr>
        <p:spPr>
          <a:xfrm>
            <a:off x="1821319" y="3308888"/>
            <a:ext cx="1274400" cy="127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66"/>
          <p:cNvSpPr/>
          <p:nvPr/>
        </p:nvSpPr>
        <p:spPr>
          <a:xfrm>
            <a:off x="6048281" y="2312469"/>
            <a:ext cx="1274400" cy="127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66"/>
          <p:cNvSpPr/>
          <p:nvPr/>
        </p:nvSpPr>
        <p:spPr>
          <a:xfrm>
            <a:off x="1821319" y="1316050"/>
            <a:ext cx="1274400" cy="127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66"/>
          <p:cNvSpPr txBox="1">
            <a:spLocks noGrp="1"/>
          </p:cNvSpPr>
          <p:nvPr>
            <p:ph type="title" idx="2"/>
          </p:nvPr>
        </p:nvSpPr>
        <p:spPr>
          <a:xfrm>
            <a:off x="720000" y="532925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Drei</a:t>
            </a:r>
            <a:r>
              <a:rPr lang="en" dirty="0"/>
              <a:t> </a:t>
            </a:r>
            <a:r>
              <a:rPr lang="en" dirty="0" err="1"/>
              <a:t>Zustände</a:t>
            </a:r>
            <a:r>
              <a:rPr lang="en" dirty="0"/>
              <a:t> </a:t>
            </a:r>
            <a:r>
              <a:rPr lang="en" dirty="0" err="1"/>
              <a:t>nach</a:t>
            </a:r>
            <a:r>
              <a:rPr lang="en" dirty="0"/>
              <a:t> Steven </a:t>
            </a:r>
            <a:r>
              <a:rPr lang="en" dirty="0" err="1"/>
              <a:t>Porges</a:t>
            </a:r>
            <a:endParaRPr dirty="0"/>
          </a:p>
        </p:txBody>
      </p:sp>
      <p:sp>
        <p:nvSpPr>
          <p:cNvPr id="1541" name="Google Shape;1541;p66"/>
          <p:cNvSpPr txBox="1">
            <a:spLocks noGrp="1"/>
          </p:cNvSpPr>
          <p:nvPr>
            <p:ph type="title"/>
          </p:nvPr>
        </p:nvSpPr>
        <p:spPr>
          <a:xfrm>
            <a:off x="1873369" y="1561002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/>
              <a:t>Verbindung</a:t>
            </a:r>
            <a:endParaRPr sz="1100" dirty="0"/>
          </a:p>
        </p:txBody>
      </p:sp>
      <p:sp>
        <p:nvSpPr>
          <p:cNvPr id="1542" name="Google Shape;1542;p66"/>
          <p:cNvSpPr txBox="1">
            <a:spLocks noGrp="1"/>
          </p:cNvSpPr>
          <p:nvPr>
            <p:ph type="subTitle" idx="1"/>
          </p:nvPr>
        </p:nvSpPr>
        <p:spPr>
          <a:xfrm>
            <a:off x="3158744" y="1835369"/>
            <a:ext cx="24609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de-DE" dirty="0"/>
              <a:t>Ventral-</a:t>
            </a:r>
            <a:r>
              <a:rPr lang="de-DE" dirty="0" err="1"/>
              <a:t>vagal</a:t>
            </a:r>
            <a:r>
              <a:rPr lang="de-DE" dirty="0"/>
              <a:t>; Sicherheit, Entspannung, Interesse, Verbundenheit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3" name="Google Shape;1543;p66"/>
          <p:cNvSpPr txBox="1">
            <a:spLocks noGrp="1"/>
          </p:cNvSpPr>
          <p:nvPr>
            <p:ph type="title" idx="3"/>
          </p:nvPr>
        </p:nvSpPr>
        <p:spPr>
          <a:xfrm>
            <a:off x="1873369" y="3553839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/>
              <a:t>Zusammenbruch</a:t>
            </a:r>
            <a:endParaRPr sz="1100" dirty="0"/>
          </a:p>
        </p:txBody>
      </p:sp>
      <p:sp>
        <p:nvSpPr>
          <p:cNvPr id="1544" name="Google Shape;1544;p66"/>
          <p:cNvSpPr txBox="1">
            <a:spLocks noGrp="1"/>
          </p:cNvSpPr>
          <p:nvPr>
            <p:ph type="subTitle" idx="4"/>
          </p:nvPr>
        </p:nvSpPr>
        <p:spPr>
          <a:xfrm>
            <a:off x="3158743" y="3828207"/>
            <a:ext cx="3735115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de-DE" dirty="0"/>
              <a:t>Überwältigung oder Machtlosigkeit; Taubheit, </a:t>
            </a:r>
            <a:r>
              <a:rPr lang="de-DE" dirty="0" err="1"/>
              <a:t>Shutdown</a:t>
            </a:r>
            <a:r>
              <a:rPr lang="de-DE" dirty="0"/>
              <a:t>, </a:t>
            </a:r>
            <a:r>
              <a:rPr lang="de-DE" dirty="0" err="1"/>
              <a:t>Freeze</a:t>
            </a:r>
            <a:r>
              <a:rPr lang="de-DE" dirty="0"/>
              <a:t>, Nicht-Verbundenheit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45" name="Google Shape;1545;p66"/>
          <p:cNvSpPr txBox="1">
            <a:spLocks noGrp="1"/>
          </p:cNvSpPr>
          <p:nvPr>
            <p:ph type="title" idx="5"/>
          </p:nvPr>
        </p:nvSpPr>
        <p:spPr>
          <a:xfrm flipH="1">
            <a:off x="6100331" y="2557414"/>
            <a:ext cx="11703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/>
              <a:t>Aktivierung</a:t>
            </a:r>
            <a:endParaRPr sz="1100" dirty="0"/>
          </a:p>
        </p:txBody>
      </p:sp>
      <p:sp>
        <p:nvSpPr>
          <p:cNvPr id="1546" name="Google Shape;1546;p66"/>
          <p:cNvSpPr txBox="1">
            <a:spLocks noGrp="1"/>
          </p:cNvSpPr>
          <p:nvPr>
            <p:ph type="subTitle" idx="6"/>
          </p:nvPr>
        </p:nvSpPr>
        <p:spPr>
          <a:xfrm flipH="1">
            <a:off x="3524356" y="2831788"/>
            <a:ext cx="24609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de-DE" dirty="0"/>
              <a:t>Fight, Flight, </a:t>
            </a:r>
            <a:r>
              <a:rPr lang="de-DE" dirty="0" err="1"/>
              <a:t>Fawn</a:t>
            </a:r>
            <a:r>
              <a:rPr lang="de-DE" dirty="0"/>
              <a:t> - Aktivierung des Sympathikus</a:t>
            </a: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47" name="Google Shape;1547;p66"/>
          <p:cNvSpPr txBox="1">
            <a:spLocks noGrp="1"/>
          </p:cNvSpPr>
          <p:nvPr>
            <p:ph type="subTitle" idx="9"/>
          </p:nvPr>
        </p:nvSpPr>
        <p:spPr>
          <a:xfrm>
            <a:off x="3520440" y="2520375"/>
            <a:ext cx="24597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Mobilize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ychology Major for College: Trauma Classification by Slidesgo">
  <a:themeElements>
    <a:clrScheme name="Simple Light">
      <a:dk1>
        <a:srgbClr val="002A4F"/>
      </a:dk1>
      <a:lt1>
        <a:srgbClr val="FFF6E3"/>
      </a:lt1>
      <a:dk2>
        <a:srgbClr val="4CC3A3"/>
      </a:dk2>
      <a:lt2>
        <a:srgbClr val="FFCB5D"/>
      </a:lt2>
      <a:accent1>
        <a:srgbClr val="FE96FF"/>
      </a:accent1>
      <a:accent2>
        <a:srgbClr val="B94747"/>
      </a:accent2>
      <a:accent3>
        <a:srgbClr val="FFB69D"/>
      </a:accent3>
      <a:accent4>
        <a:srgbClr val="FFA9C4"/>
      </a:accent4>
      <a:accent5>
        <a:srgbClr val="FF6D70"/>
      </a:accent5>
      <a:accent6>
        <a:srgbClr val="FFFFFF"/>
      </a:accent6>
      <a:hlink>
        <a:srgbClr val="002A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Macintosh PowerPoint</Application>
  <PresentationFormat>Bildschirmpräsentation (16:9)</PresentationFormat>
  <Paragraphs>208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Bebas Neue</vt:lpstr>
      <vt:lpstr>Fira Sans Extra Condensed Medium</vt:lpstr>
      <vt:lpstr>Montserrat</vt:lpstr>
      <vt:lpstr>Montserrat Medium</vt:lpstr>
      <vt:lpstr>Skranji</vt:lpstr>
      <vt:lpstr>Zen Antique</vt:lpstr>
      <vt:lpstr>Psychology Major for College: Trauma Classification by Slidesgo</vt:lpstr>
      <vt:lpstr>Verschickungskinder Kongress Trauma &amp; Nervensystem-Regulierung</vt:lpstr>
      <vt:lpstr>Übersicht:</vt:lpstr>
      <vt:lpstr>Wer bin ich?</vt:lpstr>
      <vt:lpstr>Die Reise</vt:lpstr>
      <vt:lpstr>Das Autonome Nervensystem</vt:lpstr>
      <vt:lpstr>Das Autonome Nervensystem</vt:lpstr>
      <vt:lpstr>Zwei Äste des Vagusnervs (größter Nerv des Parasympathischen Nervensystems)</vt:lpstr>
      <vt:lpstr>Unsere Zustände</vt:lpstr>
      <vt:lpstr>Drei Zustände nach Steven Porges</vt:lpstr>
      <vt:lpstr>Das Stresstoleranzfenster</vt:lpstr>
      <vt:lpstr>Das Stresstoleranzfenster…</vt:lpstr>
      <vt:lpstr>“If you want to improve the world, start by making people feel safer.”  Steven Porges, Phd.</vt:lpstr>
      <vt:lpstr>Die Vagusleiter</vt:lpstr>
      <vt:lpstr>Wenn Nichts sicher ist</vt:lpstr>
      <vt:lpstr>PowerPoint-Präsentation</vt:lpstr>
      <vt:lpstr>Trauma</vt:lpstr>
      <vt:lpstr>Was passiert bei Gefahr?</vt:lpstr>
      <vt:lpstr>Was geschieht in der Dysregulation?</vt:lpstr>
      <vt:lpstr>Vier Modi</vt:lpstr>
      <vt:lpstr>Sicherheit generieren</vt:lpstr>
      <vt:lpstr>“Die Welt ist ein sicherer Ort, wenn du dich darin sicher fühlst…” </vt:lpstr>
      <vt:lpstr>Trigger bemerken</vt:lpstr>
      <vt:lpstr>Regulierende Erfahrungen</vt:lpstr>
      <vt:lpstr>Selbst- &amp;  Co-Regulation</vt:lpstr>
      <vt:lpstr>Selbstregulation</vt:lpstr>
      <vt:lpstr>Anker zur Regulierung</vt:lpstr>
      <vt:lpstr>Übungen</vt:lpstr>
      <vt:lpstr>Glimmer-Momente…</vt:lpstr>
      <vt:lpstr>Co-Regulation</vt:lpstr>
      <vt:lpstr>Co-Regulation</vt:lpstr>
      <vt:lpstr>Sichere Bindungspersonen</vt:lpstr>
      <vt:lpstr>Trauma-Integration</vt:lpstr>
      <vt:lpstr>Der “Nachhall” traumatischer Erfahrungen</vt:lpstr>
      <vt:lpstr>Du bist nicht versehrt – es gibt versehrte Anteile!</vt:lpstr>
      <vt:lpstr>Was kann helfen?</vt:lpstr>
      <vt:lpstr>“Du bist mehr als dein Trauma – du bist mehr als die Geschichte, die du über dich erzählst!” </vt:lpstr>
      <vt:lpstr>Dankeschön!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Verschickungskinder Kongress Trauma &amp; Nervensystem-Regulierung</dc:title>
  <cp:lastModifiedBy>Microsoft Office User</cp:lastModifiedBy>
  <cp:revision>26</cp:revision>
  <dcterms:modified xsi:type="dcterms:W3CDTF">2024-11-21T19:47:40Z</dcterms:modified>
</cp:coreProperties>
</file>