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7"/>
  </p:notesMasterIdLst>
  <p:sldIdLst>
    <p:sldId id="470" r:id="rId2"/>
    <p:sldId id="471" r:id="rId3"/>
    <p:sldId id="476" r:id="rId4"/>
    <p:sldId id="477" r:id="rId5"/>
    <p:sldId id="475" r:id="rId6"/>
  </p:sldIdLst>
  <p:sldSz cx="9144000" cy="5149850"/>
  <p:notesSz cx="6794500" cy="9931400"/>
  <p:defaultTextStyle>
    <a:defPPr>
      <a:defRPr lang="de-DE"/>
    </a:defPPr>
    <a:lvl1pPr marL="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1pPr>
    <a:lvl2pPr marL="34303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2pPr>
    <a:lvl3pPr marL="686074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3pPr>
    <a:lvl4pPr marL="1029111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4pPr>
    <a:lvl5pPr marL="1372149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5pPr>
    <a:lvl6pPr marL="1715186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DE7"/>
    <a:srgbClr val="B6CBD8"/>
    <a:srgbClr val="DAE5EA"/>
    <a:srgbClr val="DAE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 autoAdjust="0"/>
    <p:restoredTop sz="94008" autoAdjust="0"/>
  </p:normalViewPr>
  <p:slideViewPr>
    <p:cSldViewPr showGuides="1">
      <p:cViewPr varScale="1">
        <p:scale>
          <a:sx n="92" d="100"/>
          <a:sy n="92" d="100"/>
        </p:scale>
        <p:origin x="1238" y="293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-93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0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4EA47C3-D6D1-45C7-B7EF-A1183D105D1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lienbildplatzhalter 7">
            <a:extLst>
              <a:ext uri="{FF2B5EF4-FFF2-40B4-BE49-F238E27FC236}">
                <a16:creationId xmlns:a16="http://schemas.microsoft.com/office/drawing/2014/main" id="{B136A2F5-BC7E-47DC-9ED9-95EE5B00A2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07950" y="508000"/>
            <a:ext cx="7046913" cy="397033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10" name="Notizenplatzhalter 9">
            <a:extLst>
              <a:ext uri="{FF2B5EF4-FFF2-40B4-BE49-F238E27FC236}">
                <a16:creationId xmlns:a16="http://schemas.microsoft.com/office/drawing/2014/main" id="{16E3EB76-4D08-4C50-98FE-43C6F5867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0406" y="4779486"/>
            <a:ext cx="6430731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3969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3037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6074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9111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2149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5186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ABCBAD4-CDF6-43FE-8861-A06D0882730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43762DC1-C2FD-42CE-AFEB-715EE62A1F3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76098270-8824-46AE-A5C5-CD99A62A1C4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Holder 3">
              <a:extLst>
                <a:ext uri="{FF2B5EF4-FFF2-40B4-BE49-F238E27FC236}">
                  <a16:creationId xmlns:a16="http://schemas.microsoft.com/office/drawing/2014/main" id="{3299EB9C-AF93-46B9-874F-99C450B3EDD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9E7234BE-B4D1-49DA-A717-D084E338DDBA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4279" y="2268082"/>
            <a:ext cx="4401108" cy="107000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4279" y="3494160"/>
            <a:ext cx="4401108" cy="60464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B9C2E3E9-74C5-4BA8-96B4-0798E93E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5" name="Bild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344" y="486693"/>
            <a:ext cx="1158904" cy="43375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496" y="94102"/>
            <a:ext cx="2860251" cy="10929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1397FA8-7C18-442C-29E3-AAE3759324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07904" y="286786"/>
            <a:ext cx="1781817" cy="10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, gross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FE84D2-D951-43C8-81B8-BCF2BCBCC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545752"/>
            <a:ext cx="8101012" cy="33115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030E0540-8401-4306-9BF6-492F808884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541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B557236-B6F1-4EF1-92AD-262453792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3941762" cy="3424238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9B5E02-9A16-49B4-9355-BE71C0D66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9950" y="1422400"/>
            <a:ext cx="3943350" cy="34242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8361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B1E48B2-9056-46C9-8170-057A7DDAE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394176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C9A547D-69C2-4513-9E4D-7F7C15B98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37000" cy="3492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524BA3A-5E5B-4B9E-872F-9D551BF905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5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B84DD4AE-7842-411B-B7CF-80BB2ECD2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0744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57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n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8100219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F3492897-1306-4B56-ABBF-BECC42C3F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464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>
          <p15:clr>
            <a:srgbClr val="FBAE40"/>
          </p15:clr>
        </p15:guide>
        <p15:guide id="2" pos="379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C0C6EB1C-18E9-44D2-B97A-2055909E5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0913" y="1422400"/>
            <a:ext cx="2590799" cy="3492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531018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5EF241F-A27F-4745-A9E0-F1A18E6D5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028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 userDrawn="1">
          <p15:clr>
            <a:srgbClr val="FBAE40"/>
          </p15:clr>
        </p15:guide>
        <p15:guide id="2" pos="379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4ED614B-D2A2-4F44-8C55-EA89904996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259080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78E908BC-1AEE-469A-8B07-24C581B632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11525" y="1422400"/>
            <a:ext cx="531018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6859166-82E3-4ADA-A7AC-E590A723DE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127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961" userDrawn="1">
          <p15:clr>
            <a:srgbClr val="FBAE40"/>
          </p15:clr>
        </p15:guide>
        <p15:guide id="3" pos="208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FDB2AAA-C98E-4D27-9188-E7E5DBFF0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288" y="1422400"/>
            <a:ext cx="3941762" cy="1638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823B8EE-EC69-45B2-BAC9-1BCA4FBF1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9950" y="1422400"/>
            <a:ext cx="3941763" cy="1638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40510EC-0518-429F-B934-724E542AEE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288" y="3187700"/>
            <a:ext cx="3941762" cy="1638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C5C7A3E-AD9D-494E-9656-60D17A2D3D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9950" y="3187701"/>
            <a:ext cx="3943350" cy="1638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960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E7D15-C3F6-44ED-81D4-5CA3DF139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422400"/>
            <a:ext cx="3941762" cy="3492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25A19B-F9D6-496E-93F0-23086F37C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4335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D4CE321-A941-4440-9880-327F96B667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2603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Ko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8B718B6-0A12-456A-A2B2-DDCE96D85C32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4" name="bk object 18">
              <a:extLst>
                <a:ext uri="{FF2B5EF4-FFF2-40B4-BE49-F238E27FC236}">
                  <a16:creationId xmlns:a16="http://schemas.microsoft.com/office/drawing/2014/main" id="{AA03ADD9-BB66-4FBA-AA38-A477A97E7E8A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483C21C1-427D-47E5-8D0D-E9E03790F6E3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Holder 3">
              <a:extLst>
                <a:ext uri="{FF2B5EF4-FFF2-40B4-BE49-F238E27FC236}">
                  <a16:creationId xmlns:a16="http://schemas.microsoft.com/office/drawing/2014/main" id="{E224A6C7-1F26-4748-BB34-5F7E18EFB33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51" y="330910"/>
            <a:ext cx="2889316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F23939B8-98AC-4295-9C3F-D06AC0E2B265}"/>
              </a:ext>
            </a:extLst>
          </p:cNvPr>
          <p:cNvCxnSpPr>
            <a:cxnSpLocks/>
          </p:cNvCxnSpPr>
          <p:nvPr userDrawn="1"/>
        </p:nvCxnSpPr>
        <p:spPr>
          <a:xfrm>
            <a:off x="4464051" y="974732"/>
            <a:ext cx="28893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6C751C-C99C-4A88-ADDD-C33FB6EC8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4050" y="1422400"/>
            <a:ext cx="436880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E4C94B29-D663-4D46-BC85-1EE4E8715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0" y="1088384"/>
            <a:ext cx="415845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768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D03C39F-F4DA-4E33-9C12-0C07D46B74D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5577" y="1422400"/>
            <a:ext cx="4518422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5337AD4-58C4-4CD3-B6EE-0320BEF61A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550" y="1422399"/>
            <a:ext cx="3754437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7C652DC-A5C6-48EB-A305-6D10BD956A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5766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91EEF65-5B2F-4153-B72A-8188920387E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7F2B589E-3839-4C3B-92E1-F293A76DB3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8DC76EE0-F751-40CD-B7DB-DC698896789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Holder 3">
              <a:extLst>
                <a:ext uri="{FF2B5EF4-FFF2-40B4-BE49-F238E27FC236}">
                  <a16:creationId xmlns:a16="http://schemas.microsoft.com/office/drawing/2014/main" id="{5DFAD467-705A-4EBF-B0CD-82975D99AB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59BE50D6-D2EF-43B9-8437-C5253F74EA60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de-DE" sz="135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899361"/>
            <a:ext cx="6399768" cy="540727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8AC3E5BE-9275-472F-AEB2-C4DA849B9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8A45B3C2-1CA4-47B2-9CD9-00EEF9D615AF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243C064-66AF-4F89-A61C-8EAA80446B16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5E875C2F-2AC0-45DD-9626-129486821205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2F1F040A-4C25-4A9B-91CF-4997C0E3FA2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</p:grpSp>
    </p:spTree>
    <p:extLst>
      <p:ext uri="{BB962C8B-B14F-4D97-AF65-F5344CB8AC3E}">
        <p14:creationId xmlns:p14="http://schemas.microsoft.com/office/powerpoint/2010/main" val="3075076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zwei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ADE6869-998B-4809-AE43-C38E35BE8AA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25578" y="1422400"/>
            <a:ext cx="224194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B574367-BB34-447D-A233-6E083CBE5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921103" y="1422399"/>
            <a:ext cx="222289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DFAE767-5641-4D3F-9095-84DF276507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288" y="1422400"/>
            <a:ext cx="3754437" cy="3492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D8BA4BA-FB64-43C5-A66D-4FDB44EE8E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5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089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60" userDrawn="1">
          <p15:clr>
            <a:srgbClr val="FBAE40"/>
          </p15:clr>
        </p15:guide>
        <p15:guide id="2" pos="432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376B4C5-BE86-46E2-BB73-C84DD0D0A2B1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554B3AC1-FDFF-4DC3-9DC6-81F70D7AA0BB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77DD96AE-1808-4743-8DCB-608D8DC68352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Holder 3">
              <a:extLst>
                <a:ext uri="{FF2B5EF4-FFF2-40B4-BE49-F238E27FC236}">
                  <a16:creationId xmlns:a16="http://schemas.microsoft.com/office/drawing/2014/main" id="{DA1288D7-3EDD-4960-BA1A-AED8C420D1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A6B4FCA-16D8-4C61-9911-C6EBBA2E9614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73DDC7-C42E-4F39-AF1D-5C1BA1202C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-6031" y="-1"/>
            <a:ext cx="4277280" cy="49149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8E86CCD-5F3A-4D32-9430-6A5FA2D999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3997722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0932BE4D-D3DC-4293-B6F8-AD2578029F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5578" y="1088384"/>
            <a:ext cx="3996929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71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zwei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CBB2739F-531B-406E-B9AE-7F5955A4C086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10BD749C-F32D-4FA0-8B2F-E4376F4459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bk object 18">
              <a:extLst>
                <a:ext uri="{FF2B5EF4-FFF2-40B4-BE49-F238E27FC236}">
                  <a16:creationId xmlns:a16="http://schemas.microsoft.com/office/drawing/2014/main" id="{75AD1741-5FE5-4A33-9577-F1F4588F6C9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Holder 3">
              <a:extLst>
                <a:ext uri="{FF2B5EF4-FFF2-40B4-BE49-F238E27FC236}">
                  <a16:creationId xmlns:a16="http://schemas.microsoft.com/office/drawing/2014/main" id="{BF81CE3E-1239-4D0D-8337-4AABB0EB94B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79038B0-AD42-42B7-8D15-303CEBA1DC4C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9464C44-AFA3-4DC5-AA03-2798F14ED87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4276259" cy="243114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E691ED2-3E52-4E4A-9F7C-C8A1129667C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2493863"/>
            <a:ext cx="4276259" cy="242103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7826728D-0439-4A76-A6FC-AAE7B4BDFA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4000268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6CA70A77-A6F0-4164-8C3A-0A11A527FA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2239" y="1088384"/>
            <a:ext cx="4000268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88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1" userDrawn="1">
          <p15:clr>
            <a:srgbClr val="FBAE40"/>
          </p15:clr>
        </p15:guide>
        <p15:guide id="2" orient="horz" pos="153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33C81B-6C39-4BD5-9BF9-8617341D80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15B8044-0142-42E8-8428-B098000CEBD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99384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CD8515B-3FAA-49D1-9325-FCE6A6E2CA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269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3" userDrawn="1">
          <p15:clr>
            <a:srgbClr val="FBAE40"/>
          </p15:clr>
        </p15:guide>
        <p15:guide id="2" pos="289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021923-B745-4638-A634-E1DA375F90E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422399"/>
            <a:ext cx="2978945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47556F71-EDA3-472E-9372-CE0F4A69672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032522" y="1422400"/>
            <a:ext cx="307895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C1ADC803-A245-408E-AB12-EC54C19B510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5058" y="1422400"/>
            <a:ext cx="2978943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BF9FAA4-D548-4161-842B-AA7FC87A0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6764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0" userDrawn="1">
          <p15:clr>
            <a:srgbClr val="FBAE40"/>
          </p15:clr>
        </p15:guide>
        <p15:guide id="3" pos="3850" userDrawn="1">
          <p15:clr>
            <a:srgbClr val="FBAE40"/>
          </p15:clr>
        </p15:guide>
        <p15:guide id="4" pos="3884" userDrawn="1">
          <p15:clr>
            <a:srgbClr val="FBAE40"/>
          </p15:clr>
        </p15:guide>
        <p15:guide id="5" pos="187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40F789-6719-4203-8D60-D2478F6517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22399"/>
            <a:ext cx="9144000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C7107210-3CE2-4AF7-87A5-802B65D926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0941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79" userDrawn="1">
          <p15:clr>
            <a:srgbClr val="FBAE40"/>
          </p15:clr>
        </p15:guide>
        <p15:guide id="2" orient="horz" pos="2014" userDrawn="1">
          <p15:clr>
            <a:srgbClr val="FBAE40"/>
          </p15:clr>
        </p15:guide>
        <p15:guide id="3" pos="2863" userDrawn="1">
          <p15:clr>
            <a:srgbClr val="FBAE40"/>
          </p15:clr>
        </p15:guide>
        <p15:guide id="4" pos="2897" userDrawn="1">
          <p15:clr>
            <a:srgbClr val="FBAE40"/>
          </p15:clr>
        </p15:guide>
        <p15:guide id="5" pos="1928" userDrawn="1">
          <p15:clr>
            <a:srgbClr val="FBAE40"/>
          </p15:clr>
        </p15:guide>
        <p15:guide id="6" pos="1894" userDrawn="1">
          <p15:clr>
            <a:srgbClr val="FBAE40"/>
          </p15:clr>
        </p15:guide>
        <p15:guide id="7" pos="958" userDrawn="1">
          <p15:clr>
            <a:srgbClr val="FBAE40"/>
          </p15:clr>
        </p15:guide>
        <p15:guide id="8" pos="924" userDrawn="1">
          <p15:clr>
            <a:srgbClr val="FBAE40"/>
          </p15:clr>
        </p15:guide>
        <p15:guide id="9" pos="4309" userDrawn="1">
          <p15:clr>
            <a:srgbClr val="FBAE40"/>
          </p15:clr>
        </p15:guide>
        <p15:guide id="10" pos="434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0CC4D937-7F2F-4AE2-8EDF-C7E85BCB25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5274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37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928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F2D883D-86A1-4B38-BBBC-81F258AD3664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A0B87E1F-4D99-4450-9167-085B1ECC6BB2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29147ACE-4C7A-4AC3-A60F-A813EE08D57E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3187F65C-802F-454B-B4D7-B16EEF26A6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72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A319C61-FBE7-466D-8041-BA328224720B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7" name="bk object 18">
              <a:extLst>
                <a:ext uri="{FF2B5EF4-FFF2-40B4-BE49-F238E27FC236}">
                  <a16:creationId xmlns:a16="http://schemas.microsoft.com/office/drawing/2014/main" id="{6943C0CE-1EA2-499D-ACFC-7FAE777D4885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C64DCA2F-E670-44CF-8CCD-A8817BCDFE08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Holder 3">
              <a:extLst>
                <a:ext uri="{FF2B5EF4-FFF2-40B4-BE49-F238E27FC236}">
                  <a16:creationId xmlns:a16="http://schemas.microsoft.com/office/drawing/2014/main" id="{39C16D6C-600C-4A10-95E4-95BF4999FC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6399768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018F5287-7D90-4427-B223-AB51C34FB4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49CBA05-EE3B-40FD-B566-67D594E41B9E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73274AB8-A508-4076-9FF6-7AE09BB7827C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0060672-D990-46D3-A86C-D3F5FB08D442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FB0B066-EC76-4017-ACF3-B5105457A38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</p:grpSp>
    </p:spTree>
    <p:extLst>
      <p:ext uri="{BB962C8B-B14F-4D97-AF65-F5344CB8AC3E}">
        <p14:creationId xmlns:p14="http://schemas.microsoft.com/office/powerpoint/2010/main" val="1167353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90C208C-E187-483E-A849-994740CF4EB9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EE0396FA-425F-4EDC-9520-B9A44FA9B2CE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565B0312-1532-4603-9199-E7A9D647D7DD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64829966-6167-4E75-9B98-6CFBF28F3C7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</p:grp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3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014E30-33A3-475F-B8A0-9E84E311170A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6643BCF6-A569-4BAD-B15C-E253B00A5594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D0D25174-0D7D-4590-B212-5467D04FECF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7C25F4F3-A838-4B03-A6C0-3D91C8E43E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4936563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FAB22651-CAFB-4334-BBAD-47EBF4CF7F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4936563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CF4A76B1-953E-4A32-9BD1-DE88786E38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CFD7E5C6-0F67-4B37-B3BF-534429CFB0DA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D3305F2-C7C5-4C12-9231-D66E6CDF1F5F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41CA9BF-ECB3-404C-B6B8-1533D1C1E0A0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B7658C24-2A28-49B2-96C0-D5EEAC50C41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135B6-57F4-4B6E-AD86-CFAA18EDA9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0941" y="1088383"/>
            <a:ext cx="3523059" cy="3826517"/>
          </a:xfrm>
          <a:solidFill>
            <a:schemeClr val="bg2">
              <a:lumMod val="100000"/>
            </a:schemeClr>
          </a:solidFill>
          <a:ln/>
        </p:spPr>
        <p:txBody>
          <a:bodyPr lIns="0" tIns="540000" rIns="0" bIns="0" anchor="t">
            <a:noAutofit/>
          </a:bodyPr>
          <a:lstStyle>
            <a:lvl1pPr marL="180975" indent="0" algn="l">
              <a:lnSpc>
                <a:spcPct val="90000"/>
              </a:lnSpc>
              <a:buNone/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Inhaltsplatzhalter</a:t>
            </a:r>
          </a:p>
        </p:txBody>
      </p:sp>
    </p:spTree>
    <p:extLst>
      <p:ext uri="{BB962C8B-B14F-4D97-AF65-F5344CB8AC3E}">
        <p14:creationId xmlns:p14="http://schemas.microsoft.com/office/powerpoint/2010/main" val="4669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AE8C18B-3B31-4172-BD36-383A2D95905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033258C7-8016-4009-9FB1-F90060178720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F63F0B04-1DC4-4DF5-9D98-F1A5AB5B67C4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1BF4C821-21F2-42D9-9C34-70F485006B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250489"/>
            <a:ext cx="2830329" cy="118959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2830329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335E6D46-1A90-4F85-971E-BE51B6E275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3343E36-3D15-4FBD-82A0-2EF69415466D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35EBB84-4567-4B99-BCB2-9E4F2E74A659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D04A692-1B93-4339-9E71-F30AA92C9F93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5237AA0D-D90E-4127-B627-42907D1E6150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76DE86-C438-4E37-A2C2-A3C892D489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45886" y="1088383"/>
            <a:ext cx="5598114" cy="382651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4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609EF01-760B-4279-96D2-9AE5DF9E07E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32" name="bk object 18">
              <a:extLst>
                <a:ext uri="{FF2B5EF4-FFF2-40B4-BE49-F238E27FC236}">
                  <a16:creationId xmlns:a16="http://schemas.microsoft.com/office/drawing/2014/main" id="{A4C7AC9B-CEA5-4C57-B178-3624C6812F1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bk object 18">
              <a:extLst>
                <a:ext uri="{FF2B5EF4-FFF2-40B4-BE49-F238E27FC236}">
                  <a16:creationId xmlns:a16="http://schemas.microsoft.com/office/drawing/2014/main" id="{D054BE5A-53A6-4A25-B171-207E0A5A15D9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Holder 3">
              <a:extLst>
                <a:ext uri="{FF2B5EF4-FFF2-40B4-BE49-F238E27FC236}">
                  <a16:creationId xmlns:a16="http://schemas.microsoft.com/office/drawing/2014/main" id="{7E7A0D5B-9864-42E6-BDCD-A3D2A068635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5050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3818597"/>
            <a:ext cx="5773656" cy="567763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4458767"/>
            <a:ext cx="5773656" cy="27418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4" name="Grafik 6">
            <a:extLst>
              <a:ext uri="{FF2B5EF4-FFF2-40B4-BE49-F238E27FC236}">
                <a16:creationId xmlns:a16="http://schemas.microsoft.com/office/drawing/2014/main" id="{06DED613-6C95-44B4-934D-915F765D5E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D8DE4AB-9CB4-42A7-9E68-6E2FAB87CDD7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2AF7295B-8EB5-4B3E-B347-40D564DF2E8A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19EB503C-B339-4925-A963-9A41C6D48A86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458334B5-873D-4772-A5CD-6DB0CA382F6C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443CD-BCA7-46CF-AFA8-330C4634025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422399"/>
            <a:ext cx="6678234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24558D-B62E-4475-9EF0-8C38F6D9AB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40999" y="1422400"/>
            <a:ext cx="2403000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73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D474F-8BEC-4D91-A03D-D9362EBEA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 (Text bearbeiten)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9AD49C-66AF-4DEA-AFAD-00CFC0FCD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A236E8-550F-4D48-A470-B5B6ACB7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EECEC85-61F4-4B79-8C27-7F9D489194F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88102" y="1422400"/>
            <a:ext cx="365589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0A45E48-BE13-4673-A7CD-2D5059A1B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4586288" cy="3492500"/>
          </a:xfrm>
        </p:spPr>
        <p:txBody>
          <a:bodyPr>
            <a:noAutofit/>
          </a:bodyPr>
          <a:lstStyle>
            <a:lvl1pPr marL="295275" indent="-295275">
              <a:spcBef>
                <a:spcPts val="12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049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2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389A477-57D5-4BE0-806F-7840FB2B8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809625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927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810101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1DE3242-4A0A-49BE-B977-923FDF4B3B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3736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2B04C92-175E-41BA-89CE-B2785D9E3855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AFB087C7-FC7D-4892-B0D6-EA804CF535F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bk object 18">
              <a:extLst>
                <a:ext uri="{FF2B5EF4-FFF2-40B4-BE49-F238E27FC236}">
                  <a16:creationId xmlns:a16="http://schemas.microsoft.com/office/drawing/2014/main" id="{FA50712F-6C72-4330-A489-54C0FA78213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3D4771-8BB8-4FA1-A2DA-170FCFE2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94" y="330910"/>
            <a:ext cx="6826772" cy="4523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2F5159-1DFE-4F9C-BE85-E97D32EA1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550" y="1422399"/>
            <a:ext cx="8100956" cy="3423465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4DE2C-9DE8-411C-83C3-1274BB370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96" y="4975579"/>
            <a:ext cx="337406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C549DC-12B4-40A5-A309-CF801E18C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975579"/>
            <a:ext cx="7129704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9F45371-9B7D-4505-A4D1-3E02BE436A0C}"/>
              </a:ext>
            </a:extLst>
          </p:cNvPr>
          <p:cNvCxnSpPr>
            <a:cxnSpLocks/>
          </p:cNvCxnSpPr>
          <p:nvPr/>
        </p:nvCxnSpPr>
        <p:spPr>
          <a:xfrm>
            <a:off x="521551" y="974732"/>
            <a:ext cx="68318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2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</p:grp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 dirty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 dirty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 dirty="0"/>
            </a:p>
          </p:txBody>
        </p:sp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</p:grp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 dirty="0"/>
            </a:p>
          </p:txBody>
        </p:sp>
        <p:grpSp>
          <p:nvGrpSpPr>
            <p:cNvPr id="3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</p:grp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 dirty="0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 dirty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 dirty="0"/>
            </a:p>
          </p:txBody>
        </p:sp>
        <p:grpSp>
          <p:nvGrpSpPr>
            <p:cNvPr id="4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</p:grpSp>
      </p:grp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/>
        </p:nvSpPr>
        <p:spPr>
          <a:xfrm>
            <a:off x="-4877" y="390926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rgbClr val="0072BC"/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B95A8C7-13AD-CDC0-F5B3-161746984200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8041737" y="4281492"/>
            <a:ext cx="1097298" cy="61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6" r:id="rId7"/>
    <p:sldLayoutId id="2147483697" r:id="rId8"/>
    <p:sldLayoutId id="2147483698" r:id="rId9"/>
    <p:sldLayoutId id="2147483721" r:id="rId10"/>
    <p:sldLayoutId id="2147483699" r:id="rId11"/>
    <p:sldLayoutId id="2147483700" r:id="rId12"/>
    <p:sldLayoutId id="2147483722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4" r:id="rId25"/>
    <p:sldLayoutId id="2147483716" r:id="rId26"/>
    <p:sldLayoutId id="2147483717" r:id="rId27"/>
    <p:sldLayoutId id="2147483718" r:id="rId28"/>
    <p:sldLayoutId id="2147483719" r:id="rId29"/>
    <p:sldLayoutId id="2147483720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43" userDrawn="1">
          <p15:clr>
            <a:srgbClr val="F26B43"/>
          </p15:clr>
        </p15:guide>
        <p15:guide id="4" pos="329" userDrawn="1">
          <p15:clr>
            <a:srgbClr val="F26B43"/>
          </p15:clr>
        </p15:guide>
        <p15:guide id="5" pos="5432" userDrawn="1">
          <p15:clr>
            <a:srgbClr val="F26B43"/>
          </p15:clr>
        </p15:guide>
        <p15:guide id="6" orient="horz" pos="686" userDrawn="1">
          <p15:clr>
            <a:srgbClr val="F26B43"/>
          </p15:clr>
        </p15:guide>
        <p15:guide id="7" orient="horz" pos="3096" userDrawn="1">
          <p15:clr>
            <a:srgbClr val="F26B43"/>
          </p15:clr>
        </p15:guide>
        <p15:guide id="9" orient="horz" pos="3121" userDrawn="1">
          <p15:clr>
            <a:srgbClr val="F26B43"/>
          </p15:clr>
        </p15:guide>
        <p15:guide id="10" orient="horz" pos="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ssions-benediktinerinnen.d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derverschickung-bayern.de/" TargetMode="External"/><Relationship Id="rId2" Type="http://schemas.openxmlformats.org/officeDocument/2006/relationships/hyperlink" Target="https://verschickungsheime.de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edcap.med.uni-duesseldorf.de:5443/surveys/?s=4KARDWT9P9ETLJR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9DA067-5DDA-3F58-7EA3-472D5E5E8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978773" y="5592339"/>
            <a:ext cx="337406" cy="148683"/>
          </a:xfrm>
        </p:spPr>
        <p:txBody>
          <a:bodyPr/>
          <a:lstStyle/>
          <a:p>
            <a:fld id="{9D195BCC-3514-4B1B-9C18-24F3D67EC549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8226748B-F7AB-A17D-4120-BE0095F3F6E5}"/>
              </a:ext>
            </a:extLst>
          </p:cNvPr>
          <p:cNvSpPr txBox="1">
            <a:spLocks/>
          </p:cNvSpPr>
          <p:nvPr/>
        </p:nvSpPr>
        <p:spPr>
          <a:xfrm>
            <a:off x="-852496" y="7937094"/>
            <a:ext cx="960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686074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9638FD-9E88-45E2-B6F3-E65852F61566}" type="datetime1">
              <a:rPr lang="de-DE" smtClean="0"/>
              <a:pPr/>
              <a:t>28.11.2025</a:t>
            </a:fld>
            <a:endParaRPr 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D174782B-5C38-3845-7783-1996C49FA6F8}"/>
              </a:ext>
            </a:extLst>
          </p:cNvPr>
          <p:cNvSpPr txBox="1">
            <a:spLocks/>
          </p:cNvSpPr>
          <p:nvPr/>
        </p:nvSpPr>
        <p:spPr>
          <a:xfrm>
            <a:off x="8988588" y="7937094"/>
            <a:ext cx="720000" cy="2880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sz="1600" b="0" kern="120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F0538-B257-4920-8B90-2F4CB9C48A75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C4DEAC7-CC7C-7F78-0EF5-DA4049D06C67}"/>
              </a:ext>
            </a:extLst>
          </p:cNvPr>
          <p:cNvSpPr txBox="1">
            <a:spLocks/>
          </p:cNvSpPr>
          <p:nvPr/>
        </p:nvSpPr>
        <p:spPr>
          <a:xfrm>
            <a:off x="249614" y="1494805"/>
            <a:ext cx="8644771" cy="2801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2000" b="1" dirty="0">
                <a:solidFill>
                  <a:schemeClr val="tx1"/>
                </a:solidFill>
              </a:rPr>
              <a:t>Neues Forschungsprojekt:</a:t>
            </a:r>
          </a:p>
          <a:p>
            <a:pPr algn="ctr"/>
            <a:endParaRPr lang="de-DE" sz="2400" b="1" dirty="0">
              <a:solidFill>
                <a:schemeClr val="tx1"/>
              </a:solidFill>
            </a:endParaRPr>
          </a:p>
          <a:p>
            <a:pPr algn="ctr"/>
            <a:r>
              <a:rPr lang="de-DE" sz="2400" b="1" dirty="0">
                <a:solidFill>
                  <a:schemeClr val="tx2">
                    <a:lumMod val="75000"/>
                  </a:schemeClr>
                </a:solidFill>
              </a:rPr>
              <a:t>Wissenschaftliche Aufarbeitung (sexualisierter) Gewalt im Kinderkurheim Wessobrunn und ggf. in anderen Einrichtungen der Missions-Benediktinerinnen von Tutzing</a:t>
            </a:r>
            <a:br>
              <a:rPr lang="de-DE" sz="20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2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de-D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0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_s1035">
            <a:extLst>
              <a:ext uri="{FF2B5EF4-FFF2-40B4-BE49-F238E27FC236}">
                <a16:creationId xmlns:a16="http://schemas.microsoft.com/office/drawing/2014/main" id="{D9B3DDC1-B315-ED3D-1304-C06CE2F60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468" y="2062668"/>
            <a:ext cx="977010" cy="31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NS-„Rassenhygiene“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FA3D4E-E1F3-30DB-AFE8-5C8F36E35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8475F14-8DDA-7BF7-FAF4-FD15B46A3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9F37372-2213-BDB9-945B-9F447DF16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C118B70-67DF-AE3E-7DD0-EF3CE7F93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3C2AFA9-CBA2-CD14-ACCA-532EECC8E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7D888A-B480-A09F-F7DA-56E299722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57301C2-66BC-F524-A856-2634BCC3C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D9845234-9172-5943-317C-183EBF7C9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172A385E-34F8-4EFE-1CDD-57B9A014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32EF324-CEF7-A8F7-50EF-AF4B521EC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F966465-491C-9A38-6D6E-A3DA7F800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06073BD0-CF84-712C-60CC-7E67DBF0C0E2}"/>
              </a:ext>
            </a:extLst>
          </p:cNvPr>
          <p:cNvSpPr txBox="1">
            <a:spLocks/>
          </p:cNvSpPr>
          <p:nvPr/>
        </p:nvSpPr>
        <p:spPr>
          <a:xfrm>
            <a:off x="995621" y="1323549"/>
            <a:ext cx="6984776" cy="30190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e-DE" sz="3600" dirty="0"/>
              <a:t>Im Auftrag der Ordensgemeinschaft der </a:t>
            </a:r>
            <a:r>
              <a:rPr lang="de-DE" sz="3600" dirty="0">
                <a:hlinkClick r:id="rId2"/>
              </a:rPr>
              <a:t>Missions-Benediktinerinnen von Tutzing</a:t>
            </a:r>
            <a:r>
              <a:rPr lang="de-DE" sz="3600" dirty="0"/>
              <a:t> untersucht das Projekt im Raum stehende Gewalt- und Missbrauchsvorwürfe in dem von der Ordensgemeinschaft geführten Kinderkurheim Wessobrunn (und möglicherweise auch in der Jugendbildungsstätte </a:t>
            </a:r>
            <a:r>
              <a:rPr lang="de-DE" sz="3600" dirty="0" err="1"/>
              <a:t>Marienfried</a:t>
            </a:r>
            <a:r>
              <a:rPr lang="de-DE" sz="3600" dirty="0"/>
              <a:t> in Olpe) im Zeitraum zwischen den 1950er und 1990er Jahren.</a:t>
            </a:r>
          </a:p>
          <a:p>
            <a:pPr algn="just"/>
            <a:endParaRPr lang="de-DE" sz="3600" dirty="0"/>
          </a:p>
          <a:p>
            <a:pPr algn="just"/>
            <a:endParaRPr lang="de-DE" sz="2000" dirty="0"/>
          </a:p>
          <a:p>
            <a:pPr algn="just"/>
            <a:endParaRPr lang="de-DE" sz="2000" dirty="0"/>
          </a:p>
          <a:p>
            <a:pPr algn="just"/>
            <a:endParaRPr lang="de-DE" sz="2500" dirty="0"/>
          </a:p>
          <a:p>
            <a:pPr algn="just"/>
            <a:r>
              <a:rPr lang="de-DE" sz="2500" dirty="0"/>
              <a:t>Forschungsteam: Institut für Geschichte, Theorie und Ethik der Medizin der Heinrich     </a:t>
            </a:r>
            <a:br>
              <a:rPr lang="de-DE" sz="2500" dirty="0"/>
            </a:br>
            <a:r>
              <a:rPr lang="de-DE" sz="2500" dirty="0"/>
              <a:t>                             Heine-Universität Düsseldorf</a:t>
            </a:r>
          </a:p>
          <a:p>
            <a:pPr algn="just"/>
            <a:endParaRPr lang="de-DE" sz="2500" dirty="0"/>
          </a:p>
          <a:p>
            <a:pPr algn="just"/>
            <a:r>
              <a:rPr lang="de-DE" sz="2500" dirty="0"/>
              <a:t>Laufzeit:                 2025-2027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07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65A4B-D57D-F64F-B258-566BF6A5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82837"/>
            <a:ext cx="7848872" cy="2304256"/>
          </a:xfrm>
        </p:spPr>
        <p:txBody>
          <a:bodyPr/>
          <a:lstStyle/>
          <a:p>
            <a:r>
              <a:rPr lang="de-DE" dirty="0"/>
              <a:t>Es werden noch Zeitzeug/innen für Interviews gesucht, die zwischen den 1950er Jahren und 1990er Jahren im Kinderkurheim Wessobrunn untergebracht waren.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Schreiben Sie und bei Interesse an: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wessobrunn@hhu.de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54A1557-5C81-94E3-F3D5-C91107FC0D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4C25E1-8B85-85FF-6687-B7D6A6AA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195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C01F1-0BE4-F7F1-C04B-7CDC8868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75125"/>
            <a:ext cx="6826772" cy="452322"/>
          </a:xfrm>
        </p:spPr>
        <p:txBody>
          <a:bodyPr/>
          <a:lstStyle/>
          <a:p>
            <a:r>
              <a:rPr lang="de-DE" dirty="0"/>
              <a:t>Oder melden Sie sich auf unserem Online-Zeitzeugenportal.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Den Link finden Sie unter:</a:t>
            </a:r>
            <a:br>
              <a:rPr lang="de-DE" dirty="0"/>
            </a:br>
            <a:br>
              <a:rPr lang="de-DE" dirty="0"/>
            </a:br>
            <a:r>
              <a:rPr lang="de-DE" dirty="0">
                <a:hlinkClick r:id="rId2"/>
              </a:rPr>
              <a:t>https://verschickungsheime.de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oder</a:t>
            </a:r>
            <a:br>
              <a:rPr lang="de-DE" dirty="0"/>
            </a:br>
            <a:br>
              <a:rPr lang="de-DE" dirty="0"/>
            </a:br>
            <a:r>
              <a:rPr lang="de-DE" dirty="0">
                <a:hlinkClick r:id="rId3"/>
              </a:rPr>
              <a:t>https://www.kinderverschickung-bayern.de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51D46-BF45-476A-720D-1A9DD2B213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9B5683-6B2F-E26B-433E-3ABDB262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522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F14646-B149-4DED-1D36-623911536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5A799F-E6EC-876A-B5DC-4D9A22D3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3451A8E-0773-59B6-167D-8614B4E6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8661"/>
            <a:ext cx="3884677" cy="696686"/>
          </a:xfrm>
        </p:spPr>
        <p:txBody>
          <a:bodyPr>
            <a:noAutofit/>
          </a:bodyPr>
          <a:lstStyle/>
          <a:p>
            <a:r>
              <a:rPr lang="de-DE" sz="3200" dirty="0"/>
              <a:t> Zeitzeugenportal </a:t>
            </a:r>
          </a:p>
        </p:txBody>
      </p:sp>
      <p:pic>
        <p:nvPicPr>
          <p:cNvPr id="8" name="Inhaltsplatzhalter 6" descr="Ein Bild, das Text, Screenshot, Haus, Himmel enthält.&#10;&#10;KI-generierte Inhalte können fehlerhaft sein.">
            <a:hlinkClick r:id="rId2"/>
            <a:extLst>
              <a:ext uri="{FF2B5EF4-FFF2-40B4-BE49-F238E27FC236}">
                <a16:creationId xmlns:a16="http://schemas.microsoft.com/office/drawing/2014/main" id="{88A8B0C7-0B84-1EAD-EEBA-B59613F45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048723"/>
            <a:ext cx="3187142" cy="34162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 descr="Ein Bild, das Text, Brief, Screenshot enthält.&#10;&#10;KI-generierte Inhalte können fehlerhaft sein.">
            <a:extLst>
              <a:ext uri="{FF2B5EF4-FFF2-40B4-BE49-F238E27FC236}">
                <a16:creationId xmlns:a16="http://schemas.microsoft.com/office/drawing/2014/main" id="{681F477B-FA29-DCFE-E7A2-32C97F182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62" y="1076425"/>
            <a:ext cx="3481974" cy="2877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65950C5-A428-37AF-4674-D918866CDB3A}"/>
              </a:ext>
            </a:extLst>
          </p:cNvPr>
          <p:cNvSpPr txBox="1"/>
          <p:nvPr/>
        </p:nvSpPr>
        <p:spPr>
          <a:xfrm>
            <a:off x="-26248" y="4137947"/>
            <a:ext cx="4484079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Hier können Betroffene anonym ihre Erfahrungen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     dem Forschungsprojekt zur Verfügung stellen</a:t>
            </a:r>
          </a:p>
        </p:txBody>
      </p:sp>
    </p:spTree>
    <p:extLst>
      <p:ext uri="{BB962C8B-B14F-4D97-AF65-F5344CB8AC3E}">
        <p14:creationId xmlns:p14="http://schemas.microsoft.com/office/powerpoint/2010/main" val="1869335092"/>
      </p:ext>
    </p:extLst>
  </p:cSld>
  <p:clrMapOvr>
    <a:masterClrMapping/>
  </p:clrMapOvr>
</p:sld>
</file>

<file path=ppt/theme/theme1.xml><?xml version="1.0" encoding="utf-8"?>
<a:theme xmlns:a="http://schemas.openxmlformats.org/drawingml/2006/main" name="HHU_PowerPoint_Vorlage">
  <a:themeElements>
    <a:clrScheme name="HHU">
      <a:dk1>
        <a:sysClr val="windowText" lastClr="000000"/>
      </a:dk1>
      <a:lt1>
        <a:sysClr val="window" lastClr="FFFFFF"/>
      </a:lt1>
      <a:dk2>
        <a:srgbClr val="006AB3"/>
      </a:dk2>
      <a:lt2>
        <a:srgbClr val="CCCCCC"/>
      </a:lt2>
      <a:accent1>
        <a:srgbClr val="003964"/>
      </a:accent1>
      <a:accent2>
        <a:srgbClr val="57BAB1"/>
      </a:accent2>
      <a:accent3>
        <a:srgbClr val="EE7F00"/>
      </a:accent3>
      <a:accent4>
        <a:srgbClr val="BE0A26"/>
      </a:accent4>
      <a:accent5>
        <a:srgbClr val="8CB110"/>
      </a:accent5>
      <a:accent6>
        <a:srgbClr val="B5CBD6"/>
      </a:accent6>
      <a:hlink>
        <a:srgbClr val="AEABAB"/>
      </a:hlink>
      <a:folHlink>
        <a:srgbClr val="D0CECE"/>
      </a:folHlink>
    </a:clrScheme>
    <a:fontScheme name="HH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ster_HHU_191009_NEU.potx" id="{C18E6C2C-E01B-41BB-B9EA-3EAB85604C93}" vid="{F281C1DA-7DA9-478C-8E22-53CA79ADD4C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HHU_PowerPoint_Vorlage</Template>
  <TotalTime>0</TotalTime>
  <Words>190</Words>
  <Application>Microsoft Office PowerPoint</Application>
  <PresentationFormat>Benutzerdefiniert</PresentationFormat>
  <Paragraphs>24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Wingdings</vt:lpstr>
      <vt:lpstr>Wingdings 2</vt:lpstr>
      <vt:lpstr>HHU_PowerPoint_Vorlage</vt:lpstr>
      <vt:lpstr>PowerPoint-Präsentation</vt:lpstr>
      <vt:lpstr>PowerPoint-Präsentation</vt:lpstr>
      <vt:lpstr>Es werden noch Zeitzeug/innen für Interviews gesucht, die zwischen den 1950er Jahren und 1990er Jahren im Kinderkurheim Wessobrunn untergebracht waren.  Schreiben Sie und bei Interesse an:  wessobrunn@hhu.de</vt:lpstr>
      <vt:lpstr>Oder melden Sie sich auf unserem Online-Zeitzeugenportal.  Den Link finden Sie unter:  https://verschickungsheime.de  oder  https://www.kinderverschickung-bayern.de </vt:lpstr>
      <vt:lpstr> Zeitzeugenportal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Heinrich-Heine-Universität als Bürgeruniversität</dc:title>
  <dc:creator>Admin</dc:creator>
  <cp:lastModifiedBy>Nils Löffelbein</cp:lastModifiedBy>
  <cp:revision>210</cp:revision>
  <cp:lastPrinted>2020-01-08T08:27:59Z</cp:lastPrinted>
  <dcterms:created xsi:type="dcterms:W3CDTF">2019-11-08T06:23:03Z</dcterms:created>
  <dcterms:modified xsi:type="dcterms:W3CDTF">2025-11-28T09:31:25Z</dcterms:modified>
</cp:coreProperties>
</file>