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1" r:id="rId3"/>
    <p:sldId id="258" r:id="rId4"/>
    <p:sldId id="259" r:id="rId5"/>
    <p:sldId id="26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dirty="0"/>
              <a:t>HU-</a:t>
            </a:r>
            <a:r>
              <a:rPr dirty="0" err="1"/>
              <a:t>Studie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70024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endParaRPr lang="de-DE" dirty="0"/>
          </a:p>
          <a:p>
            <a:r>
              <a:rPr lang="de-DE" dirty="0"/>
              <a:t>Unter der Lupe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9F0B5D-9498-4C6E-B102-E9F8F3E80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/>
              <a:t>Erste bundesweite universitäre </a:t>
            </a:r>
            <a:br>
              <a:rPr lang="de-DE" dirty="0"/>
            </a:br>
            <a:r>
              <a:rPr lang="de-DE" dirty="0"/>
              <a:t> Studie an der </a:t>
            </a:r>
            <a:r>
              <a:rPr lang="de-DE" dirty="0" err="1"/>
              <a:t>Humbold</a:t>
            </a:r>
            <a:r>
              <a:rPr lang="de-DE" dirty="0"/>
              <a:t> Universität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798706-97AE-44D2-B3F2-D6DF37F80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19469"/>
            <a:ext cx="8229600" cy="430669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Die HU-Gruppe hat die </a:t>
            </a:r>
            <a:r>
              <a:rPr lang="en-US" dirty="0" err="1"/>
              <a:t>erste</a:t>
            </a:r>
            <a:r>
              <a:rPr lang="en-US" dirty="0"/>
              <a:t> </a:t>
            </a:r>
            <a:r>
              <a:rPr lang="en-US" dirty="0" err="1"/>
              <a:t>breite</a:t>
            </a:r>
            <a:r>
              <a:rPr lang="en-US" dirty="0"/>
              <a:t> </a:t>
            </a:r>
            <a:r>
              <a:rPr lang="en-US" dirty="0" err="1"/>
              <a:t>bundesweite</a:t>
            </a:r>
            <a:r>
              <a:rPr lang="en-US" dirty="0"/>
              <a:t> </a:t>
            </a:r>
            <a:r>
              <a:rPr lang="en-US" dirty="0" err="1"/>
              <a:t>Studie</a:t>
            </a:r>
            <a:r>
              <a:rPr lang="en-US" dirty="0"/>
              <a:t> </a:t>
            </a:r>
            <a:r>
              <a:rPr lang="en-US" dirty="0" err="1"/>
              <a:t>genauer</a:t>
            </a:r>
            <a:r>
              <a:rPr lang="en-US" dirty="0"/>
              <a:t> </a:t>
            </a:r>
            <a:r>
              <a:rPr lang="en-US" dirty="0" err="1"/>
              <a:t>unter</a:t>
            </a:r>
            <a:r>
              <a:rPr lang="en-US" dirty="0"/>
              <a:t> die Lupe </a:t>
            </a:r>
            <a:r>
              <a:rPr lang="en-US" dirty="0" err="1"/>
              <a:t>genommen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Sie fand </a:t>
            </a:r>
            <a:r>
              <a:rPr lang="en-US" b="1" dirty="0" err="1"/>
              <a:t>erschreckende</a:t>
            </a:r>
            <a:r>
              <a:rPr lang="en-US" b="1" dirty="0"/>
              <a:t> </a:t>
            </a:r>
            <a:r>
              <a:rPr lang="en-US" b="1" dirty="0" err="1"/>
              <a:t>Zeugnisse</a:t>
            </a:r>
            <a:r>
              <a:rPr lang="en-US" b="1" dirty="0"/>
              <a:t> von </a:t>
            </a:r>
            <a:r>
              <a:rPr lang="en-US" b="1" dirty="0" err="1"/>
              <a:t>Gewalt</a:t>
            </a:r>
            <a:r>
              <a:rPr lang="en-US" b="1" dirty="0"/>
              <a:t> </a:t>
            </a:r>
            <a:r>
              <a:rPr lang="en-US" dirty="0" err="1"/>
              <a:t>aus</a:t>
            </a:r>
            <a:r>
              <a:rPr lang="en-US" dirty="0"/>
              <a:t> Zeugnissen und Interviews, </a:t>
            </a:r>
            <a:r>
              <a:rPr lang="en-US" dirty="0" err="1"/>
              <a:t>sowie</a:t>
            </a:r>
            <a:r>
              <a:rPr lang="en-US" dirty="0"/>
              <a:t> </a:t>
            </a:r>
            <a:r>
              <a:rPr lang="en-US" dirty="0" err="1"/>
              <a:t>aus</a:t>
            </a:r>
            <a:r>
              <a:rPr lang="en-US" dirty="0"/>
              <a:t> </a:t>
            </a:r>
            <a:r>
              <a:rPr lang="en-US" dirty="0" err="1"/>
              <a:t>Akten</a:t>
            </a:r>
            <a:r>
              <a:rPr lang="en-US" dirty="0"/>
              <a:t> und </a:t>
            </a:r>
            <a:r>
              <a:rPr lang="en-US" dirty="0" err="1"/>
              <a:t>Beschwerdebriefen</a:t>
            </a:r>
            <a:r>
              <a:rPr lang="en-US" dirty="0"/>
              <a:t>, auf </a:t>
            </a:r>
            <a:r>
              <a:rPr lang="en-US" dirty="0" err="1"/>
              <a:t>über</a:t>
            </a:r>
            <a:r>
              <a:rPr lang="en-US" dirty="0"/>
              <a:t> 100 Seiten </a:t>
            </a:r>
            <a:r>
              <a:rPr lang="en-US" dirty="0" err="1"/>
              <a:t>ausführlich</a:t>
            </a:r>
            <a:r>
              <a:rPr lang="en-US" dirty="0"/>
              <a:t> </a:t>
            </a:r>
            <a:r>
              <a:rPr lang="en-US" dirty="0" err="1"/>
              <a:t>zitiert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Die </a:t>
            </a:r>
            <a:r>
              <a:rPr lang="en-US" dirty="0" err="1"/>
              <a:t>Studie</a:t>
            </a:r>
            <a:r>
              <a:rPr lang="en-US" dirty="0"/>
              <a:t> hat </a:t>
            </a:r>
            <a:r>
              <a:rPr lang="en-US" dirty="0" err="1"/>
              <a:t>bestätigt</a:t>
            </a:r>
            <a:r>
              <a:rPr lang="en-US" dirty="0"/>
              <a:t>, was die </a:t>
            </a:r>
            <a:r>
              <a:rPr lang="en-US" dirty="0" err="1"/>
              <a:t>Betroffenen</a:t>
            </a:r>
            <a:r>
              <a:rPr lang="en-US" dirty="0"/>
              <a:t> </a:t>
            </a:r>
            <a:r>
              <a:rPr lang="en-US" dirty="0" err="1"/>
              <a:t>seit</a:t>
            </a:r>
            <a:r>
              <a:rPr lang="en-US" dirty="0"/>
              <a:t> 2019 </a:t>
            </a:r>
            <a:r>
              <a:rPr lang="en-US" dirty="0" err="1"/>
              <a:t>behaupteten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</a:t>
            </a:r>
            <a:r>
              <a:rPr lang="en-US" b="1" dirty="0" err="1"/>
              <a:t>Demütigungen</a:t>
            </a:r>
            <a:r>
              <a:rPr lang="en-US" b="1" dirty="0"/>
              <a:t> und </a:t>
            </a:r>
            <a:r>
              <a:rPr lang="en-US" b="1" dirty="0" err="1"/>
              <a:t>Gewalt</a:t>
            </a:r>
            <a:r>
              <a:rPr lang="en-US" b="1" dirty="0"/>
              <a:t> in </a:t>
            </a:r>
            <a:r>
              <a:rPr lang="en-US" b="1" dirty="0" err="1"/>
              <a:t>Kindererholungseinrichtungen</a:t>
            </a:r>
            <a:r>
              <a:rPr lang="en-US" b="1" dirty="0"/>
              <a:t> </a:t>
            </a:r>
            <a:r>
              <a:rPr lang="en-US" b="1" dirty="0" err="1"/>
              <a:t>keine</a:t>
            </a:r>
            <a:r>
              <a:rPr lang="en-US" b="1" dirty="0"/>
              <a:t> </a:t>
            </a:r>
            <a:r>
              <a:rPr lang="en-US" b="1" dirty="0" err="1"/>
              <a:t>Einzelfälle</a:t>
            </a:r>
            <a:r>
              <a:rPr lang="en-US" b="1" dirty="0"/>
              <a:t> </a:t>
            </a:r>
            <a:r>
              <a:rPr lang="en-US" dirty="0" err="1"/>
              <a:t>sind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7392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50105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dirty="0"/>
              <a:t>HU-</a:t>
            </a:r>
            <a:r>
              <a:rPr dirty="0" err="1"/>
              <a:t>Studie</a:t>
            </a:r>
            <a:r>
              <a:rPr lang="de-DE" dirty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5910"/>
          </a:xfrm>
        </p:spPr>
        <p:txBody>
          <a:bodyPr>
            <a:normAutofit fontScale="55000" lnSpcReduction="20000"/>
          </a:bodyPr>
          <a:lstStyle/>
          <a:p>
            <a:endParaRPr dirty="0"/>
          </a:p>
          <a:p>
            <a:endParaRPr lang="de-DE" dirty="0"/>
          </a:p>
          <a:p>
            <a:r>
              <a:rPr sz="3600" dirty="0" err="1"/>
              <a:t>Breite</a:t>
            </a:r>
            <a:r>
              <a:rPr sz="3600" dirty="0"/>
              <a:t> </a:t>
            </a:r>
            <a:r>
              <a:rPr sz="3600" dirty="0" err="1"/>
              <a:t>Quellenbasis</a:t>
            </a:r>
            <a:r>
              <a:rPr sz="3600" dirty="0"/>
              <a:t> (60+ Archive)</a:t>
            </a:r>
          </a:p>
          <a:p>
            <a:r>
              <a:rPr sz="3600" dirty="0" err="1"/>
              <a:t>Multimethodischer</a:t>
            </a:r>
            <a:r>
              <a:rPr sz="3600" dirty="0"/>
              <a:t> Ansatz</a:t>
            </a:r>
            <a:endParaRPr lang="de-DE" sz="3600" dirty="0"/>
          </a:p>
          <a:p>
            <a:r>
              <a:rPr lang="de-DE" sz="3600" dirty="0"/>
              <a:t>Zahlreiche negative Aspekte ausführlich aufgeschlüsselt und beschrieben, durch Aktenfunde und Beschwerdebriefe von damals erwachsenen Zeitzeugen bestätigt</a:t>
            </a:r>
          </a:p>
          <a:p>
            <a:r>
              <a:rPr lang="de-DE" sz="3600" dirty="0"/>
              <a:t>Ehemalige Betreuerinnen (keine Praktikantinnen): überwiegend positive Aussagen</a:t>
            </a:r>
          </a:p>
          <a:p>
            <a:r>
              <a:rPr lang="de-DE" sz="3600" dirty="0"/>
              <a:t>Ehemalige Kinder: überwiegend negative Schilderungen</a:t>
            </a:r>
          </a:p>
          <a:p>
            <a:r>
              <a:rPr lang="de-DE" sz="3600" dirty="0"/>
              <a:t>Krasse Diskrepanz in </a:t>
            </a:r>
            <a:r>
              <a:rPr lang="de-DE" sz="3600" dirty="0" err="1"/>
              <a:t>Interwiews</a:t>
            </a:r>
            <a:r>
              <a:rPr lang="de-DE" sz="3600" dirty="0"/>
              <a:t>: Bei den </a:t>
            </a:r>
            <a:r>
              <a:rPr lang="de-DE" sz="3600" dirty="0" err="1"/>
              <a:t>Betreuer:innen</a:t>
            </a:r>
            <a:r>
              <a:rPr lang="de-DE" sz="3600" dirty="0"/>
              <a:t> überwiegen die positiven Aussagen besonders stark, je mehr bei den Betroffenen die negativen Aussagen über die Bedingungen in dem einen Verschickungsheim überwiegen</a:t>
            </a:r>
            <a:endParaRPr sz="3600" dirty="0"/>
          </a:p>
          <a:p>
            <a:r>
              <a:rPr sz="3600" dirty="0" err="1"/>
              <a:t>Erste</a:t>
            </a:r>
            <a:r>
              <a:rPr sz="3600" dirty="0"/>
              <a:t> </a:t>
            </a:r>
            <a:r>
              <a:rPr sz="3600" dirty="0" err="1"/>
              <a:t>bundesweite</a:t>
            </a:r>
            <a:r>
              <a:rPr sz="3600" dirty="0"/>
              <a:t> </a:t>
            </a:r>
            <a:r>
              <a:rPr sz="3600" dirty="0" err="1"/>
              <a:t>Gesamtschau</a:t>
            </a:r>
            <a:endParaRPr sz="3600" dirty="0"/>
          </a:p>
          <a:p>
            <a:r>
              <a:rPr sz="3600" dirty="0" err="1"/>
              <a:t>Dateninfrastruktur</a:t>
            </a:r>
            <a:r>
              <a:rPr sz="3600" dirty="0"/>
              <a:t> (</a:t>
            </a:r>
            <a:r>
              <a:rPr sz="3600" dirty="0" err="1"/>
              <a:t>Heimverzeichnis</a:t>
            </a:r>
            <a:r>
              <a:rPr lang="de-DE" sz="3600" dirty="0"/>
              <a:t> – 2013 Heime)</a:t>
            </a:r>
            <a:endParaRPr sz="3600" dirty="0"/>
          </a:p>
          <a:p>
            <a:r>
              <a:rPr sz="3600" dirty="0" err="1"/>
              <a:t>Ethisch</a:t>
            </a:r>
            <a:r>
              <a:rPr sz="3600" dirty="0"/>
              <a:t> </a:t>
            </a:r>
            <a:r>
              <a:rPr sz="3600" dirty="0" err="1"/>
              <a:t>geprüfte</a:t>
            </a:r>
            <a:r>
              <a:rPr sz="3600" dirty="0"/>
              <a:t> Interviews</a:t>
            </a:r>
          </a:p>
          <a:p>
            <a:r>
              <a:rPr sz="3600" dirty="0" err="1"/>
              <a:t>Einbindung</a:t>
            </a:r>
            <a:r>
              <a:rPr sz="3600" dirty="0"/>
              <a:t> von </a:t>
            </a:r>
            <a:r>
              <a:rPr sz="3600" dirty="0" err="1"/>
              <a:t>Betroffenen</a:t>
            </a:r>
            <a:r>
              <a:rPr lang="de-DE" sz="3600" dirty="0"/>
              <a:t> (Beirat, Interviews)</a:t>
            </a:r>
            <a:endParaRPr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7468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Themen </a:t>
            </a:r>
            <a:r>
              <a:rPr dirty="0"/>
              <a:t>der HU-</a:t>
            </a:r>
            <a:r>
              <a:rPr dirty="0" err="1"/>
              <a:t>Studie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unter der Lupe: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69971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lang="de-DE" dirty="0"/>
              <a:t>Q</a:t>
            </a:r>
            <a:r>
              <a:rPr dirty="0" err="1"/>
              <a:t>uantitative</a:t>
            </a:r>
            <a:r>
              <a:rPr dirty="0"/>
              <a:t> </a:t>
            </a:r>
            <a:r>
              <a:rPr dirty="0" err="1"/>
              <a:t>Aussagen</a:t>
            </a:r>
            <a:r>
              <a:rPr lang="de-DE" dirty="0"/>
              <a:t> </a:t>
            </a:r>
            <a:endParaRPr dirty="0"/>
          </a:p>
          <a:p>
            <a:r>
              <a:rPr dirty="0"/>
              <a:t>35 Interviews</a:t>
            </a:r>
            <a:r>
              <a:rPr lang="de-DE" dirty="0"/>
              <a:t> </a:t>
            </a:r>
          </a:p>
          <a:p>
            <a:r>
              <a:rPr lang="de-DE" dirty="0"/>
              <a:t>Zeitgenössische Einordnung </a:t>
            </a:r>
          </a:p>
          <a:p>
            <a:r>
              <a:rPr dirty="0"/>
              <a:t>NS-</a:t>
            </a:r>
            <a:r>
              <a:rPr dirty="0" err="1"/>
              <a:t>Kontinuitäten</a:t>
            </a:r>
            <a:endParaRPr lang="de-DE" dirty="0"/>
          </a:p>
          <a:p>
            <a:r>
              <a:rPr lang="de-DE" dirty="0"/>
              <a:t>Medizinische Dimension </a:t>
            </a:r>
          </a:p>
          <a:p>
            <a:r>
              <a:rPr lang="de-DE" dirty="0"/>
              <a:t>Kirchliche Dimension</a:t>
            </a:r>
          </a:p>
          <a:p>
            <a:r>
              <a:rPr lang="de-DE" dirty="0"/>
              <a:t>Zusammenfassungen 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EC1D4-5944-4F18-9157-660AF703BFF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/>
              <a:t>Ausblick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189B3BD-6A83-4EA1-B5B0-06F0F055C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23322"/>
            <a:ext cx="8229600" cy="3247161"/>
          </a:xfrm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de-DE" dirty="0"/>
          </a:p>
          <a:p>
            <a:r>
              <a:rPr lang="de-DE" dirty="0"/>
              <a:t>Was bedeutet die Studie für die Welt?</a:t>
            </a:r>
          </a:p>
          <a:p>
            <a:r>
              <a:rPr lang="de-DE" dirty="0"/>
              <a:t>Wie wirkt sie auf Betroffene?</a:t>
            </a:r>
          </a:p>
          <a:p>
            <a:r>
              <a:rPr lang="de-DE" dirty="0"/>
              <a:t>Welchen positiven Nutzen kann sie für die Betroffenen haben?</a:t>
            </a:r>
          </a:p>
        </p:txBody>
      </p:sp>
    </p:spTree>
    <p:extLst>
      <p:ext uri="{BB962C8B-B14F-4D97-AF65-F5344CB8AC3E}">
        <p14:creationId xmlns:p14="http://schemas.microsoft.com/office/powerpoint/2010/main" val="2602358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Bildschirmpräsentation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HU-Studie</vt:lpstr>
      <vt:lpstr>Erste bundesweite universitäre   Studie an der Humbold Universität</vt:lpstr>
      <vt:lpstr>HU-Studie </vt:lpstr>
      <vt:lpstr>Themen der HU-Studie  unter der Lupe: </vt:lpstr>
      <vt:lpstr>Ausblick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HU-Studie</dc:title>
  <dc:subject/>
  <dc:creator>Anja</dc:creator>
  <cp:keywords/>
  <dc:description>generated using python-pptx</dc:description>
  <cp:lastModifiedBy>Kongress</cp:lastModifiedBy>
  <cp:revision>27</cp:revision>
  <dcterms:created xsi:type="dcterms:W3CDTF">2013-01-27T09:14:16Z</dcterms:created>
  <dcterms:modified xsi:type="dcterms:W3CDTF">2025-12-02T00:33:38Z</dcterms:modified>
  <cp:category/>
</cp:coreProperties>
</file>